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40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00F24-6C78-4205-BC81-031CD990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Görüntü işleme kullanılarak araç tespiti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7B56E5-AA51-421D-ADFF-5A3D418D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210208020 – Halil İbrahim çetin</a:t>
            </a:r>
          </a:p>
        </p:txBody>
      </p:sp>
    </p:spTree>
    <p:extLst>
      <p:ext uri="{BB962C8B-B14F-4D97-AF65-F5344CB8AC3E}">
        <p14:creationId xmlns:p14="http://schemas.microsoft.com/office/powerpoint/2010/main" val="332471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0C81F-7727-406B-9BEC-670B83C4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Makaleden farklar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82C671-9E34-460D-ACAA-B71C78F5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Makaleden tam bir fark olarak sayılmaz fakat makalede yapılan işlemin kolay bir yolunu halihazırda MATLAB bize sağladığı için onu kullandım.</a:t>
            </a:r>
          </a:p>
          <a:p>
            <a:pPr marL="0" indent="0">
              <a:buNone/>
            </a:pPr>
            <a:r>
              <a:rPr lang="tr-TR" dirty="0"/>
              <a:t>		Makalede </a:t>
            </a:r>
            <a:r>
              <a:rPr lang="tr-TR" dirty="0" err="1"/>
              <a:t>grayscale</a:t>
            </a:r>
            <a:r>
              <a:rPr lang="tr-TR" dirty="0"/>
              <a:t> yaptıktan sonra </a:t>
            </a:r>
            <a:r>
              <a:rPr lang="tr-TR" dirty="0" err="1"/>
              <a:t>binarize</a:t>
            </a:r>
            <a:r>
              <a:rPr lang="tr-TR" dirty="0"/>
              <a:t> etme işlemi uyguladıktan sonra </a:t>
            </a:r>
            <a:r>
              <a:rPr lang="tr-TR" dirty="0" err="1"/>
              <a:t>sobel</a:t>
            </a:r>
            <a:r>
              <a:rPr lang="tr-TR" dirty="0"/>
              <a:t> kenar tespiti ile nesnelerin köşesini belirleyerek nesne tespiti yapıyor.</a:t>
            </a:r>
          </a:p>
          <a:p>
            <a:pPr marL="0" indent="0">
              <a:buNone/>
            </a:pPr>
            <a:r>
              <a:rPr lang="tr-TR" dirty="0"/>
              <a:t>		Ben bunun yerine </a:t>
            </a:r>
            <a:r>
              <a:rPr lang="tr-TR" dirty="0" err="1"/>
              <a:t>vision.ForegroundDetector</a:t>
            </a:r>
            <a:r>
              <a:rPr lang="tr-TR" dirty="0"/>
              <a:t> ile direkt hareketli nesneleri ortaya çıkarıyorum ve </a:t>
            </a:r>
            <a:r>
              <a:rPr lang="tr-TR" dirty="0" err="1"/>
              <a:t>arkaplanda</a:t>
            </a:r>
            <a:r>
              <a:rPr lang="tr-TR" dirty="0"/>
              <a:t> , </a:t>
            </a:r>
            <a:r>
              <a:rPr lang="tr-TR" dirty="0" err="1"/>
              <a:t>binarize</a:t>
            </a:r>
            <a:r>
              <a:rPr lang="tr-TR" dirty="0"/>
              <a:t> etme ve Gauss Karışım Modelleri </a:t>
            </a:r>
            <a:r>
              <a:rPr lang="tr-TR" dirty="0" err="1"/>
              <a:t>kullanılıyor.Sobel</a:t>
            </a:r>
            <a:r>
              <a:rPr lang="tr-TR" dirty="0"/>
              <a:t> yöntemini kullanmayı ben açıkçası çok efektif bulmadım çünkü </a:t>
            </a:r>
            <a:r>
              <a:rPr lang="tr-TR" dirty="0" err="1"/>
              <a:t>sobel</a:t>
            </a:r>
            <a:r>
              <a:rPr lang="tr-TR" dirty="0"/>
              <a:t> genelde kenar tespiti için kullanılıyor ve genele baktığımızda şerit </a:t>
            </a:r>
            <a:r>
              <a:rPr lang="tr-TR" dirty="0" err="1"/>
              <a:t>testipi</a:t>
            </a:r>
            <a:r>
              <a:rPr lang="tr-TR" dirty="0"/>
              <a:t> için daha mantıklı. Ben </a:t>
            </a:r>
            <a:r>
              <a:rPr lang="tr-TR" dirty="0" err="1"/>
              <a:t>Blob</a:t>
            </a:r>
            <a:r>
              <a:rPr lang="tr-TR" dirty="0"/>
              <a:t> Analizini direkt nesne analizi üzerine çalıştığı için </a:t>
            </a:r>
            <a:r>
              <a:rPr lang="tr-TR" dirty="0" err="1"/>
              <a:t>Blob</a:t>
            </a:r>
            <a:r>
              <a:rPr lang="tr-TR" dirty="0"/>
              <a:t> analizi kullanmayı tercih ettim.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39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6AB1E-3F40-497A-80C2-73E443E7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Çıktılar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C8216B-24D1-4CF2-845F-162AFA45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çalışma ile bir MOBESE görüntüsünden nasıl araç tespiti yapıldığını birçok fonksiyon kullanarak anlamış oldum .</a:t>
            </a:r>
          </a:p>
          <a:p>
            <a:r>
              <a:rPr lang="tr-TR" dirty="0"/>
              <a:t>Makale ile ilgili araştırma yaparken daha efektif yollar buldum ve onları kullandım bu da bana bu çalışmayı yapmak için birden fazla yol olduğunu gösterdi.</a:t>
            </a:r>
          </a:p>
        </p:txBody>
      </p:sp>
    </p:spTree>
    <p:extLst>
      <p:ext uri="{BB962C8B-B14F-4D97-AF65-F5344CB8AC3E}">
        <p14:creationId xmlns:p14="http://schemas.microsoft.com/office/powerpoint/2010/main" val="243088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691D8E-575A-4975-9359-0873D98A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F83AD-0EFF-4D00-A4E2-381285F3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Arkaplan-önplan</a:t>
            </a:r>
            <a:r>
              <a:rPr lang="tr-TR" dirty="0"/>
              <a:t> ayırıcı (</a:t>
            </a:r>
            <a:r>
              <a:rPr lang="tr-TR" dirty="0" err="1"/>
              <a:t>vision.ForegorundDetector</a:t>
            </a:r>
            <a:r>
              <a:rPr lang="tr-TR" dirty="0"/>
              <a:t>)</a:t>
            </a:r>
          </a:p>
          <a:p>
            <a:r>
              <a:rPr lang="tr-TR" dirty="0"/>
              <a:t>Gauss Karışım Modelleri</a:t>
            </a:r>
          </a:p>
          <a:p>
            <a:r>
              <a:rPr lang="tr-TR" dirty="0" err="1"/>
              <a:t>Blob</a:t>
            </a:r>
            <a:r>
              <a:rPr lang="tr-TR" dirty="0"/>
              <a:t> Analizi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605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35C978-702C-4226-B052-40626DF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özeti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B1081-F1F2-44A3-8754-6E9B03F2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r-TR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Kameralardan araç tanıma ve takibi özellikle otopark alanlarında sıkça kullanılmaktadır. Bu gibi işletmelerde genellikle plaka tanımlama mantığı kullanılsa da temel mantık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aynıdır.Araç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tanıma ve takip kısmı genellikle Karayolları Genel Müdürlüğü ve Emniyet Müdürlüğü tarafından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tafiğin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akış ve güvenliği nedeniyle daha çok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kullanılmaktadır.Bu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çalışma trafikteki araçların tespiti ve takibi üzerine bir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çalışmadırı.Bunu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yapmanın en popüler yolları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veya MATLAB </a:t>
            </a:r>
            <a:r>
              <a:rPr lang="tr-TR" sz="1800" b="1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kullanmaktır.Bu</a:t>
            </a:r>
            <a:r>
              <a:rPr lang="tr-TR" sz="1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projede MATLAB kullanılmıştır.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8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2DBBE6-7E94-4FA9-8D46-3C929F40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4572000" cy="30432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51AD6A3-22E9-4F2A-9DA0-7BC6E3B3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6" y="2065867"/>
            <a:ext cx="4572000" cy="304323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5C697B2-B808-4F15-BEB3-CB68F63A836A}"/>
              </a:ext>
            </a:extLst>
          </p:cNvPr>
          <p:cNvSpPr txBox="1"/>
          <p:nvPr/>
        </p:nvSpPr>
        <p:spPr>
          <a:xfrm>
            <a:off x="601134" y="5494867"/>
            <a:ext cx="102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Makalede ham görüntüyü önce </a:t>
            </a:r>
            <a:r>
              <a:rPr lang="tr-TR" dirty="0" err="1"/>
              <a:t>grayscale</a:t>
            </a:r>
            <a:r>
              <a:rPr lang="tr-TR" dirty="0"/>
              <a:t> sonra </a:t>
            </a:r>
            <a:r>
              <a:rPr lang="tr-TR" dirty="0" err="1"/>
              <a:t>binarize</a:t>
            </a:r>
            <a:r>
              <a:rPr lang="tr-TR" dirty="0"/>
              <a:t> ederek işlenecek görüntüyü ortaya çıkarıyor</a:t>
            </a:r>
          </a:p>
        </p:txBody>
      </p:sp>
    </p:spTree>
    <p:extLst>
      <p:ext uri="{BB962C8B-B14F-4D97-AF65-F5344CB8AC3E}">
        <p14:creationId xmlns:p14="http://schemas.microsoft.com/office/powerpoint/2010/main" val="32256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68ED3C-6B1E-4CFB-9EA5-13015525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1" y="1758949"/>
            <a:ext cx="4572000" cy="30432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AC9011-3CA8-43DB-9C1C-140C864A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949"/>
            <a:ext cx="4600575" cy="305038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95AAED5-B6FE-4009-A5ED-253ACE4F302A}"/>
              </a:ext>
            </a:extLst>
          </p:cNvPr>
          <p:cNvSpPr txBox="1"/>
          <p:nvPr/>
        </p:nvSpPr>
        <p:spPr>
          <a:xfrm>
            <a:off x="635001" y="5113867"/>
            <a:ext cx="100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Makalede görüntüye ilk başta </a:t>
            </a:r>
            <a:r>
              <a:rPr lang="tr-TR" dirty="0" err="1"/>
              <a:t>Sobel</a:t>
            </a:r>
            <a:r>
              <a:rPr lang="tr-TR" dirty="0"/>
              <a:t> </a:t>
            </a:r>
            <a:r>
              <a:rPr lang="tr-TR" dirty="0" err="1"/>
              <a:t>metdou</a:t>
            </a:r>
            <a:r>
              <a:rPr lang="tr-TR" dirty="0"/>
              <a:t> ile kenar tespiti daha sonra da bu kenarlardan yola çıkarak nesne tespiti yapıyor </a:t>
            </a:r>
          </a:p>
        </p:txBody>
      </p:sp>
    </p:spTree>
    <p:extLst>
      <p:ext uri="{BB962C8B-B14F-4D97-AF65-F5344CB8AC3E}">
        <p14:creationId xmlns:p14="http://schemas.microsoft.com/office/powerpoint/2010/main" val="17725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D67FB38-5BBF-4637-9DFE-630FE5FC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2" y="642938"/>
            <a:ext cx="3314172" cy="2745564"/>
          </a:xfrm>
          <a:prstGeom prst="rect">
            <a:avLst/>
          </a:prstGeom>
        </p:spPr>
      </p:pic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03FFFA59-B27B-4F34-9C06-E699981B3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7506" y="642938"/>
            <a:ext cx="4080933" cy="2696688"/>
          </a:xfr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C19041CC-65C3-4EA7-8C03-7F2D9C68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734" y="3518375"/>
            <a:ext cx="2836334" cy="31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DFB3D7-A9E2-4C9D-9A63-9EE10504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58" y="4902200"/>
            <a:ext cx="10131425" cy="1098186"/>
          </a:xfrm>
        </p:spPr>
        <p:txBody>
          <a:bodyPr>
            <a:normAutofit/>
          </a:bodyPr>
          <a:lstStyle/>
          <a:p>
            <a:r>
              <a:rPr lang="tr-TR" dirty="0"/>
              <a:t>Görüntüdeki hareketli nesneleri </a:t>
            </a:r>
            <a:r>
              <a:rPr lang="tr-TR" dirty="0" err="1"/>
              <a:t>MATLAB’da</a:t>
            </a:r>
            <a:r>
              <a:rPr lang="tr-TR" dirty="0"/>
              <a:t> bulunan </a:t>
            </a:r>
            <a:r>
              <a:rPr lang="tr-TR" dirty="0" err="1"/>
              <a:t>vision.ForegroundDetector</a:t>
            </a:r>
            <a:r>
              <a:rPr lang="tr-TR" dirty="0"/>
              <a:t> fonksiyonu ile hem </a:t>
            </a:r>
            <a:r>
              <a:rPr lang="tr-TR" dirty="0" err="1"/>
              <a:t>binarize</a:t>
            </a:r>
            <a:r>
              <a:rPr lang="tr-TR" dirty="0"/>
              <a:t> etmeyi hem de hareketli nesneyi </a:t>
            </a:r>
            <a:r>
              <a:rPr lang="tr-TR" dirty="0" err="1"/>
              <a:t>arkaplandan</a:t>
            </a:r>
            <a:r>
              <a:rPr lang="tr-TR" dirty="0"/>
              <a:t> ön planı ayırma işlemini birlikte yapıyoruz ve bu fonksiyonu kullanırken aslında </a:t>
            </a:r>
            <a:r>
              <a:rPr lang="tr-TR" dirty="0" err="1"/>
              <a:t>arkaplanda</a:t>
            </a:r>
            <a:r>
              <a:rPr lang="tr-TR" dirty="0"/>
              <a:t> Gauss </a:t>
            </a:r>
            <a:r>
              <a:rPr lang="tr-TR" dirty="0" err="1"/>
              <a:t>Mixture</a:t>
            </a:r>
            <a:r>
              <a:rPr lang="tr-TR" dirty="0"/>
              <a:t> Modeli kullanıyoruz.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25E9CD-732C-4ACD-9162-22AB0867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7468" y="1783987"/>
            <a:ext cx="5092183" cy="28472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E957CC8-37BC-40B4-BEAD-36AD2540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66958" y="1783987"/>
            <a:ext cx="5092183" cy="28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EADD4D-6161-4381-99B7-0C5B7B95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334933"/>
            <a:ext cx="10131425" cy="1456267"/>
          </a:xfrm>
        </p:spPr>
        <p:txBody>
          <a:bodyPr/>
          <a:lstStyle/>
          <a:p>
            <a:r>
              <a:rPr lang="tr-TR" dirty="0"/>
              <a:t>Fakat görüldüğü üzere bizim gürültü olarak sayabileceğimiz istemediğimiz kısımlar </a:t>
            </a:r>
            <a:r>
              <a:rPr lang="tr-TR" dirty="0" err="1"/>
              <a:t>çıkıyor.Bunların</a:t>
            </a:r>
            <a:r>
              <a:rPr lang="tr-TR" dirty="0"/>
              <a:t> sebebi yanlış </a:t>
            </a:r>
            <a:r>
              <a:rPr lang="tr-TR" dirty="0" err="1"/>
              <a:t>threshold</a:t>
            </a:r>
            <a:r>
              <a:rPr lang="tr-TR" dirty="0"/>
              <a:t> hataları ve gürültülerin toplamıdır. Bunu gidermek için </a:t>
            </a:r>
            <a:r>
              <a:rPr lang="tr-TR" dirty="0" err="1"/>
              <a:t>strel</a:t>
            </a:r>
            <a:r>
              <a:rPr lang="tr-TR" dirty="0"/>
              <a:t> fonksiyonu ile morfolojik eleman yöntemini kullanıyoruz.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932659-8F64-41F2-B2B7-C367B3EF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2" y="1376113"/>
            <a:ext cx="5291665" cy="29588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A6154D3-2865-44B9-9A3A-52A52B02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4534" y="1376113"/>
            <a:ext cx="5291665" cy="2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92CF51-2AE1-456B-8959-50FD2012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7" y="5190066"/>
            <a:ext cx="10131425" cy="1405467"/>
          </a:xfrm>
        </p:spPr>
        <p:txBody>
          <a:bodyPr/>
          <a:lstStyle/>
          <a:p>
            <a:r>
              <a:rPr lang="tr-TR" dirty="0"/>
              <a:t>Akabinde </a:t>
            </a:r>
            <a:r>
              <a:rPr lang="tr-TR" dirty="0" err="1"/>
              <a:t>blob</a:t>
            </a:r>
            <a:r>
              <a:rPr lang="tr-TR" dirty="0"/>
              <a:t> analizi yöntemi ile nesneleri seçiyoruz ve bu nesnelerin sınırlayıcı kutularını çıkarıyoruz ve </a:t>
            </a:r>
            <a:r>
              <a:rPr lang="tr-TR" dirty="0" err="1"/>
              <a:t>insertShape</a:t>
            </a:r>
            <a:r>
              <a:rPr lang="tr-TR" dirty="0"/>
              <a:t> ile bu sınırlayıcı kutuları kapsayan dikdörtgenler oluşturuyoruz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8A2C29-5235-4A45-986A-89FDD622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9445" y="1521153"/>
            <a:ext cx="6824131" cy="38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372</TotalTime>
  <Words>369</Words>
  <Application>Microsoft Office PowerPoint</Application>
  <PresentationFormat>Geniş ekran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Gökyüzü</vt:lpstr>
      <vt:lpstr>Görüntü işleme kullanılarak araç tespiti</vt:lpstr>
      <vt:lpstr>Kullanılan algoritmalar</vt:lpstr>
      <vt:lpstr>Proje özeti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Makaleden farklar</vt:lpstr>
      <vt:lpstr>Çıktılar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işleme kullanılarak video üzerinden araç tespiti</dc:title>
  <dc:creator>Halil İbrahim ÇETİN</dc:creator>
  <cp:lastModifiedBy>Halil İbrahim ÇETİN</cp:lastModifiedBy>
  <cp:revision>7</cp:revision>
  <dcterms:created xsi:type="dcterms:W3CDTF">2024-01-04T18:52:54Z</dcterms:created>
  <dcterms:modified xsi:type="dcterms:W3CDTF">2024-01-05T16:37:50Z</dcterms:modified>
</cp:coreProperties>
</file>