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42416"/>
            <a:ext cx="10312400" cy="50716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474112"/>
            <a:ext cx="10312400" cy="26082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58" y="1656003"/>
            <a:ext cx="8573540" cy="4244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72222"/>
            <a:ext cx="10312400" cy="4812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02041"/>
            <a:ext cx="10312400" cy="4552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402410"/>
            <a:ext cx="10312400" cy="47516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223541"/>
            <a:ext cx="10312400" cy="31094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509" y="1698269"/>
            <a:ext cx="8549390" cy="41599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800910"/>
            <a:ext cx="10312400" cy="3954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51089"/>
            <a:ext cx="10312400" cy="48543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0113" y="2386558"/>
            <a:ext cx="8452786" cy="2783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2024-09-23T11:33:59Z</dcterms:created>
  <dcterms:modified xsi:type="dcterms:W3CDTF">2024-09-23T11:33:59Z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2024-09-23T00:00:00Z</vt:filetime>
  </property>
  <property fmtid="{D5CDD505-2E9C-101B-9397-08002B2CF9AE}" pid="3" name="Producer">
    <vt:lpwstr>3-Heights(TM) PDF Security Shell 4.8.25.2 (http://www.pdf-tools.com)</vt:lpwstr>
  </property>
</Properties>
</file>