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>
        <p:scale>
          <a:sx n="100" d="100"/>
          <a:sy n="100" d="100"/>
        </p:scale>
        <p:origin x="3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38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5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9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2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6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2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15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9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5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84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23" r:id="rId4"/>
    <p:sldLayoutId id="2147483824" r:id="rId5"/>
    <p:sldLayoutId id="2147483825" r:id="rId6"/>
    <p:sldLayoutId id="2147483830" r:id="rId7"/>
    <p:sldLayoutId id="2147483826" r:id="rId8"/>
    <p:sldLayoutId id="2147483827" r:id="rId9"/>
    <p:sldLayoutId id="2147483828" r:id="rId10"/>
    <p:sldLayoutId id="214748382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655920-5FDF-04AF-C07C-35754BFDD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9831" y="962781"/>
            <a:ext cx="3841306" cy="3034657"/>
          </a:xfrm>
        </p:spPr>
        <p:txBody>
          <a:bodyPr anchor="b">
            <a:normAutofit/>
          </a:bodyPr>
          <a:lstStyle/>
          <a:p>
            <a:r>
              <a:rPr lang="en-US" sz="4100" b="1" cap="none" dirty="0" err="1"/>
              <a:t>ucuzcar.com</a:t>
            </a:r>
            <a:br>
              <a:rPr lang="en-US" sz="4100" b="1" cap="none" dirty="0"/>
            </a:br>
            <a:endParaRPr lang="en-US" sz="4100" b="1" cap="none" dirty="0"/>
          </a:p>
        </p:txBody>
      </p:sp>
      <p:pic>
        <p:nvPicPr>
          <p:cNvPr id="6" name="Siyah Beyaz Çekici Hizmetleri Logosu" descr="kare içeren bir resim&#10;&#10;Açıklama otomatik olarak oluşturuldu">
            <a:hlinkClick r:id="" action="ppaction://media"/>
            <a:extLst>
              <a:ext uri="{FF2B5EF4-FFF2-40B4-BE49-F238E27FC236}">
                <a16:creationId xmlns:a16="http://schemas.microsoft.com/office/drawing/2014/main" id="{F6815199-F31E-20F3-3955-0769FCCCE03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7289" y="549275"/>
            <a:ext cx="5761037" cy="5761037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CD2639C-1D96-A3D1-A117-A585DD4C3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722" y="3602435"/>
            <a:ext cx="3565525" cy="10800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ARAÇ ALMANIN EN PRATİK YOLU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93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3A473E-2ADD-0D53-0FE0-91F72B70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NEDEN </a:t>
            </a:r>
            <a:r>
              <a:rPr lang="en-US" dirty="0" err="1"/>
              <a:t>ucuzacar</a:t>
            </a:r>
            <a:r>
              <a:rPr lang="en-US" dirty="0"/>
              <a:t> 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15BCDD-2093-BF28-F541-42CBFAEE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ucuzacar</a:t>
            </a:r>
            <a:r>
              <a:rPr lang="en-US" dirty="0"/>
              <a:t> Java App. </a:t>
            </a:r>
            <a:r>
              <a:rPr lang="en-US" dirty="0" err="1"/>
              <a:t>sizlere</a:t>
            </a:r>
            <a:r>
              <a:rPr lang="en-US" dirty="0"/>
              <a:t> araba </a:t>
            </a:r>
            <a:r>
              <a:rPr lang="en-US" dirty="0" err="1"/>
              <a:t>alımında</a:t>
            </a:r>
            <a:r>
              <a:rPr lang="en-US" dirty="0"/>
              <a:t> ;</a:t>
            </a:r>
          </a:p>
          <a:p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seçenekleri</a:t>
            </a:r>
            <a:r>
              <a:rPr lang="en-US" dirty="0"/>
              <a:t> </a:t>
            </a:r>
            <a:r>
              <a:rPr lang="en-US" dirty="0" err="1"/>
              <a:t>sunan</a:t>
            </a:r>
            <a:r>
              <a:rPr lang="en-US" dirty="0"/>
              <a:t>,</a:t>
            </a:r>
          </a:p>
          <a:p>
            <a:r>
              <a:rPr lang="en-US" dirty="0" err="1"/>
              <a:t>Sayfalar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kaybolmanızı</a:t>
            </a:r>
            <a:r>
              <a:rPr lang="en-US" dirty="0"/>
              <a:t> </a:t>
            </a:r>
            <a:r>
              <a:rPr lang="en-US" dirty="0" err="1"/>
              <a:t>engelleyen</a:t>
            </a:r>
            <a:r>
              <a:rPr lang="en-US" dirty="0"/>
              <a:t>,</a:t>
            </a:r>
          </a:p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yapabileceğiniz</a:t>
            </a:r>
            <a:r>
              <a:rPr lang="en-US" dirty="0"/>
              <a:t>,</a:t>
            </a:r>
          </a:p>
          <a:p>
            <a:r>
              <a:rPr lang="en-US" dirty="0"/>
              <a:t>Ilk </a:t>
            </a:r>
            <a:r>
              <a:rPr lang="en-US" dirty="0" err="1"/>
              <a:t>görüşte</a:t>
            </a:r>
            <a:r>
              <a:rPr lang="en-US" dirty="0"/>
              <a:t> </a:t>
            </a:r>
            <a:r>
              <a:rPr lang="en-US" dirty="0" err="1"/>
              <a:t>açıkça</a:t>
            </a:r>
            <a:r>
              <a:rPr lang="en-US" dirty="0"/>
              <a:t> </a:t>
            </a:r>
            <a:r>
              <a:rPr lang="en-US" dirty="0" err="1"/>
              <a:t>anlayabileceğiniz</a:t>
            </a:r>
            <a:r>
              <a:rPr lang="en-US" dirty="0"/>
              <a:t>,</a:t>
            </a:r>
          </a:p>
          <a:p>
            <a:r>
              <a:rPr lang="en-US" dirty="0" err="1"/>
              <a:t>Satıcılar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alıcıları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araya</a:t>
            </a:r>
            <a:r>
              <a:rPr lang="en-US" dirty="0"/>
              <a:t> </a:t>
            </a:r>
            <a:r>
              <a:rPr lang="en-US" dirty="0" err="1"/>
              <a:t>getiren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uygulamadır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93D39A6-76A2-B7BD-1E23-CD2C766B2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37" y="343472"/>
            <a:ext cx="4286250" cy="2663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84BFB21-973C-A46B-A580-51F5FF61E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37" y="3516440"/>
            <a:ext cx="4300825" cy="26638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09460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7AE99C59-B8C1-AF63-A904-05B297B2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CLASS DIAGRAM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7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31872B6-45A0-86CF-C589-8E846FDBC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673" y="549275"/>
            <a:ext cx="4277569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88481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1795EA-EFB8-9312-F397-884E798C2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896113"/>
            <a:ext cx="5740209" cy="40171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Amasis MT Pro Black" panose="020B0604020202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Sağlanılan</a:t>
            </a:r>
            <a:r>
              <a:rPr lang="en-US" sz="2200" dirty="0">
                <a:effectLst/>
                <a:latin typeface="Amasis MT Pro Black" panose="020B0604020202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masis MT Pro Black" panose="020B0604020202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Bilgiler</a:t>
            </a:r>
            <a:endParaRPr lang="en-US" sz="2200" dirty="0">
              <a:effectLst/>
              <a:latin typeface="Amasis MT Pro Black" panose="020B0604020202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Markasına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modeline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Yakıt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tipi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dizel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benzinli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elekrikli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Vites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tipi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manuel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yarı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otomatik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otomatik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0193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Üretim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yılı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(2002, 2020) </a:t>
            </a:r>
          </a:p>
          <a:p>
            <a:pPr marL="342900" lvl="0" indent="-342900" algn="ctr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20193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gibi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kriterlere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göre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filtreleme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etmek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müşterinin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aradığı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otomobili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daha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rahat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zahmetsiz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bulmasını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sağlamak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20193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Grafik 6" descr="Araba düz dolguyla">
            <a:extLst>
              <a:ext uri="{FF2B5EF4-FFF2-40B4-BE49-F238E27FC236}">
                <a16:creationId xmlns:a16="http://schemas.microsoft.com/office/drawing/2014/main" id="{2DEA2D57-2B68-7124-8BE6-D203B5B1E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253" y="4213632"/>
            <a:ext cx="914400" cy="914400"/>
          </a:xfrm>
          <a:prstGeom prst="rect">
            <a:avLst/>
          </a:prstGeom>
        </p:spPr>
      </p:pic>
      <p:pic>
        <p:nvPicPr>
          <p:cNvPr id="9" name="Grafik 8" descr="Elektrikli araba düz dolguyla">
            <a:extLst>
              <a:ext uri="{FF2B5EF4-FFF2-40B4-BE49-F238E27FC236}">
                <a16:creationId xmlns:a16="http://schemas.microsoft.com/office/drawing/2014/main" id="{9863F4E2-0FEB-300C-171F-6E74BFDB6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3253" y="5329200"/>
            <a:ext cx="914400" cy="914400"/>
          </a:xfrm>
          <a:prstGeom prst="rect">
            <a:avLst/>
          </a:prstGeom>
        </p:spPr>
      </p:pic>
      <p:pic>
        <p:nvPicPr>
          <p:cNvPr id="11" name="Grafik 10" descr="Üstü açık araba düz dolguyla">
            <a:extLst>
              <a:ext uri="{FF2B5EF4-FFF2-40B4-BE49-F238E27FC236}">
                <a16:creationId xmlns:a16="http://schemas.microsoft.com/office/drawing/2014/main" id="{4B99DBD4-3B2F-105F-7007-469D91DCA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4653" y="4213632"/>
            <a:ext cx="914400" cy="914400"/>
          </a:xfrm>
          <a:prstGeom prst="rect">
            <a:avLst/>
          </a:prstGeom>
        </p:spPr>
      </p:pic>
      <p:pic>
        <p:nvPicPr>
          <p:cNvPr id="13" name="Grafik 12" descr="Yarış Arabası düz dolguyla">
            <a:extLst>
              <a:ext uri="{FF2B5EF4-FFF2-40B4-BE49-F238E27FC236}">
                <a16:creationId xmlns:a16="http://schemas.microsoft.com/office/drawing/2014/main" id="{CDF5A571-CE43-3368-DF49-13D697395A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4653" y="5329200"/>
            <a:ext cx="914400" cy="914400"/>
          </a:xfrm>
          <a:prstGeom prst="rect">
            <a:avLst/>
          </a:prstGeom>
        </p:spPr>
      </p:pic>
      <p:pic>
        <p:nvPicPr>
          <p:cNvPr id="15" name="Resim 14" descr="metin, açık hava, ağaç, araba içeren bir resim">
            <a:extLst>
              <a:ext uri="{FF2B5EF4-FFF2-40B4-BE49-F238E27FC236}">
                <a16:creationId xmlns:a16="http://schemas.microsoft.com/office/drawing/2014/main" id="{0A0B5057-12CF-02EC-9FB7-8938A0781E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49" y="1425308"/>
            <a:ext cx="4718372" cy="400738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10764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Programcı Male düz dolguyla">
            <a:extLst>
              <a:ext uri="{FF2B5EF4-FFF2-40B4-BE49-F238E27FC236}">
                <a16:creationId xmlns:a16="http://schemas.microsoft.com/office/drawing/2014/main" id="{270D85D5-3C45-3B52-A90A-5487E638B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8526" y="4754023"/>
            <a:ext cx="914400" cy="914400"/>
          </a:xfrm>
          <a:prstGeom prst="rect">
            <a:avLst/>
          </a:prstGeom>
        </p:spPr>
      </p:pic>
      <p:pic>
        <p:nvPicPr>
          <p:cNvPr id="18" name="Grafik 17" descr="Office çalışanı erkek düz dolguyla">
            <a:extLst>
              <a:ext uri="{FF2B5EF4-FFF2-40B4-BE49-F238E27FC236}">
                <a16:creationId xmlns:a16="http://schemas.microsoft.com/office/drawing/2014/main" id="{E0CE5065-BE98-3DCE-0D9F-3E71B46C4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887" y="4754023"/>
            <a:ext cx="914400" cy="914400"/>
          </a:xfrm>
          <a:prstGeom prst="rect">
            <a:avLst/>
          </a:prstGeom>
        </p:spPr>
      </p:pic>
      <p:pic>
        <p:nvPicPr>
          <p:cNvPr id="20" name="Resim 19" descr="metin içeren bir resim&#10;&#10;Açıklama otomatik olarak oluşturuldu">
            <a:extLst>
              <a:ext uri="{FF2B5EF4-FFF2-40B4-BE49-F238E27FC236}">
                <a16:creationId xmlns:a16="http://schemas.microsoft.com/office/drawing/2014/main" id="{F5B6FE71-C000-7F52-D3DF-27774D494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32" y="732392"/>
            <a:ext cx="6528487" cy="582864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267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52EE3E-471A-A1FE-AC24-3F070689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968" y="56404"/>
            <a:ext cx="6043398" cy="221599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 err="1"/>
              <a:t>Dinlediğiniz</a:t>
            </a:r>
            <a:r>
              <a:rPr lang="en-US" sz="3700" dirty="0"/>
              <a:t> </a:t>
            </a:r>
            <a:r>
              <a:rPr lang="en-US" sz="3700" dirty="0" err="1"/>
              <a:t>için</a:t>
            </a:r>
            <a:r>
              <a:rPr lang="en-US" sz="3700" dirty="0"/>
              <a:t> </a:t>
            </a:r>
            <a:r>
              <a:rPr lang="en-US" sz="3700" dirty="0" err="1"/>
              <a:t>Teşekkürler</a:t>
            </a:r>
            <a:r>
              <a:rPr lang="en-US" sz="3700" dirty="0"/>
              <a:t>…</a:t>
            </a:r>
            <a:br>
              <a:rPr lang="en-US" sz="3700" dirty="0"/>
            </a:br>
            <a:br>
              <a:rPr lang="en-US" sz="3700" dirty="0"/>
            </a:br>
            <a:endParaRPr lang="en-US" sz="37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Resim 3" descr="metin, park etmiş içeren bir resim&#10;&#10;Açıklama otomatik olarak oluşturuldu">
            <a:extLst>
              <a:ext uri="{FF2B5EF4-FFF2-40B4-BE49-F238E27FC236}">
                <a16:creationId xmlns:a16="http://schemas.microsoft.com/office/drawing/2014/main" id="{F6D6178F-80BC-C1CC-C64C-271742A60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1" y="1582992"/>
            <a:ext cx="3802008" cy="3770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02677C6-9B52-95AB-0E56-F4954994CBF5}"/>
              </a:ext>
            </a:extLst>
          </p:cNvPr>
          <p:cNvSpPr txBox="1"/>
          <p:nvPr/>
        </p:nvSpPr>
        <p:spPr>
          <a:xfrm>
            <a:off x="1332394" y="1257792"/>
            <a:ext cx="26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Çıtır</a:t>
            </a:r>
            <a:r>
              <a:rPr lang="en-US" dirty="0"/>
              <a:t> </a:t>
            </a:r>
            <a:r>
              <a:rPr lang="en-US" dirty="0" err="1"/>
              <a:t>Hasarlı</a:t>
            </a:r>
            <a:r>
              <a:rPr lang="en-US" dirty="0"/>
              <a:t> Tesla Model 3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BF09649-AB4D-11D8-C5C8-C1AD6D74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124" y="1581578"/>
            <a:ext cx="3802009" cy="3773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AF021630-B9E8-08CB-7AF8-851E1E47281E}"/>
              </a:ext>
            </a:extLst>
          </p:cNvPr>
          <p:cNvSpPr txBox="1"/>
          <p:nvPr/>
        </p:nvSpPr>
        <p:spPr>
          <a:xfrm>
            <a:off x="8630272" y="1212246"/>
            <a:ext cx="235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Ekranı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4A17CF2-7F93-C4AA-8C4C-833467F08EEE}"/>
              </a:ext>
            </a:extLst>
          </p:cNvPr>
          <p:cNvSpPr txBox="1"/>
          <p:nvPr/>
        </p:nvSpPr>
        <p:spPr>
          <a:xfrm>
            <a:off x="9370377" y="6566956"/>
            <a:ext cx="365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çalıştırılması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4141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TM04033929[[fn=Kurşun Rengi]]</Template>
  <TotalTime>233</TotalTime>
  <Words>121</Words>
  <Application>Microsoft Macintosh PowerPoint</Application>
  <PresentationFormat>Widescreen</PresentationFormat>
  <Paragraphs>20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Amasis MT Pro Black</vt:lpstr>
      <vt:lpstr>Arial</vt:lpstr>
      <vt:lpstr>Calibri</vt:lpstr>
      <vt:lpstr>Sitka Heading</vt:lpstr>
      <vt:lpstr>Source Sans Pro</vt:lpstr>
      <vt:lpstr>Symbol</vt:lpstr>
      <vt:lpstr>Times New Roman</vt:lpstr>
      <vt:lpstr>3DFloatVTI</vt:lpstr>
      <vt:lpstr>ucuzcar.com </vt:lpstr>
      <vt:lpstr>NEDEN ucuzacar ? </vt:lpstr>
      <vt:lpstr>CLASS DIAGRAM</vt:lpstr>
      <vt:lpstr>PowerPoint Presentation</vt:lpstr>
      <vt:lpstr>PowerPoint Presentation</vt:lpstr>
      <vt:lpstr>Dinlediğiniz için Teşekkürler…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adamindan.com </dc:title>
  <dc:creator>Halil KÖSE</dc:creator>
  <cp:lastModifiedBy>Halil KÖSE</cp:lastModifiedBy>
  <cp:revision>6</cp:revision>
  <dcterms:created xsi:type="dcterms:W3CDTF">2022-12-19T13:30:29Z</dcterms:created>
  <dcterms:modified xsi:type="dcterms:W3CDTF">2024-12-16T22:15:37Z</dcterms:modified>
</cp:coreProperties>
</file>