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May 22,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38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May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5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May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9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May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3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May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2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May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6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May 22,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2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May 22,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15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May 22,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9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May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May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5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May 22,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84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23" r:id="rId4"/>
    <p:sldLayoutId id="2147483824" r:id="rId5"/>
    <p:sldLayoutId id="2147483825" r:id="rId6"/>
    <p:sldLayoutId id="2147483830" r:id="rId7"/>
    <p:sldLayoutId id="2147483826" r:id="rId8"/>
    <p:sldLayoutId id="2147483827" r:id="rId9"/>
    <p:sldLayoutId id="2147483828" r:id="rId10"/>
    <p:sldLayoutId id="214748382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.png"/><Relationship Id="rId5" Type="http://schemas.openxmlformats.org/officeDocument/2006/relationships/image" Target="../media/image9.svg"/><Relationship Id="rId10" Type="http://schemas.openxmlformats.org/officeDocument/2006/relationships/image" Target="../media/image14.jp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655920-5FDF-04AF-C07C-35754BFDD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9831" y="962781"/>
            <a:ext cx="3841306" cy="3034657"/>
          </a:xfrm>
        </p:spPr>
        <p:txBody>
          <a:bodyPr anchor="b">
            <a:normAutofit/>
          </a:bodyPr>
          <a:lstStyle/>
          <a:p>
            <a:r>
              <a:rPr lang="en-US" sz="4100" b="1" cap="none"/>
              <a:t>adamindan.com</a:t>
            </a:r>
            <a:br>
              <a:rPr lang="en-US" sz="4100" b="1" cap="none"/>
            </a:br>
            <a:endParaRPr lang="en-US" sz="4100" b="1" cap="none" dirty="0"/>
          </a:p>
        </p:txBody>
      </p:sp>
      <p:pic>
        <p:nvPicPr>
          <p:cNvPr id="6" name="Siyah Beyaz Çekici Hizmetleri Logosu" descr="kare içeren bir resim&#10;&#10;Açıklama otomatik olarak oluşturuldu">
            <a:hlinkClick r:id="" action="ppaction://media"/>
            <a:extLst>
              <a:ext uri="{FF2B5EF4-FFF2-40B4-BE49-F238E27FC236}">
                <a16:creationId xmlns:a16="http://schemas.microsoft.com/office/drawing/2014/main" id="{F6815199-F31E-20F3-3955-0769FCCCE03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7289" y="549275"/>
            <a:ext cx="5761037" cy="5761037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CD2639C-1D96-A3D1-A117-A585DD4C3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722" y="3602435"/>
            <a:ext cx="3565525" cy="10800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ARAÇ ALMANIN EN PRATİK YOLU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C8A3A42-9E9D-88DD-9870-398E73E20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16" y="5673546"/>
            <a:ext cx="2005584" cy="114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93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3A473E-2ADD-0D53-0FE0-91F72B70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NEDEN ADAMINDAN 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15BCDD-2093-BF28-F541-42CBFAEE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adamından.com Java App. </a:t>
            </a:r>
            <a:r>
              <a:rPr lang="en-US" dirty="0" err="1"/>
              <a:t>sizlere</a:t>
            </a:r>
            <a:r>
              <a:rPr lang="en-US" dirty="0"/>
              <a:t> araba </a:t>
            </a:r>
            <a:r>
              <a:rPr lang="en-US" dirty="0" err="1"/>
              <a:t>alımında</a:t>
            </a:r>
            <a:r>
              <a:rPr lang="en-US" dirty="0"/>
              <a:t> ;</a:t>
            </a:r>
          </a:p>
          <a:p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pratik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seçenekleri</a:t>
            </a:r>
            <a:r>
              <a:rPr lang="en-US" dirty="0"/>
              <a:t> </a:t>
            </a:r>
            <a:r>
              <a:rPr lang="en-US" dirty="0" err="1"/>
              <a:t>sunan</a:t>
            </a:r>
            <a:r>
              <a:rPr lang="en-US" dirty="0"/>
              <a:t>,</a:t>
            </a:r>
          </a:p>
          <a:p>
            <a:r>
              <a:rPr lang="en-US" dirty="0" err="1"/>
              <a:t>Sayfalar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kaybolmanızı</a:t>
            </a:r>
            <a:r>
              <a:rPr lang="en-US" dirty="0"/>
              <a:t> </a:t>
            </a:r>
            <a:r>
              <a:rPr lang="en-US" dirty="0" err="1"/>
              <a:t>engelleyen</a:t>
            </a:r>
            <a:r>
              <a:rPr lang="en-US" dirty="0"/>
              <a:t>,</a:t>
            </a:r>
          </a:p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yapabileceğiniz</a:t>
            </a:r>
            <a:r>
              <a:rPr lang="en-US" dirty="0"/>
              <a:t>,</a:t>
            </a:r>
          </a:p>
          <a:p>
            <a:r>
              <a:rPr lang="en-US" dirty="0"/>
              <a:t>Ilk </a:t>
            </a:r>
            <a:r>
              <a:rPr lang="en-US" dirty="0" err="1"/>
              <a:t>görüşte</a:t>
            </a:r>
            <a:r>
              <a:rPr lang="en-US" dirty="0"/>
              <a:t> </a:t>
            </a:r>
            <a:r>
              <a:rPr lang="en-US" dirty="0" err="1"/>
              <a:t>açıkça</a:t>
            </a:r>
            <a:r>
              <a:rPr lang="en-US" dirty="0"/>
              <a:t> </a:t>
            </a:r>
            <a:r>
              <a:rPr lang="en-US" dirty="0" err="1"/>
              <a:t>anlayabileceğiniz</a:t>
            </a:r>
            <a:r>
              <a:rPr lang="en-US" dirty="0"/>
              <a:t>,</a:t>
            </a:r>
          </a:p>
          <a:p>
            <a:r>
              <a:rPr lang="en-US" dirty="0" err="1"/>
              <a:t>Satıcılar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alıcıları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araya</a:t>
            </a:r>
            <a:r>
              <a:rPr lang="en-US" dirty="0"/>
              <a:t> </a:t>
            </a:r>
            <a:r>
              <a:rPr lang="en-US" dirty="0" err="1"/>
              <a:t>getiren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uygulamadır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93D39A6-76A2-B7BD-1E23-CD2C766B2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337" y="343472"/>
            <a:ext cx="4286250" cy="2663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84BFB21-973C-A46B-A580-51F5FF61E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337" y="3516440"/>
            <a:ext cx="4300825" cy="266382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E8A516E-04EC-E47E-1417-6855712E9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7655"/>
            <a:ext cx="2005584" cy="114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60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: Shape 4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Oval 4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Oval 5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2" name="Group 5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13" name="Freeform: Shape 5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Freeform: Shape 5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5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5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17" name="Rectangle 5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E657A9B-C9BC-24DC-2DE1-46C73BFD7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66" y="274638"/>
            <a:ext cx="6838724" cy="6308724"/>
          </a:xfrm>
          <a:custGeom>
            <a:avLst/>
            <a:gdLst/>
            <a:ahLst/>
            <a:cxnLst/>
            <a:rect l="l" t="t" r="r" b="b"/>
            <a:pathLst>
              <a:path w="12192000" h="6308724">
                <a:moveTo>
                  <a:pt x="0" y="0"/>
                </a:moveTo>
                <a:lnTo>
                  <a:pt x="12192000" y="0"/>
                </a:lnTo>
                <a:lnTo>
                  <a:pt x="12192000" y="6308724"/>
                </a:lnTo>
                <a:lnTo>
                  <a:pt x="0" y="6308724"/>
                </a:lnTo>
                <a:close/>
              </a:path>
            </a:pathLst>
          </a:custGeom>
        </p:spPr>
      </p:pic>
      <p:sp>
        <p:nvSpPr>
          <p:cNvPr id="118" name="Rectangle 60">
            <a:extLst>
              <a:ext uri="{FF2B5EF4-FFF2-40B4-BE49-F238E27FC236}">
                <a16:creationId xmlns:a16="http://schemas.microsoft.com/office/drawing/2014/main" id="{B089A443-F4FA-43F4-9F47-CCCBDB13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2"/>
            <a:ext cx="12192000" cy="4857751"/>
          </a:xfrm>
          <a:prstGeom prst="rect">
            <a:avLst/>
          </a:prstGeom>
          <a:gradFill flip="none" rotWithShape="1">
            <a:gsLst>
              <a:gs pos="70000">
                <a:schemeClr val="bg2">
                  <a:alpha val="60000"/>
                </a:schemeClr>
              </a:gs>
              <a:gs pos="26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AE99C59-B8C1-AF63-A904-05B297B2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170" y="5761783"/>
            <a:ext cx="4474626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DE4BC68-F54A-C3FF-7E6C-644F9FEC6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16" y="5673546"/>
            <a:ext cx="2005584" cy="114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1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1795EA-EFB8-9312-F397-884E798C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896113"/>
            <a:ext cx="5740209" cy="40171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Amasis MT Pro Black" panose="020B0604020202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Sağlanılan</a:t>
            </a:r>
            <a:r>
              <a:rPr lang="en-US" sz="2200" dirty="0">
                <a:effectLst/>
                <a:latin typeface="Amasis MT Pro Black" panose="020B0604020202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masis MT Pro Black" panose="020B0604020202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Bilgiler</a:t>
            </a:r>
            <a:endParaRPr lang="en-US" sz="2200" dirty="0">
              <a:effectLst/>
              <a:latin typeface="Amasis MT Pro Black" panose="020B0604020202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Markasına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modeline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Yakıt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tipi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dizel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benzinli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elekrikli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Vites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tipi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manuel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yarı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otomatik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otomatik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20193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Üretim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yılı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(2002, 2020) </a:t>
            </a:r>
          </a:p>
          <a:p>
            <a:pPr marL="342900" lvl="0" indent="-342900" algn="ctr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20193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gibi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kriterlere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göre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filtreleme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etmek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müşterinin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aradığı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otomobili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daha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rahat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zahmetsiz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bulmasını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sağlamak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0193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Grafik 6" descr="Araba düz dolguyla">
            <a:extLst>
              <a:ext uri="{FF2B5EF4-FFF2-40B4-BE49-F238E27FC236}">
                <a16:creationId xmlns:a16="http://schemas.microsoft.com/office/drawing/2014/main" id="{2DEA2D57-2B68-7124-8BE6-D203B5B1E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3253" y="4213632"/>
            <a:ext cx="914400" cy="914400"/>
          </a:xfrm>
          <a:prstGeom prst="rect">
            <a:avLst/>
          </a:prstGeom>
        </p:spPr>
      </p:pic>
      <p:pic>
        <p:nvPicPr>
          <p:cNvPr id="9" name="Grafik 8" descr="Elektrikli araba düz dolguyla">
            <a:extLst>
              <a:ext uri="{FF2B5EF4-FFF2-40B4-BE49-F238E27FC236}">
                <a16:creationId xmlns:a16="http://schemas.microsoft.com/office/drawing/2014/main" id="{9863F4E2-0FEB-300C-171F-6E74BFDB6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3253" y="5329200"/>
            <a:ext cx="914400" cy="914400"/>
          </a:xfrm>
          <a:prstGeom prst="rect">
            <a:avLst/>
          </a:prstGeom>
        </p:spPr>
      </p:pic>
      <p:pic>
        <p:nvPicPr>
          <p:cNvPr id="11" name="Grafik 10" descr="Üstü açık araba düz dolguyla">
            <a:extLst>
              <a:ext uri="{FF2B5EF4-FFF2-40B4-BE49-F238E27FC236}">
                <a16:creationId xmlns:a16="http://schemas.microsoft.com/office/drawing/2014/main" id="{4B99DBD4-3B2F-105F-7007-469D91DCA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4653" y="4213632"/>
            <a:ext cx="914400" cy="914400"/>
          </a:xfrm>
          <a:prstGeom prst="rect">
            <a:avLst/>
          </a:prstGeom>
        </p:spPr>
      </p:pic>
      <p:pic>
        <p:nvPicPr>
          <p:cNvPr id="13" name="Grafik 12" descr="Yarış Arabası düz dolguyla">
            <a:extLst>
              <a:ext uri="{FF2B5EF4-FFF2-40B4-BE49-F238E27FC236}">
                <a16:creationId xmlns:a16="http://schemas.microsoft.com/office/drawing/2014/main" id="{CDF5A571-CE43-3368-DF49-13D697395A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54653" y="5329200"/>
            <a:ext cx="914400" cy="914400"/>
          </a:xfrm>
          <a:prstGeom prst="rect">
            <a:avLst/>
          </a:prstGeom>
        </p:spPr>
      </p:pic>
      <p:pic>
        <p:nvPicPr>
          <p:cNvPr id="15" name="Resim 14" descr="metin, açık hava, ağaç, araba içeren bir resim">
            <a:extLst>
              <a:ext uri="{FF2B5EF4-FFF2-40B4-BE49-F238E27FC236}">
                <a16:creationId xmlns:a16="http://schemas.microsoft.com/office/drawing/2014/main" id="{0A0B5057-12CF-02EC-9FB7-8938A0781E4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49" y="1425308"/>
            <a:ext cx="4718372" cy="400738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636FBEB3-44E1-DC81-F413-F9906744E5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16" y="5673546"/>
            <a:ext cx="2005584" cy="114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64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B9E39F94-F8FC-343C-077C-39A6E112CA90}"/>
              </a:ext>
            </a:extLst>
          </p:cNvPr>
          <p:cNvSpPr txBox="1"/>
          <p:nvPr/>
        </p:nvSpPr>
        <p:spPr>
          <a:xfrm>
            <a:off x="789433" y="1060704"/>
            <a:ext cx="37673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Halil KÖSE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İstanbul Sabahattin Zaim  Üniversitesi Yazılım Mühensliği 2. Sınıf öğrencisidir.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Bilişim Teknolojileri Kulübü başkanlığını yürütmekle beraber Flutter hakkında çalışmalar yapmaktadır.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kose.halil@std.izu.edu.tr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Grafik 15" descr="Programcı Male düz dolguyla">
            <a:extLst>
              <a:ext uri="{FF2B5EF4-FFF2-40B4-BE49-F238E27FC236}">
                <a16:creationId xmlns:a16="http://schemas.microsoft.com/office/drawing/2014/main" id="{270D85D5-3C45-3B52-A90A-5487E638B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8526" y="4754023"/>
            <a:ext cx="914400" cy="914400"/>
          </a:xfrm>
          <a:prstGeom prst="rect">
            <a:avLst/>
          </a:prstGeom>
        </p:spPr>
      </p:pic>
      <p:pic>
        <p:nvPicPr>
          <p:cNvPr id="18" name="Grafik 17" descr="Office çalışanı erkek düz dolguyla">
            <a:extLst>
              <a:ext uri="{FF2B5EF4-FFF2-40B4-BE49-F238E27FC236}">
                <a16:creationId xmlns:a16="http://schemas.microsoft.com/office/drawing/2014/main" id="{E0CE5065-BE98-3DCE-0D9F-3E71B46C4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887" y="4754023"/>
            <a:ext cx="914400" cy="914400"/>
          </a:xfrm>
          <a:prstGeom prst="rect">
            <a:avLst/>
          </a:prstGeom>
        </p:spPr>
      </p:pic>
      <p:pic>
        <p:nvPicPr>
          <p:cNvPr id="20" name="Resim 19" descr="metin içeren bir resim&#10;&#10;Açıklama otomatik olarak oluşturuldu">
            <a:extLst>
              <a:ext uri="{FF2B5EF4-FFF2-40B4-BE49-F238E27FC236}">
                <a16:creationId xmlns:a16="http://schemas.microsoft.com/office/drawing/2014/main" id="{F5B6FE71-C000-7F52-D3DF-27774D494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2920"/>
            <a:ext cx="5417975" cy="483717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D3938533-2805-7C30-A4F0-EFF02127DC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16" y="5823235"/>
            <a:ext cx="2005584" cy="9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67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652EE3E-471A-A1FE-AC24-3F070689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968" y="56404"/>
            <a:ext cx="6043398" cy="221599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 err="1"/>
              <a:t>Dinlediğiniz</a:t>
            </a:r>
            <a:r>
              <a:rPr lang="en-US" sz="3700" dirty="0"/>
              <a:t> </a:t>
            </a:r>
            <a:r>
              <a:rPr lang="en-US" sz="3700" dirty="0" err="1"/>
              <a:t>için</a:t>
            </a:r>
            <a:r>
              <a:rPr lang="en-US" sz="3700" dirty="0"/>
              <a:t> </a:t>
            </a:r>
            <a:r>
              <a:rPr lang="en-US" sz="3700" dirty="0" err="1"/>
              <a:t>Teşekkürler</a:t>
            </a:r>
            <a:r>
              <a:rPr lang="en-US" sz="3700" dirty="0"/>
              <a:t>…</a:t>
            </a:r>
            <a:br>
              <a:rPr lang="en-US" sz="3700" dirty="0"/>
            </a:br>
            <a:br>
              <a:rPr lang="en-US" sz="3700" dirty="0"/>
            </a:br>
            <a:endParaRPr lang="en-US" sz="3700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5BADA6A-2C76-4836-8989-77894EEF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4142" y="0"/>
            <a:ext cx="1972470" cy="1803719"/>
          </a:xfrm>
          <a:custGeom>
            <a:avLst/>
            <a:gdLst>
              <a:gd name="connsiteX0" fmla="*/ 434437 w 1972470"/>
              <a:gd name="connsiteY0" fmla="*/ 0 h 1803719"/>
              <a:gd name="connsiteX1" fmla="*/ 1538034 w 1972470"/>
              <a:gd name="connsiteY1" fmla="*/ 0 h 1803719"/>
              <a:gd name="connsiteX2" fmla="*/ 1683609 w 1972470"/>
              <a:gd name="connsiteY2" fmla="*/ 120110 h 1803719"/>
              <a:gd name="connsiteX3" fmla="*/ 1972470 w 1972470"/>
              <a:gd name="connsiteY3" fmla="*/ 817484 h 1803719"/>
              <a:gd name="connsiteX4" fmla="*/ 986235 w 1972470"/>
              <a:gd name="connsiteY4" fmla="*/ 1803719 h 1803719"/>
              <a:gd name="connsiteX5" fmla="*/ 0 w 1972470"/>
              <a:gd name="connsiteY5" fmla="*/ 817484 h 1803719"/>
              <a:gd name="connsiteX6" fmla="*/ 288861 w 1972470"/>
              <a:gd name="connsiteY6" fmla="*/ 120110 h 18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803719">
                <a:moveTo>
                  <a:pt x="434437" y="0"/>
                </a:moveTo>
                <a:lnTo>
                  <a:pt x="1538034" y="0"/>
                </a:lnTo>
                <a:lnTo>
                  <a:pt x="1683609" y="120110"/>
                </a:lnTo>
                <a:cubicBezTo>
                  <a:pt x="1862082" y="298584"/>
                  <a:pt x="1972470" y="545143"/>
                  <a:pt x="1972470" y="817484"/>
                </a:cubicBezTo>
                <a:cubicBezTo>
                  <a:pt x="1972470" y="1362167"/>
                  <a:pt x="1530918" y="1803719"/>
                  <a:pt x="986235" y="1803719"/>
                </a:cubicBezTo>
                <a:cubicBezTo>
                  <a:pt x="441552" y="1803719"/>
                  <a:pt x="0" y="1362167"/>
                  <a:pt x="0" y="817484"/>
                </a:cubicBezTo>
                <a:cubicBezTo>
                  <a:pt x="0" y="545143"/>
                  <a:pt x="110388" y="298584"/>
                  <a:pt x="288861" y="12011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A5A234B-C533-4F71-925E-C2E8E3D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102944"/>
            <a:ext cx="678135" cy="990000"/>
            <a:chOff x="10490969" y="1448827"/>
            <a:chExt cx="678135" cy="9900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4E75CC-E578-4228-B34E-9209851DD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8047FF5-0447-419B-98AA-200D3EF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DEF1292-D407-482E-9952-1E54DB9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9348AA9-DD97-42EB-9AAF-66BD07020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141C90ED-A52E-3F01-27AD-46FBEF81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56" y="5573183"/>
            <a:ext cx="2083888" cy="1189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Resim 3" descr="metin, park etmiş içeren bir resim&#10;&#10;Açıklama otomatik olarak oluşturuldu">
            <a:extLst>
              <a:ext uri="{FF2B5EF4-FFF2-40B4-BE49-F238E27FC236}">
                <a16:creationId xmlns:a16="http://schemas.microsoft.com/office/drawing/2014/main" id="{F6D6178F-80BC-C1CC-C64C-271742A60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31" y="1582992"/>
            <a:ext cx="3802008" cy="3770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02677C6-9B52-95AB-0E56-F4954994CBF5}"/>
              </a:ext>
            </a:extLst>
          </p:cNvPr>
          <p:cNvSpPr txBox="1"/>
          <p:nvPr/>
        </p:nvSpPr>
        <p:spPr>
          <a:xfrm>
            <a:off x="1332394" y="1257792"/>
            <a:ext cx="26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Çıtır</a:t>
            </a:r>
            <a:r>
              <a:rPr lang="en-US" dirty="0"/>
              <a:t> </a:t>
            </a:r>
            <a:r>
              <a:rPr lang="en-US" dirty="0" err="1"/>
              <a:t>Hasarlı</a:t>
            </a:r>
            <a:r>
              <a:rPr lang="en-US" dirty="0"/>
              <a:t> Tesla Model 3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BF09649-AB4D-11D8-C5C8-C1AD6D74D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124" y="1581578"/>
            <a:ext cx="3802009" cy="37731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AF021630-B9E8-08CB-7AF8-851E1E47281E}"/>
              </a:ext>
            </a:extLst>
          </p:cNvPr>
          <p:cNvSpPr txBox="1"/>
          <p:nvPr/>
        </p:nvSpPr>
        <p:spPr>
          <a:xfrm>
            <a:off x="8630272" y="1212246"/>
            <a:ext cx="23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Ekranı</a:t>
            </a: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34A17CF2-7F93-C4AA-8C4C-833467F08EEE}"/>
              </a:ext>
            </a:extLst>
          </p:cNvPr>
          <p:cNvSpPr txBox="1"/>
          <p:nvPr/>
        </p:nvSpPr>
        <p:spPr>
          <a:xfrm>
            <a:off x="9370377" y="6566956"/>
            <a:ext cx="365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çalıştırılması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41410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TM04033929[[fn=Kurşun Rengi]]</Template>
  <TotalTime>225</TotalTime>
  <Words>158</Words>
  <Application>Microsoft Office PowerPoint</Application>
  <PresentationFormat>Geniş ekran</PresentationFormat>
  <Paragraphs>27</Paragraphs>
  <Slides>6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4" baseType="lpstr">
      <vt:lpstr>Amasis MT Pro Black</vt:lpstr>
      <vt:lpstr>Arial</vt:lpstr>
      <vt:lpstr>Calibri</vt:lpstr>
      <vt:lpstr>Sitka Heading</vt:lpstr>
      <vt:lpstr>Source Sans Pro</vt:lpstr>
      <vt:lpstr>Symbol</vt:lpstr>
      <vt:lpstr>Times New Roman</vt:lpstr>
      <vt:lpstr>3DFloatVTI</vt:lpstr>
      <vt:lpstr>adamindan.com </vt:lpstr>
      <vt:lpstr>NEDEN ADAMINDAN ? </vt:lpstr>
      <vt:lpstr>CLASS DIAGRAM</vt:lpstr>
      <vt:lpstr>PowerPoint Sunusu</vt:lpstr>
      <vt:lpstr>PowerPoint Sunusu</vt:lpstr>
      <vt:lpstr>Dinlediğiniz için Teşekkürler…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adamindan.com </dc:title>
  <dc:creator>Halil KÖSE</dc:creator>
  <cp:lastModifiedBy>Halil</cp:lastModifiedBy>
  <cp:revision>4</cp:revision>
  <dcterms:created xsi:type="dcterms:W3CDTF">2022-12-19T13:30:29Z</dcterms:created>
  <dcterms:modified xsi:type="dcterms:W3CDTF">2023-05-22T11:49:02Z</dcterms:modified>
</cp:coreProperties>
</file>