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92" r:id="rId2"/>
    <p:sldId id="311" r:id="rId3"/>
    <p:sldId id="293" r:id="rId4"/>
    <p:sldId id="294" r:id="rId5"/>
    <p:sldId id="297" r:id="rId6"/>
    <p:sldId id="295" r:id="rId7"/>
    <p:sldId id="298" r:id="rId8"/>
    <p:sldId id="299" r:id="rId9"/>
    <p:sldId id="300" r:id="rId10"/>
    <p:sldId id="296" r:id="rId11"/>
    <p:sldId id="301" r:id="rId12"/>
    <p:sldId id="302" r:id="rId13"/>
    <p:sldId id="303" r:id="rId14"/>
    <p:sldId id="306" r:id="rId15"/>
    <p:sldId id="304" r:id="rId16"/>
    <p:sldId id="305" r:id="rId17"/>
    <p:sldId id="307" r:id="rId18"/>
    <p:sldId id="308" r:id="rId19"/>
    <p:sldId id="310" r:id="rId20"/>
    <p:sldId id="309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4" r:id="rId33"/>
    <p:sldId id="323" r:id="rId34"/>
    <p:sldId id="325" r:id="rId35"/>
    <p:sldId id="341" r:id="rId36"/>
    <p:sldId id="326" r:id="rId37"/>
    <p:sldId id="336" r:id="rId38"/>
    <p:sldId id="337" r:id="rId39"/>
    <p:sldId id="338" r:id="rId40"/>
    <p:sldId id="329" r:id="rId41"/>
    <p:sldId id="330" r:id="rId42"/>
    <p:sldId id="331" r:id="rId43"/>
    <p:sldId id="339" r:id="rId44"/>
    <p:sldId id="332" r:id="rId45"/>
    <p:sldId id="333" r:id="rId46"/>
    <p:sldId id="334" r:id="rId47"/>
    <p:sldId id="335" r:id="rId48"/>
    <p:sldId id="328" r:id="rId49"/>
    <p:sldId id="327" r:id="rId50"/>
    <p:sldId id="34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355" autoAdjust="0"/>
    <p:restoredTop sz="94660"/>
  </p:normalViewPr>
  <p:slideViewPr>
    <p:cSldViewPr>
      <p:cViewPr>
        <p:scale>
          <a:sx n="60" d="100"/>
          <a:sy n="60" d="100"/>
        </p:scale>
        <p:origin x="-2094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BCE3F3-3F04-BCE7-B8C6-82EB12B78A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A9729-1DAA-4C58-7116-840548687D0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B606933-F899-4008-BFB0-5FCBE6BF9426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D1A446-D311-7B71-A7B3-5315B7710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FCE15F-C644-5A8D-B82D-D0E7B417F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A7EBC-12D6-51B3-0809-014F023615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C32CC-A27A-2527-6146-2AA13C1CD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519FD0DD-1063-4315-9D3C-784245C3D96C}" type="slidenum">
              <a:rPr lang="en-US" altLang="de-DE"/>
              <a:pPr/>
              <a:t>‹#›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146EE9AB-47C8-C257-8211-A1EAB76C07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559B3A6A-1744-C28C-1590-D0D7F2B4B4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E961E25-B503-DBBF-FBCF-3DF0D33EC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971559B6-08CC-4B18-A197-7C838155F437}" type="slidenum">
              <a:rPr lang="en-US" altLang="de-DE">
                <a:latin typeface="Calibri" panose="020F0502020204030204" pitchFamily="34" charset="0"/>
              </a:rPr>
              <a:pPr/>
              <a:t>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>
            <a:extLst>
              <a:ext uri="{FF2B5EF4-FFF2-40B4-BE49-F238E27FC236}">
                <a16:creationId xmlns:a16="http://schemas.microsoft.com/office/drawing/2014/main" id="{3E57DF4F-AE31-1D25-DA67-CA3653BE11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>
            <a:extLst>
              <a:ext uri="{FF2B5EF4-FFF2-40B4-BE49-F238E27FC236}">
                <a16:creationId xmlns:a16="http://schemas.microsoft.com/office/drawing/2014/main" id="{8828BB47-2F83-6067-7A63-B65EB79BD5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20E3F008-0E2C-8CBA-AB41-CF0FE8ABE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45F6B42-56BA-49AF-9E88-FB818FBF3702}" type="slidenum">
              <a:rPr lang="en-US" altLang="de-DE">
                <a:latin typeface="Calibri" panose="020F0502020204030204" pitchFamily="34" charset="0"/>
              </a:rPr>
              <a:pPr/>
              <a:t>10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336D1DC5-0915-7BE0-605E-F647277B23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7F9CED4C-8346-B336-506C-51A0EDB825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6C8A90AD-B584-19FD-4B62-CAC16A814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ABF1B02-F326-46B5-BEF5-3BCC3ACB79EA}" type="slidenum">
              <a:rPr lang="en-US" altLang="de-DE">
                <a:latin typeface="Calibri" panose="020F0502020204030204" pitchFamily="34" charset="0"/>
              </a:rPr>
              <a:pPr/>
              <a:t>11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>
            <a:extLst>
              <a:ext uri="{FF2B5EF4-FFF2-40B4-BE49-F238E27FC236}">
                <a16:creationId xmlns:a16="http://schemas.microsoft.com/office/drawing/2014/main" id="{B7F1069E-C414-2CDC-7675-C15731F4B1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>
            <a:extLst>
              <a:ext uri="{FF2B5EF4-FFF2-40B4-BE49-F238E27FC236}">
                <a16:creationId xmlns:a16="http://schemas.microsoft.com/office/drawing/2014/main" id="{AD1811AA-85CF-2A48-5C93-3C37D7DAA6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9E2A26EC-163A-D37B-EE9C-7CCC3DF79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BCC42EC-36D2-4EE2-8DBB-FB57D1286EBA}" type="slidenum">
              <a:rPr lang="en-US" altLang="de-DE">
                <a:latin typeface="Calibri" panose="020F0502020204030204" pitchFamily="34" charset="0"/>
              </a:rPr>
              <a:pPr/>
              <a:t>12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68A399DB-0F41-9630-1BB4-4D128736B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FD4D26AA-A31E-67E8-369B-058198B011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9353CC02-C943-1C1A-25D1-DEA5FFE17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C94CECE-12DB-4952-8897-866D7FF5831D}" type="slidenum">
              <a:rPr lang="en-US" altLang="de-DE">
                <a:latin typeface="Calibri" panose="020F0502020204030204" pitchFamily="34" charset="0"/>
              </a:rPr>
              <a:pPr/>
              <a:t>13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>
            <a:extLst>
              <a:ext uri="{FF2B5EF4-FFF2-40B4-BE49-F238E27FC236}">
                <a16:creationId xmlns:a16="http://schemas.microsoft.com/office/drawing/2014/main" id="{9B97417F-DB21-7817-1A33-EDFCD36561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>
            <a:extLst>
              <a:ext uri="{FF2B5EF4-FFF2-40B4-BE49-F238E27FC236}">
                <a16:creationId xmlns:a16="http://schemas.microsoft.com/office/drawing/2014/main" id="{3CE2EEFD-5C77-6610-36D0-4679F76744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4756" name="Slide Number Placeholder 3">
            <a:extLst>
              <a:ext uri="{FF2B5EF4-FFF2-40B4-BE49-F238E27FC236}">
                <a16:creationId xmlns:a16="http://schemas.microsoft.com/office/drawing/2014/main" id="{B22522E1-A9A8-1F02-0CB7-681BE1ADF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A1F5A0B-BEC3-4C48-A4D3-5B5DAAB24071}" type="slidenum">
              <a:rPr lang="en-US" altLang="de-DE">
                <a:latin typeface="Calibri" panose="020F0502020204030204" pitchFamily="34" charset="0"/>
              </a:rPr>
              <a:pPr/>
              <a:t>14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35420399-9171-C790-A45C-406F9CFA88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620D0073-92F8-7DAC-162A-F2F4E7AEF9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FB3F7EFF-3BEA-BB2A-D094-1AC61CE9B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4487F66-A703-492F-995C-2CB9ABF405FA}" type="slidenum">
              <a:rPr lang="en-US" altLang="de-DE">
                <a:latin typeface="Calibri" panose="020F0502020204030204" pitchFamily="34" charset="0"/>
              </a:rPr>
              <a:pPr/>
              <a:t>15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8BCFFE11-EE5D-8D93-8B6E-0CD0A8C4D3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0C321B05-5647-16A3-2623-13A501C00E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79FC6BE0-DB5A-4EFA-6892-094E98716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78CA53D9-523B-4835-98FC-22C88F91A3A2}" type="slidenum">
              <a:rPr lang="en-US" altLang="de-DE">
                <a:latin typeface="Calibri" panose="020F0502020204030204" pitchFamily="34" charset="0"/>
              </a:rPr>
              <a:pPr/>
              <a:t>16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DFFEBCF3-6A7E-6567-45B2-682B451F61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22E9239E-48E2-AE68-A925-EE318024A6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C90780A2-B7BB-EA38-76BE-7A54E2734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08E8919-210B-41AE-B91C-667D223106CE}" type="slidenum">
              <a:rPr lang="en-US" altLang="de-DE">
                <a:latin typeface="Calibri" panose="020F0502020204030204" pitchFamily="34" charset="0"/>
              </a:rPr>
              <a:pPr/>
              <a:t>17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4ACE8B16-042F-19C3-5200-FC41BA5411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18890BDB-BF5A-90B7-C220-216987E6A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759BDB7-7DB9-87BF-3F5E-539A39F03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09C5485-C65B-4CD1-AB61-7EB85065FF6E}" type="slidenum">
              <a:rPr lang="en-US" altLang="de-DE">
                <a:latin typeface="Calibri" panose="020F0502020204030204" pitchFamily="34" charset="0"/>
              </a:rPr>
              <a:pPr/>
              <a:t>18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CA171ABA-2E09-E30A-49AE-E5450C561E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97400604-B15E-D05D-DCDB-37B44AE2C8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D24FD64D-7483-D282-C749-C0A241C4A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50D84A3-EF27-43D9-ADA5-71E398EDE776}" type="slidenum">
              <a:rPr lang="en-US" altLang="de-DE">
                <a:latin typeface="Calibri" panose="020F0502020204030204" pitchFamily="34" charset="0"/>
              </a:rPr>
              <a:pPr/>
              <a:t>19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>
            <a:extLst>
              <a:ext uri="{FF2B5EF4-FFF2-40B4-BE49-F238E27FC236}">
                <a16:creationId xmlns:a16="http://schemas.microsoft.com/office/drawing/2014/main" id="{CE3D8190-AF57-0AE5-EE4D-AD364C334C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>
            <a:extLst>
              <a:ext uri="{FF2B5EF4-FFF2-40B4-BE49-F238E27FC236}">
                <a16:creationId xmlns:a16="http://schemas.microsoft.com/office/drawing/2014/main" id="{0605EC8F-CA6C-AAA9-3574-A9E0CD8919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EEA62D1C-5577-C3E2-69FA-32863E24E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9E10A99D-F556-4E28-AB93-056B8181D593}" type="slidenum">
              <a:rPr lang="en-US" altLang="de-DE">
                <a:latin typeface="Calibri" panose="020F0502020204030204" pitchFamily="34" charset="0"/>
              </a:rPr>
              <a:pPr/>
              <a:t>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E78DE222-5242-3B3E-2FE4-13640D5AFD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66D8AFE1-1186-4D0F-1763-1B9CCFC1D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F09FEA8D-AD19-955D-DF14-CCB12B7C3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F2142337-A2CE-4E2F-B1FC-FDAB20B4A1E2}" type="slidenum">
              <a:rPr lang="en-US" altLang="de-DE">
                <a:latin typeface="Calibri" panose="020F0502020204030204" pitchFamily="34" charset="0"/>
              </a:rPr>
              <a:pPr/>
              <a:t>20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9BA26BD-E128-5E9C-33F9-AD2DDA9D51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8B65E087-53A6-0D2C-DFAE-8BA73F4696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CC8BC499-4087-25F4-DB14-ABE1C3F53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DC3518E-688C-45C9-8116-1B603D3ED5D1}" type="slidenum">
              <a:rPr lang="en-US" altLang="de-DE">
                <a:latin typeface="Calibri" panose="020F0502020204030204" pitchFamily="34" charset="0"/>
              </a:rPr>
              <a:pPr/>
              <a:t>21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9A0D38C5-0C9F-D126-BAD8-6E4B60C7F6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203AF099-7576-E08E-8BE6-4A190569FA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814125B8-8EDF-8E38-CDA0-AB210ED50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81BF82B-402C-4962-AC39-FABF6791702F}" type="slidenum">
              <a:rPr lang="en-US" altLang="de-DE">
                <a:latin typeface="Calibri" panose="020F0502020204030204" pitchFamily="34" charset="0"/>
              </a:rPr>
              <a:pPr/>
              <a:t>22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ED955418-8722-C420-9737-4D87BBCAD9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3B0C5B13-2659-3523-081B-79D8B2E05F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5411822A-3790-9824-6C22-3B530726B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1DD0511-65F3-4AAE-82CD-5C94B7C0C115}" type="slidenum">
              <a:rPr lang="en-US" altLang="de-DE">
                <a:latin typeface="Calibri" panose="020F0502020204030204" pitchFamily="34" charset="0"/>
              </a:rPr>
              <a:pPr/>
              <a:t>23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DF8A6B6-966E-2D5E-2FE1-4A1D3B0C1F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DE9E8C52-7E00-F5F4-16A0-75771DF1AA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4F9B965-66D2-784B-DA0B-E4C8CE25C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907038F2-7FA8-466A-999B-D555B9FA0FA6}" type="slidenum">
              <a:rPr lang="en-US" altLang="de-DE">
                <a:latin typeface="Calibri" panose="020F0502020204030204" pitchFamily="34" charset="0"/>
              </a:rPr>
              <a:pPr/>
              <a:t>24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45BA0335-0C7C-E569-FDB1-B659D7765F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FF322331-D8E3-7ECF-7F4E-DAC668F749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148611AE-4538-BBB2-388F-0468BC6F8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F030BC6-2252-4B31-8EF6-10C76A1C2DE8}" type="slidenum">
              <a:rPr lang="en-US" altLang="de-DE">
                <a:latin typeface="Calibri" panose="020F0502020204030204" pitchFamily="34" charset="0"/>
              </a:rPr>
              <a:pPr/>
              <a:t>25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>
            <a:extLst>
              <a:ext uri="{FF2B5EF4-FFF2-40B4-BE49-F238E27FC236}">
                <a16:creationId xmlns:a16="http://schemas.microsoft.com/office/drawing/2014/main" id="{A7ECD2A7-F5CA-F68F-8CE2-AE788BBE066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>
            <a:extLst>
              <a:ext uri="{FF2B5EF4-FFF2-40B4-BE49-F238E27FC236}">
                <a16:creationId xmlns:a16="http://schemas.microsoft.com/office/drawing/2014/main" id="{459345C7-D65A-6C80-E99F-7B1552C6F7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7044" name="Slide Number Placeholder 3">
            <a:extLst>
              <a:ext uri="{FF2B5EF4-FFF2-40B4-BE49-F238E27FC236}">
                <a16:creationId xmlns:a16="http://schemas.microsoft.com/office/drawing/2014/main" id="{DCD1A9A8-19F6-7491-7678-35C0FD29C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9E839E56-B4D9-44AE-A5F8-BEF7694EF5B2}" type="slidenum">
              <a:rPr lang="en-US" altLang="de-DE">
                <a:latin typeface="Calibri" panose="020F0502020204030204" pitchFamily="34" charset="0"/>
              </a:rPr>
              <a:pPr/>
              <a:t>26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7317A2EF-9274-133C-2BAC-80BBA17945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47EEADBA-AC81-A70D-6B5B-5C581228A2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C631DC1C-AF77-EAFE-93BF-FE0B0AB0F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B78616E-318D-477F-8EA2-ED00355FE5D7}" type="slidenum">
              <a:rPr lang="en-US" altLang="de-DE">
                <a:latin typeface="Calibri" panose="020F0502020204030204" pitchFamily="34" charset="0"/>
              </a:rPr>
              <a:pPr/>
              <a:t>27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>
            <a:extLst>
              <a:ext uri="{FF2B5EF4-FFF2-40B4-BE49-F238E27FC236}">
                <a16:creationId xmlns:a16="http://schemas.microsoft.com/office/drawing/2014/main" id="{FBF447ED-6CEA-3A73-F3A1-AA0596ADBC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>
            <a:extLst>
              <a:ext uri="{FF2B5EF4-FFF2-40B4-BE49-F238E27FC236}">
                <a16:creationId xmlns:a16="http://schemas.microsoft.com/office/drawing/2014/main" id="{7065B972-83F1-92F7-DE1E-29787EEB10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89092" name="Slide Number Placeholder 3">
            <a:extLst>
              <a:ext uri="{FF2B5EF4-FFF2-40B4-BE49-F238E27FC236}">
                <a16:creationId xmlns:a16="http://schemas.microsoft.com/office/drawing/2014/main" id="{5A1902ED-182F-EA40-055D-B1C56C582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142FC5E-9A3C-42C5-8A99-1CE06A5E2BE2}" type="slidenum">
              <a:rPr lang="en-US" altLang="de-DE">
                <a:latin typeface="Calibri" panose="020F0502020204030204" pitchFamily="34" charset="0"/>
              </a:rPr>
              <a:pPr/>
              <a:t>28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27AC6367-35C1-FDD0-4E70-58355F8601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62047051-0712-06F9-67DE-1A9907921D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A6DB87C5-89AB-2C69-EE08-9892631AF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935DEC1-083A-4763-94FE-34AC094EE0EB}" type="slidenum">
              <a:rPr lang="en-US" altLang="de-DE">
                <a:latin typeface="Calibri" panose="020F0502020204030204" pitchFamily="34" charset="0"/>
              </a:rPr>
              <a:pPr/>
              <a:t>29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B3262E6F-D121-C1CC-2EF0-411E4C39BB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BD374F2C-DD0C-03DA-34E5-0824658259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9D815826-3F0E-0E3B-C2D4-9151CF0F9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81A376EF-2CF1-449B-A271-BE81CCE54305}" type="slidenum">
              <a:rPr lang="en-US" altLang="de-DE">
                <a:latin typeface="Calibri" panose="020F0502020204030204" pitchFamily="34" charset="0"/>
              </a:rPr>
              <a:pPr/>
              <a:t>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>
            <a:extLst>
              <a:ext uri="{FF2B5EF4-FFF2-40B4-BE49-F238E27FC236}">
                <a16:creationId xmlns:a16="http://schemas.microsoft.com/office/drawing/2014/main" id="{9E84E6D8-7CA5-FE37-A37F-03F32523E6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>
            <a:extLst>
              <a:ext uri="{FF2B5EF4-FFF2-40B4-BE49-F238E27FC236}">
                <a16:creationId xmlns:a16="http://schemas.microsoft.com/office/drawing/2014/main" id="{82E11BF5-A6B4-9C46-A9A8-5FFD323B79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1140" name="Slide Number Placeholder 3">
            <a:extLst>
              <a:ext uri="{FF2B5EF4-FFF2-40B4-BE49-F238E27FC236}">
                <a16:creationId xmlns:a16="http://schemas.microsoft.com/office/drawing/2014/main" id="{21D135C5-C649-EB69-6A3D-1D5B86307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E5427DF-C9D8-4EA6-8D4B-DF1D147C34AE}" type="slidenum">
              <a:rPr lang="en-US" altLang="de-DE">
                <a:latin typeface="Calibri" panose="020F0502020204030204" pitchFamily="34" charset="0"/>
              </a:rPr>
              <a:pPr/>
              <a:t>30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>
            <a:extLst>
              <a:ext uri="{FF2B5EF4-FFF2-40B4-BE49-F238E27FC236}">
                <a16:creationId xmlns:a16="http://schemas.microsoft.com/office/drawing/2014/main" id="{9921C5A8-39EB-3344-87B3-A408F2F3ED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>
            <a:extLst>
              <a:ext uri="{FF2B5EF4-FFF2-40B4-BE49-F238E27FC236}">
                <a16:creationId xmlns:a16="http://schemas.microsoft.com/office/drawing/2014/main" id="{CDAC13CB-C2C4-3B9C-C458-B2CAEC3D33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2164" name="Slide Number Placeholder 3">
            <a:extLst>
              <a:ext uri="{FF2B5EF4-FFF2-40B4-BE49-F238E27FC236}">
                <a16:creationId xmlns:a16="http://schemas.microsoft.com/office/drawing/2014/main" id="{693F8440-7149-3C70-C716-5F915199A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1ACEEE06-72C1-4092-A3B8-5BFD84BB673F}" type="slidenum">
              <a:rPr lang="en-US" altLang="de-DE">
                <a:latin typeface="Calibri" panose="020F0502020204030204" pitchFamily="34" charset="0"/>
              </a:rPr>
              <a:pPr/>
              <a:t>31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>
            <a:extLst>
              <a:ext uri="{FF2B5EF4-FFF2-40B4-BE49-F238E27FC236}">
                <a16:creationId xmlns:a16="http://schemas.microsoft.com/office/drawing/2014/main" id="{684DA5D9-812A-CC65-9E97-CF44F41DF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>
            <a:extLst>
              <a:ext uri="{FF2B5EF4-FFF2-40B4-BE49-F238E27FC236}">
                <a16:creationId xmlns:a16="http://schemas.microsoft.com/office/drawing/2014/main" id="{E7946D3F-6DCE-0A23-980D-BF3E66B5F43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3188" name="Slide Number Placeholder 3">
            <a:extLst>
              <a:ext uri="{FF2B5EF4-FFF2-40B4-BE49-F238E27FC236}">
                <a16:creationId xmlns:a16="http://schemas.microsoft.com/office/drawing/2014/main" id="{DAC008D4-58F9-55B2-8A40-9D1AEC144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58364771-30FB-44E3-ACEB-FA1DB286C7C9}" type="slidenum">
              <a:rPr lang="en-US" altLang="de-DE">
                <a:latin typeface="Calibri" panose="020F0502020204030204" pitchFamily="34" charset="0"/>
              </a:rPr>
              <a:pPr/>
              <a:t>32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7AE8C629-F4AF-BE07-70FA-61BBECCC67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DF1A64AC-CE29-90EC-8884-645C3D12F6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3CCA31CD-AB50-F13A-A704-6C5C5BF36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E0B5A26D-E58F-423B-8C1F-1F2C1E377BE5}" type="slidenum">
              <a:rPr lang="en-US" altLang="de-DE">
                <a:latin typeface="Calibri" panose="020F0502020204030204" pitchFamily="34" charset="0"/>
              </a:rPr>
              <a:pPr/>
              <a:t>33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>
            <a:extLst>
              <a:ext uri="{FF2B5EF4-FFF2-40B4-BE49-F238E27FC236}">
                <a16:creationId xmlns:a16="http://schemas.microsoft.com/office/drawing/2014/main" id="{315B57B8-7BD9-5112-964B-C738745287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>
            <a:extLst>
              <a:ext uri="{FF2B5EF4-FFF2-40B4-BE49-F238E27FC236}">
                <a16:creationId xmlns:a16="http://schemas.microsoft.com/office/drawing/2014/main" id="{5463FC90-0573-277C-A381-7627C1092D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5236" name="Slide Number Placeholder 3">
            <a:extLst>
              <a:ext uri="{FF2B5EF4-FFF2-40B4-BE49-F238E27FC236}">
                <a16:creationId xmlns:a16="http://schemas.microsoft.com/office/drawing/2014/main" id="{3382D94E-5C86-12A8-0779-7F71AE91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5F53726-559E-4FFA-B69F-17BCEA702CA5}" type="slidenum">
              <a:rPr lang="en-US" altLang="de-DE">
                <a:latin typeface="Calibri" panose="020F0502020204030204" pitchFamily="34" charset="0"/>
              </a:rPr>
              <a:pPr/>
              <a:t>34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4CEC0AA4-946A-7D7E-63D1-3BA58609CB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518A300D-C694-8BBF-00E4-EE9EA3BE0B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76808027-0083-7A8F-FDC9-6508D91C1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EF011BD1-2B2E-4576-9C5D-ADE5ABB88432}" type="slidenum">
              <a:rPr lang="en-US" altLang="de-DE">
                <a:latin typeface="Calibri" panose="020F0502020204030204" pitchFamily="34" charset="0"/>
              </a:rPr>
              <a:pPr/>
              <a:t>35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>
            <a:extLst>
              <a:ext uri="{FF2B5EF4-FFF2-40B4-BE49-F238E27FC236}">
                <a16:creationId xmlns:a16="http://schemas.microsoft.com/office/drawing/2014/main" id="{8D82388B-D3FC-32CF-7E61-C7F72C18108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>
            <a:extLst>
              <a:ext uri="{FF2B5EF4-FFF2-40B4-BE49-F238E27FC236}">
                <a16:creationId xmlns:a16="http://schemas.microsoft.com/office/drawing/2014/main" id="{FBE14422-1F96-F5D1-7EAA-396A696ED4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7284" name="Slide Number Placeholder 3">
            <a:extLst>
              <a:ext uri="{FF2B5EF4-FFF2-40B4-BE49-F238E27FC236}">
                <a16:creationId xmlns:a16="http://schemas.microsoft.com/office/drawing/2014/main" id="{36FDFF06-9D67-436B-507F-4CA3F19A0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10355B6C-DD85-42FC-AF27-35A45CED946E}" type="slidenum">
              <a:rPr lang="en-US" altLang="de-DE">
                <a:latin typeface="Calibri" panose="020F0502020204030204" pitchFamily="34" charset="0"/>
              </a:rPr>
              <a:pPr/>
              <a:t>36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1DC52049-1E7A-7047-6AAA-30E8B24EA1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CA7076D7-5FE2-5144-C937-2C1FC3B3CE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C1BAC9B3-3F43-46F2-7B00-F61B451BF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C2312B1-9BC0-4BC2-A350-F60667718621}" type="slidenum">
              <a:rPr lang="en-US" altLang="de-DE">
                <a:latin typeface="Calibri" panose="020F0502020204030204" pitchFamily="34" charset="0"/>
              </a:rPr>
              <a:pPr/>
              <a:t>37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>
            <a:extLst>
              <a:ext uri="{FF2B5EF4-FFF2-40B4-BE49-F238E27FC236}">
                <a16:creationId xmlns:a16="http://schemas.microsoft.com/office/drawing/2014/main" id="{0A2D3B6F-0D11-78DF-678D-B825123FED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>
            <a:extLst>
              <a:ext uri="{FF2B5EF4-FFF2-40B4-BE49-F238E27FC236}">
                <a16:creationId xmlns:a16="http://schemas.microsoft.com/office/drawing/2014/main" id="{5FE33189-8099-C360-56B2-862F163590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99332" name="Slide Number Placeholder 3">
            <a:extLst>
              <a:ext uri="{FF2B5EF4-FFF2-40B4-BE49-F238E27FC236}">
                <a16:creationId xmlns:a16="http://schemas.microsoft.com/office/drawing/2014/main" id="{83FDA684-FB80-D0A7-D1A7-9922826F1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5D036E3-AE12-471E-B8C8-71DA6A9D9C2B}" type="slidenum">
              <a:rPr lang="en-US" altLang="de-DE">
                <a:latin typeface="Calibri" panose="020F0502020204030204" pitchFamily="34" charset="0"/>
              </a:rPr>
              <a:pPr/>
              <a:t>38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5A0632B5-A98B-C69B-F2C5-CD3C14BB6C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84EF305B-65AD-8A36-909F-351F7E503C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B21389A9-43F3-5248-4165-27C332324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4CA54747-8D42-4DDF-80A4-65CE931532B1}" type="slidenum">
              <a:rPr lang="en-US" altLang="de-DE">
                <a:latin typeface="Calibri" panose="020F0502020204030204" pitchFamily="34" charset="0"/>
              </a:rPr>
              <a:pPr/>
              <a:t>39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207C2F16-8589-317C-58E5-DE185D3EAFF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>
            <a:extLst>
              <a:ext uri="{FF2B5EF4-FFF2-40B4-BE49-F238E27FC236}">
                <a16:creationId xmlns:a16="http://schemas.microsoft.com/office/drawing/2014/main" id="{A2E1CA2C-5029-8296-E4C7-730E2A344DB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40A988EE-3E41-2AE2-0A73-36333CD3F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CD4CF2A-97CD-48BE-AC49-1CA2CD183349}" type="slidenum">
              <a:rPr lang="en-US" altLang="de-DE">
                <a:latin typeface="Calibri" panose="020F0502020204030204" pitchFamily="34" charset="0"/>
              </a:rPr>
              <a:pPr/>
              <a:t>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>
            <a:extLst>
              <a:ext uri="{FF2B5EF4-FFF2-40B4-BE49-F238E27FC236}">
                <a16:creationId xmlns:a16="http://schemas.microsoft.com/office/drawing/2014/main" id="{155E0EC9-9DDD-B798-7328-A09364341C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>
            <a:extLst>
              <a:ext uri="{FF2B5EF4-FFF2-40B4-BE49-F238E27FC236}">
                <a16:creationId xmlns:a16="http://schemas.microsoft.com/office/drawing/2014/main" id="{B1237860-10D8-3434-2C34-12FD8C677E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1380" name="Slide Number Placeholder 3">
            <a:extLst>
              <a:ext uri="{FF2B5EF4-FFF2-40B4-BE49-F238E27FC236}">
                <a16:creationId xmlns:a16="http://schemas.microsoft.com/office/drawing/2014/main" id="{2F4F0B81-0E66-7961-1FEB-AB0DDB3EE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345B37E-2AF2-43CF-9AED-30BC2996508A}" type="slidenum">
              <a:rPr lang="en-US" altLang="de-DE">
                <a:latin typeface="Calibri" panose="020F0502020204030204" pitchFamily="34" charset="0"/>
              </a:rPr>
              <a:pPr/>
              <a:t>40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>
            <a:extLst>
              <a:ext uri="{FF2B5EF4-FFF2-40B4-BE49-F238E27FC236}">
                <a16:creationId xmlns:a16="http://schemas.microsoft.com/office/drawing/2014/main" id="{BB28A3D6-FE68-8476-C8C3-75CE2CBE4C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>
            <a:extLst>
              <a:ext uri="{FF2B5EF4-FFF2-40B4-BE49-F238E27FC236}">
                <a16:creationId xmlns:a16="http://schemas.microsoft.com/office/drawing/2014/main" id="{D86BAFB2-4CF2-7D8E-6193-482B45F76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2404" name="Slide Number Placeholder 3">
            <a:extLst>
              <a:ext uri="{FF2B5EF4-FFF2-40B4-BE49-F238E27FC236}">
                <a16:creationId xmlns:a16="http://schemas.microsoft.com/office/drawing/2014/main" id="{AE25E036-79EF-BBBF-CBB9-381FC953B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64772D5E-9223-47D2-B30A-D470B13AAAA4}" type="slidenum">
              <a:rPr lang="en-US" altLang="de-DE">
                <a:latin typeface="Calibri" panose="020F0502020204030204" pitchFamily="34" charset="0"/>
              </a:rPr>
              <a:pPr/>
              <a:t>41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>
            <a:extLst>
              <a:ext uri="{FF2B5EF4-FFF2-40B4-BE49-F238E27FC236}">
                <a16:creationId xmlns:a16="http://schemas.microsoft.com/office/drawing/2014/main" id="{06CFF6E9-A2B8-9D45-8714-A3CD485767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Notes Placeholder 2">
            <a:extLst>
              <a:ext uri="{FF2B5EF4-FFF2-40B4-BE49-F238E27FC236}">
                <a16:creationId xmlns:a16="http://schemas.microsoft.com/office/drawing/2014/main" id="{56291F26-2AF9-5B84-AAD7-CE372AF53A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3428" name="Slide Number Placeholder 3">
            <a:extLst>
              <a:ext uri="{FF2B5EF4-FFF2-40B4-BE49-F238E27FC236}">
                <a16:creationId xmlns:a16="http://schemas.microsoft.com/office/drawing/2014/main" id="{79923E2E-3FC3-975F-1860-BADDE9FF2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8E855CC0-7F24-4578-9700-10F479D0E0FF}" type="slidenum">
              <a:rPr lang="en-US" altLang="de-DE">
                <a:latin typeface="Calibri" panose="020F0502020204030204" pitchFamily="34" charset="0"/>
              </a:rPr>
              <a:pPr/>
              <a:t>42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E4E0A455-14F9-4711-D664-F0BB64971B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D52701DC-84C5-A9ED-FE91-3CEF0E0B08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E1E2678D-2768-D1F5-F70A-D4141B8E3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7F66282-36FE-4881-962F-F82D51704D8D}" type="slidenum">
              <a:rPr lang="en-US" altLang="de-DE">
                <a:latin typeface="Calibri" panose="020F0502020204030204" pitchFamily="34" charset="0"/>
              </a:rPr>
              <a:pPr/>
              <a:t>43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>
            <a:extLst>
              <a:ext uri="{FF2B5EF4-FFF2-40B4-BE49-F238E27FC236}">
                <a16:creationId xmlns:a16="http://schemas.microsoft.com/office/drawing/2014/main" id="{02351B2C-D64F-58F2-AE12-6D6B245DE3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>
            <a:extLst>
              <a:ext uri="{FF2B5EF4-FFF2-40B4-BE49-F238E27FC236}">
                <a16:creationId xmlns:a16="http://schemas.microsoft.com/office/drawing/2014/main" id="{866E1B02-3639-7AC6-1755-568D0C719B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5476" name="Slide Number Placeholder 3">
            <a:extLst>
              <a:ext uri="{FF2B5EF4-FFF2-40B4-BE49-F238E27FC236}">
                <a16:creationId xmlns:a16="http://schemas.microsoft.com/office/drawing/2014/main" id="{9BC5A1C7-CDCD-3B62-6A13-9D1B9F362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0F59C45E-DF9D-43ED-9703-A058C7DEA25D}" type="slidenum">
              <a:rPr lang="en-US" altLang="de-DE">
                <a:latin typeface="Calibri" panose="020F0502020204030204" pitchFamily="34" charset="0"/>
              </a:rPr>
              <a:pPr/>
              <a:t>44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>
            <a:extLst>
              <a:ext uri="{FF2B5EF4-FFF2-40B4-BE49-F238E27FC236}">
                <a16:creationId xmlns:a16="http://schemas.microsoft.com/office/drawing/2014/main" id="{4CEC19D7-C36C-D83D-7B72-6B225BB262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>
            <a:extLst>
              <a:ext uri="{FF2B5EF4-FFF2-40B4-BE49-F238E27FC236}">
                <a16:creationId xmlns:a16="http://schemas.microsoft.com/office/drawing/2014/main" id="{9400FF3D-4F96-E8C2-CD57-4BE11B2770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6500" name="Slide Number Placeholder 3">
            <a:extLst>
              <a:ext uri="{FF2B5EF4-FFF2-40B4-BE49-F238E27FC236}">
                <a16:creationId xmlns:a16="http://schemas.microsoft.com/office/drawing/2014/main" id="{E2BA5F41-20DD-69DF-8DCF-BFE1A38FD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34A4D02D-9EDE-4A88-A9E6-1EA18E1541BC}" type="slidenum">
              <a:rPr lang="en-US" altLang="de-DE">
                <a:latin typeface="Calibri" panose="020F0502020204030204" pitchFamily="34" charset="0"/>
              </a:rPr>
              <a:pPr/>
              <a:t>45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DC28BD5E-D913-C983-1734-2868B9646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258347AC-E829-CFD5-1783-FE36B4C802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3E09B135-1F64-D9E8-90B2-D0C840CFE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8EA8813A-6A1A-4D17-B090-068DA734F5B1}" type="slidenum">
              <a:rPr lang="en-US" altLang="de-DE">
                <a:latin typeface="Calibri" panose="020F0502020204030204" pitchFamily="34" charset="0"/>
              </a:rPr>
              <a:pPr/>
              <a:t>46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98F13A39-4928-64D6-99A7-348E50F3D9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8D0427E1-49CD-4497-54F3-A2021092C7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23746B28-D394-3638-393A-586D60DC2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AC07BE2C-2AD6-44C1-B443-6E4F9CB97A9A}" type="slidenum">
              <a:rPr lang="en-US" altLang="de-DE">
                <a:latin typeface="Calibri" panose="020F0502020204030204" pitchFamily="34" charset="0"/>
              </a:rPr>
              <a:pPr/>
              <a:t>47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671994A0-EFFB-C482-968F-0EA4E1A563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AD608C7F-B8D0-5C01-D3C8-541DB5F958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AC093E40-22AB-A67B-37B0-721871F1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BF038E88-C300-4BE6-814F-42EDB20C8B26}" type="slidenum">
              <a:rPr lang="en-US" altLang="de-DE">
                <a:latin typeface="Calibri" panose="020F0502020204030204" pitchFamily="34" charset="0"/>
              </a:rPr>
              <a:pPr/>
              <a:t>48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41D7D146-0E39-A5D1-EC23-925954584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C1EC494C-94A6-8F67-6EEE-BC54983DBD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27E4FE5E-79FD-15D9-F19F-9BFC2912E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1A46C7D1-450C-4B8F-AE65-AB35C7999F88}" type="slidenum">
              <a:rPr lang="en-US" altLang="de-DE">
                <a:latin typeface="Calibri" panose="020F0502020204030204" pitchFamily="34" charset="0"/>
              </a:rPr>
              <a:pPr/>
              <a:t>49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7483BC7-777C-48BA-CE26-75B65E798E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6B32D95B-A443-EECB-2590-52C50AAF5E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94D0258D-4794-4F7D-AEAF-E2C558026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27EEEEA7-4575-4C6C-82C8-A428596E5079}" type="slidenum">
              <a:rPr lang="en-US" altLang="de-DE">
                <a:latin typeface="Calibri" panose="020F0502020204030204" pitchFamily="34" charset="0"/>
              </a:rPr>
              <a:pPr/>
              <a:t>5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B1C5B157-1CD1-A34E-1155-8812BB06C5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409D6CD3-D09A-EF18-5B32-BB3F644E85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06C433B9-737F-3A67-8BB4-F7B0DA6B7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C69D440A-5393-4B1A-B43E-FE7CCDE5D620}" type="slidenum">
              <a:rPr lang="en-US" altLang="de-DE">
                <a:latin typeface="Calibri" panose="020F0502020204030204" pitchFamily="34" charset="0"/>
              </a:rPr>
              <a:pPr/>
              <a:t>50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E0723A9A-AC42-169D-BC12-0C675C41C2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7A2BF090-4C24-2495-8492-2CD29375B7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408B6C20-0CE2-36B0-8639-126A87F1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FB7CACC4-7270-4C11-98A8-69C66258FE43}" type="slidenum">
              <a:rPr lang="en-US" altLang="de-DE">
                <a:latin typeface="Calibri" panose="020F0502020204030204" pitchFamily="34" charset="0"/>
              </a:rPr>
              <a:pPr/>
              <a:t>6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F0CDD7BE-BC0C-D4C1-9060-A7589A0BFB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486C4FDC-B3CB-6707-20C2-2C7FC92421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F6A49915-97C9-4EC1-D377-5742E5950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E56E4B3-AA87-443E-B09C-2EEE326FDB78}" type="slidenum">
              <a:rPr lang="en-US" altLang="de-DE">
                <a:latin typeface="Calibri" panose="020F0502020204030204" pitchFamily="34" charset="0"/>
              </a:rPr>
              <a:pPr/>
              <a:t>7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>
            <a:extLst>
              <a:ext uri="{FF2B5EF4-FFF2-40B4-BE49-F238E27FC236}">
                <a16:creationId xmlns:a16="http://schemas.microsoft.com/office/drawing/2014/main" id="{C27EA307-17CE-DEC4-EBA0-E9AC085D5C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>
            <a:extLst>
              <a:ext uri="{FF2B5EF4-FFF2-40B4-BE49-F238E27FC236}">
                <a16:creationId xmlns:a16="http://schemas.microsoft.com/office/drawing/2014/main" id="{BEDAEE82-6D8B-A0E5-7E45-B8D0369E7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B8BBF4A0-EB10-62FB-F485-CD132C742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E98072E0-EEB6-4E63-A791-545157DE293E}" type="slidenum">
              <a:rPr lang="en-US" altLang="de-DE">
                <a:latin typeface="Calibri" panose="020F0502020204030204" pitchFamily="34" charset="0"/>
              </a:rPr>
              <a:pPr/>
              <a:t>8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08DBBD1D-CEA8-07AA-FFBD-218DCCB7C5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7FC75839-80CD-0EE2-1823-470546AFB5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altLang="de-DE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044D9292-437B-08E1-9370-463AF7D03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106FAA06-DD88-46E5-83FD-9884D2E3BC12}" type="slidenum">
              <a:rPr lang="en-US" altLang="de-DE">
                <a:latin typeface="Calibri" panose="020F0502020204030204" pitchFamily="34" charset="0"/>
              </a:rPr>
              <a:pPr/>
              <a:t>9</a:t>
            </a:fld>
            <a:endParaRPr lang="en-US" altLang="de-DE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3565A14B-542E-C132-F6B1-9FA89CAA87EF}"/>
              </a:ext>
            </a:extLst>
          </p:cNvPr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68C9E26-3826-23B1-6467-43B8AFB06F35}"/>
              </a:ext>
            </a:extLst>
          </p:cNvPr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3389246-7F5E-FBA7-3DF2-32A7DA63F85B}"/>
              </a:ext>
            </a:extLst>
          </p:cNvPr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BF3EA18C-B977-9FDE-FDB6-635155EC7074}"/>
              </a:ext>
            </a:extLst>
          </p:cNvPr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27">
            <a:extLst>
              <a:ext uri="{FF2B5EF4-FFF2-40B4-BE49-F238E27FC236}">
                <a16:creationId xmlns:a16="http://schemas.microsoft.com/office/drawing/2014/main" id="{C0C05DD3-A471-9730-7D17-FF64C0D2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B6508155-4753-4263-8976-B956F1C25170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7" name="Footer Placeholder 16">
            <a:extLst>
              <a:ext uri="{FF2B5EF4-FFF2-40B4-BE49-F238E27FC236}">
                <a16:creationId xmlns:a16="http://schemas.microsoft.com/office/drawing/2014/main" id="{60545013-B670-0C1C-FF8B-187ADEB3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28">
            <a:extLst>
              <a:ext uri="{FF2B5EF4-FFF2-40B4-BE49-F238E27FC236}">
                <a16:creationId xmlns:a16="http://schemas.microsoft.com/office/drawing/2014/main" id="{9BF34992-C520-855B-9B39-84ED2B16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19DD30B3-305E-4A54-A4C1-CB5F4D27F8DC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8316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E125F125-BDFD-9E51-A6B6-6D5210D4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8DD430-A67A-4E9E-99D6-9BFD5EC24DD2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664C215E-BBD5-FF03-FD82-0499C0C9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4143827-5863-B7F9-2536-3119D666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2E2D8-A789-4C10-B6B6-9C8598E790BD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883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015F065D-2071-5ECD-D8B3-D3B2DEE97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11">
            <a:extLst>
              <a:ext uri="{FF2B5EF4-FFF2-40B4-BE49-F238E27FC236}">
                <a16:creationId xmlns:a16="http://schemas.microsoft.com/office/drawing/2014/main" id="{D24ED3D9-6B02-BA7D-EC3B-2DED3BF45256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14">
            <a:extLst>
              <a:ext uri="{FF2B5EF4-FFF2-40B4-BE49-F238E27FC236}">
                <a16:creationId xmlns:a16="http://schemas.microsoft.com/office/drawing/2014/main" id="{DCB59912-2D7B-3892-2C16-C3F5A2CAED6B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3BF3205-B831-8B27-0BDF-12FEE29A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AB247-DF80-4438-B1D5-8B77890D468E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B63151-ABE9-1D86-D90C-481EE5EB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DA603B-9A09-E331-8E38-62251A0A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22BA7-470E-487B-BF5E-440667B50009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5438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631DBBBE-2EFA-4C76-C88B-B55F63DB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3FCAE-C28A-48D2-AA0A-83910D4FED10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F1EFD3D-28BB-68A6-5F0A-84ADBBC2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9F738A4-C9E1-639D-FEC3-90E604D6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22976A-7B54-4D53-8447-2B4FA9DABE9C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40096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>
            <a:extLst>
              <a:ext uri="{FF2B5EF4-FFF2-40B4-BE49-F238E27FC236}">
                <a16:creationId xmlns:a16="http://schemas.microsoft.com/office/drawing/2014/main" id="{E990FFC7-C92E-FC19-BBBA-B772479F3AD3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2C760D2-0737-79AF-4A17-9824DE572F1C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1DB4F72-570B-F8EA-D06D-C2DDD63C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EDC52-169B-4E47-A562-4DB5B0A8EDEC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0358DE-0E54-B23A-5570-4DE6952D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46E044E-3684-3DAC-393D-A26666B6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97DAFD1C-F3D0-4BCE-8CB0-78C6E674E10C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4274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0D50CDCC-7373-4AB0-7785-D28A8976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73207-8026-44A5-BF39-8B4738DA0448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F929822-669B-0F86-7DD8-70310460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24663C30-DE4E-A859-0806-6D1E56E2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EBF72-49D4-439A-AC99-F67967670B64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62657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83FEEB9E-79EC-E23C-43A7-11D75873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2C860-41C5-45EF-A42F-1AFAE4CB39BF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2150AA2-A8CB-5029-C9D2-27BB2462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1BA6000-5026-1BC6-5FB6-8619121B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FEE7C-CFC6-4321-8A8D-785489F03F04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6955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10">
            <a:extLst>
              <a:ext uri="{FF2B5EF4-FFF2-40B4-BE49-F238E27FC236}">
                <a16:creationId xmlns:a16="http://schemas.microsoft.com/office/drawing/2014/main" id="{7308F090-2239-D275-9E86-24DAE5B5D57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B702680E-EACA-7BF8-320F-7EC2BCF9A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E7522-33F8-4192-BD7F-0C0AC391290D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C23615B-4B9E-8EF1-63DC-75C6D89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0D8881F-B8F9-20AA-4999-E256DDFB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5CC43-8CCF-45EF-8AA7-D2AB722200BF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18772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0">
            <a:extLst>
              <a:ext uri="{FF2B5EF4-FFF2-40B4-BE49-F238E27FC236}">
                <a16:creationId xmlns:a16="http://schemas.microsoft.com/office/drawing/2014/main" id="{F0C91DA3-2D5F-A325-2FB8-240663F21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11">
            <a:extLst>
              <a:ext uri="{FF2B5EF4-FFF2-40B4-BE49-F238E27FC236}">
                <a16:creationId xmlns:a16="http://schemas.microsoft.com/office/drawing/2014/main" id="{5CDA4512-6D14-E2D1-755C-BD874A0AC1F1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8E3C07A-8446-1554-AC47-0C287290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2FFE7-DCF8-4E93-B421-75A925EECB05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3117B2F1-2EE6-350F-3D70-E31195C9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758B6D9-FC0C-9415-809F-FDC1D19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0F1AF3-3652-4BE5-B8C6-5750B9B33421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414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>
            <a:extLst>
              <a:ext uri="{FF2B5EF4-FFF2-40B4-BE49-F238E27FC236}">
                <a16:creationId xmlns:a16="http://schemas.microsoft.com/office/drawing/2014/main" id="{13D6CF7B-53D8-5860-F725-B202A2BA7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Straight Connector 11">
            <a:extLst>
              <a:ext uri="{FF2B5EF4-FFF2-40B4-BE49-F238E27FC236}">
                <a16:creationId xmlns:a16="http://schemas.microsoft.com/office/drawing/2014/main" id="{CFAF411E-E827-FD7F-C159-BD71C7D51CE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Isosceles Triangle 14">
            <a:extLst>
              <a:ext uri="{FF2B5EF4-FFF2-40B4-BE49-F238E27FC236}">
                <a16:creationId xmlns:a16="http://schemas.microsoft.com/office/drawing/2014/main" id="{29EDA8EC-A944-422D-5D92-70B96523F3A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34D7359A-9BAC-F949-FE20-43CD9107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DD59D-874A-4AEB-B261-01658D883741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4EBC520-8367-81D8-2293-AF65B39F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4AB907D2-E7B5-911D-708D-85EF3AC0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AA4EB4-A0DF-4A15-8004-520A230A7429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84554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10">
            <a:extLst>
              <a:ext uri="{FF2B5EF4-FFF2-40B4-BE49-F238E27FC236}">
                <a16:creationId xmlns:a16="http://schemas.microsoft.com/office/drawing/2014/main" id="{62F71E5F-ABC8-33C8-186C-2EB84EB91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59B0497A-EADE-3B87-E578-FE93DEBAEFB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E31E7398-AEC8-BD31-C320-44EC9BA068EE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9490007-E5A9-680C-D0ED-7D0516F7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CA8EE-DDC1-475B-AFD9-CC5562F80D92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4C5307B-00BC-F478-8D25-99CF387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42A1AE6-E090-B734-4B1A-F90B3BEB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673BF-82E8-477B-98BF-FDCAF66B649C}" type="slidenum">
              <a:rPr lang="en-US" altLang="de-DE"/>
              <a:pPr/>
              <a:t>‹#›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54064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>
            <a:extLst>
              <a:ext uri="{FF2B5EF4-FFF2-40B4-BE49-F238E27FC236}">
                <a16:creationId xmlns:a16="http://schemas.microsoft.com/office/drawing/2014/main" id="{FC52E5E2-8481-FFCB-74C7-5A1722CD349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6CAAB184-27D5-CB5F-D098-6297C12F9D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863684B-F313-C258-C455-E54C3908C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71741D-79D8-4F73-8BB8-EDC500F04818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D3864-F0A3-9695-9593-8A3BB8AC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BCA7CFB-D8DA-2292-5D1E-7D41C4C8D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Gill Sans MT" panose="020B0502020104020203" pitchFamily="34" charset="0"/>
              </a:defRPr>
            </a:lvl1pPr>
          </a:lstStyle>
          <a:p>
            <a:fld id="{BD48D0B5-4E32-4E85-9957-3EF34755858F}" type="slidenum">
              <a:rPr lang="en-US" altLang="de-DE"/>
              <a:pPr/>
              <a:t>‹#›</a:t>
            </a:fld>
            <a:endParaRPr lang="en-US" altLang="de-DE"/>
          </a:p>
        </p:txBody>
      </p:sp>
      <p:sp>
        <p:nvSpPr>
          <p:cNvPr id="28" name="Straight Connector 27">
            <a:extLst>
              <a:ext uri="{FF2B5EF4-FFF2-40B4-BE49-F238E27FC236}">
                <a16:creationId xmlns:a16="http://schemas.microsoft.com/office/drawing/2014/main" id="{604CB2A6-F773-62B3-994D-362558B1E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>
            <a:extLst>
              <a:ext uri="{FF2B5EF4-FFF2-40B4-BE49-F238E27FC236}">
                <a16:creationId xmlns:a16="http://schemas.microsoft.com/office/drawing/2014/main" id="{2163EB6F-3ADB-F9D3-D9AC-35FCE03AB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7F1CBBB6-2517-DA50-05F8-1C3AE4BA350D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0" r:id="rId4"/>
    <p:sldLayoutId id="2147483681" r:id="rId5"/>
    <p:sldLayoutId id="2147483685" r:id="rId6"/>
    <p:sldLayoutId id="2147483686" r:id="rId7"/>
    <p:sldLayoutId id="2147483687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anose="02050604050505020204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>
            <a:extLst>
              <a:ext uri="{FF2B5EF4-FFF2-40B4-BE49-F238E27FC236}">
                <a16:creationId xmlns:a16="http://schemas.microsoft.com/office/drawing/2014/main" id="{ABFE1074-8715-ECB9-FBAE-3BD876C5D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182563"/>
            <a:ext cx="3189287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01F0286-7875-8CBA-5FBD-22AB84339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3657600"/>
            <a:ext cx="7010400" cy="121920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b="1" dirty="0">
                <a:solidFill>
                  <a:srgbClr val="073763"/>
                </a:solidFill>
                <a:latin typeface="Arial" pitchFamily="34" charset="0"/>
              </a:rPr>
              <a:t>INTRODUCTION TO WEB DEVELOPMENT AND HTML</a:t>
            </a:r>
            <a:br>
              <a:rPr lang="en-US" b="1" dirty="0">
                <a:solidFill>
                  <a:srgbClr val="073763"/>
                </a:solidFill>
                <a:latin typeface="Arial" pitchFamily="34" charset="0"/>
              </a:rPr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27AE956-29A8-4078-A36D-ADCEABA71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Lecture 03 - Spring 2011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7EEF5CC-9502-4123-1FF7-A02E6504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Internationalization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3A80778-9218-57C5-9303-24AFF8867C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There are three:</a:t>
            </a:r>
          </a:p>
          <a:p>
            <a:pPr lvl="1"/>
            <a:r>
              <a:rPr lang="en-US" altLang="de-DE"/>
              <a:t>dir: direction in which text flow</a:t>
            </a:r>
          </a:p>
          <a:p>
            <a:pPr lvl="2"/>
            <a:r>
              <a:rPr lang="en-US" altLang="de-DE"/>
              <a:t>dir = ltr: left to right; rtl: right to left (Hebrew, Arabic)</a:t>
            </a:r>
          </a:p>
          <a:p>
            <a:pPr lvl="1"/>
            <a:r>
              <a:rPr lang="en-US" altLang="de-DE"/>
              <a:t>lang: indicate the main language  used in a document. </a:t>
            </a:r>
          </a:p>
          <a:p>
            <a:pPr lvl="2"/>
            <a:r>
              <a:rPr lang="en-US" altLang="de-DE"/>
              <a:t>backward compatibility. Replaced by xml:lang.</a:t>
            </a:r>
          </a:p>
          <a:p>
            <a:pPr lvl="1"/>
            <a:r>
              <a:rPr lang="en-US" altLang="de-DE"/>
              <a:t>xml:lang:  replacement for lang attribute. </a:t>
            </a:r>
          </a:p>
          <a:p>
            <a:pPr lvl="2"/>
            <a:r>
              <a:rPr lang="en-US" altLang="de-DE"/>
              <a:t>Use by search engines: by telling user what language the document is written in</a:t>
            </a:r>
          </a:p>
          <a:p>
            <a:pPr lvl="2"/>
            <a:r>
              <a:rPr lang="en-US" altLang="de-DE"/>
              <a:t>Use by applications: that can alert that user that they do not support that language, or just that it is a different language that their default language.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C561B6A-160D-F3D2-2D34-E9B008B3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UI Events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B167F41-B639-BEB0-227C-D0420F4797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Allows you to associate an event with a script.</a:t>
            </a:r>
          </a:p>
          <a:p>
            <a:pPr lvl="1"/>
            <a:r>
              <a:rPr lang="en-US" altLang="de-DE"/>
              <a:t>Event: key press, mouse move over an element</a:t>
            </a:r>
          </a:p>
          <a:p>
            <a:pPr lvl="1"/>
            <a:r>
              <a:rPr lang="en-US" altLang="de-DE"/>
              <a:t>Script: piece of programming code</a:t>
            </a:r>
          </a:p>
          <a:p>
            <a:pPr lvl="1"/>
            <a:endParaRPr lang="en-US" altLang="de-DE"/>
          </a:p>
          <a:p>
            <a:pPr lvl="1"/>
            <a:r>
              <a:rPr lang="en-US" altLang="de-DE"/>
              <a:t>Example: </a:t>
            </a:r>
          </a:p>
          <a:p>
            <a:pPr lvl="2"/>
            <a:r>
              <a:rPr lang="en-US" altLang="de-DE"/>
              <a:t>When someone moves a mouse over the content of a certain element, the element change color.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93806C9-1966-3D9D-87BF-8ADC5660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UI Events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82D0CE4E-73C3-8539-F94E-9ED6248C43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There are ten events known as </a:t>
            </a:r>
            <a:r>
              <a:rPr lang="en-US" altLang="de-DE" b="1" i="1"/>
              <a:t>Common Events</a:t>
            </a:r>
            <a:r>
              <a:rPr lang="en-US" altLang="de-DE"/>
              <a:t>:</a:t>
            </a:r>
          </a:p>
          <a:p>
            <a:pPr lvl="1"/>
            <a:r>
              <a:rPr lang="en-US" altLang="de-DE"/>
              <a:t>onclick</a:t>
            </a:r>
          </a:p>
          <a:p>
            <a:pPr lvl="1"/>
            <a:r>
              <a:rPr lang="en-US" altLang="de-DE"/>
              <a:t>ondoubleclick</a:t>
            </a:r>
          </a:p>
          <a:p>
            <a:pPr lvl="1"/>
            <a:r>
              <a:rPr lang="en-US" altLang="de-DE"/>
              <a:t>onmousedown</a:t>
            </a:r>
          </a:p>
          <a:p>
            <a:pPr lvl="1"/>
            <a:r>
              <a:rPr lang="en-US" altLang="de-DE"/>
              <a:t>onmouseup</a:t>
            </a:r>
          </a:p>
          <a:p>
            <a:pPr lvl="1"/>
            <a:r>
              <a:rPr lang="en-US" altLang="de-DE"/>
              <a:t>onmouseover</a:t>
            </a:r>
          </a:p>
          <a:p>
            <a:pPr lvl="1"/>
            <a:r>
              <a:rPr lang="en-US" altLang="de-DE"/>
              <a:t>onmousemove</a:t>
            </a:r>
          </a:p>
          <a:p>
            <a:pPr lvl="1"/>
            <a:r>
              <a:rPr lang="en-US" altLang="de-DE"/>
              <a:t>onmouseout</a:t>
            </a:r>
          </a:p>
          <a:p>
            <a:pPr lvl="1"/>
            <a:r>
              <a:rPr lang="en-US" altLang="de-DE"/>
              <a:t>onkeypress</a:t>
            </a:r>
          </a:p>
          <a:p>
            <a:pPr lvl="1"/>
            <a:r>
              <a:rPr lang="en-US" altLang="de-DE"/>
              <a:t>onkeydown</a:t>
            </a:r>
          </a:p>
          <a:p>
            <a:pPr lvl="1"/>
            <a:r>
              <a:rPr lang="en-US" altLang="de-DE"/>
              <a:t>onkeyup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DC77211-B298-063F-D26D-12B2B550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UI Events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FA7F33C-2147-AD85-B1D3-0425CC9C077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 &lt;body&gt; and &lt;frameset&gt; also have:</a:t>
            </a:r>
          </a:p>
          <a:p>
            <a:pPr lvl="1"/>
            <a:r>
              <a:rPr lang="en-US" altLang="de-DE"/>
              <a:t>onload:		when a page opens</a:t>
            </a:r>
          </a:p>
          <a:p>
            <a:pPr lvl="1"/>
            <a:r>
              <a:rPr lang="en-US" altLang="de-DE"/>
              <a:t>onunload:		when a page is closed</a:t>
            </a:r>
          </a:p>
          <a:p>
            <a:endParaRPr lang="en-US" altLang="de-DE"/>
          </a:p>
          <a:p>
            <a:r>
              <a:rPr lang="en-US" altLang="de-DE"/>
              <a:t>For forms only:</a:t>
            </a:r>
          </a:p>
          <a:p>
            <a:pPr lvl="1"/>
            <a:r>
              <a:rPr lang="en-US" altLang="de-DE"/>
              <a:t>onfocus</a:t>
            </a:r>
          </a:p>
          <a:p>
            <a:pPr lvl="1"/>
            <a:r>
              <a:rPr lang="en-US" altLang="de-DE"/>
              <a:t>onblur</a:t>
            </a:r>
          </a:p>
          <a:p>
            <a:pPr lvl="1"/>
            <a:r>
              <a:rPr lang="en-US" altLang="de-DE"/>
              <a:t>onsubmit</a:t>
            </a:r>
          </a:p>
          <a:p>
            <a:pPr lvl="1"/>
            <a:r>
              <a:rPr lang="en-US" altLang="de-DE"/>
              <a:t>onreset</a:t>
            </a:r>
          </a:p>
          <a:p>
            <a:pPr lvl="1"/>
            <a:r>
              <a:rPr lang="en-US" altLang="de-DE"/>
              <a:t>onselect</a:t>
            </a:r>
          </a:p>
          <a:p>
            <a:pPr lvl="1"/>
            <a:r>
              <a:rPr lang="en-US" altLang="de-DE"/>
              <a:t>onchange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4">
            <a:extLst>
              <a:ext uri="{FF2B5EF4-FFF2-40B4-BE49-F238E27FC236}">
                <a16:creationId xmlns:a16="http://schemas.microsoft.com/office/drawing/2014/main" id="{140BE904-0216-3535-ACA9-E0B3F9C915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20D3A02-D0F6-025E-CF21-9786B12979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475CA45-C180-FF12-4476-3837B162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1646AF5E-EEEA-BF32-B7FD-1D7E58F5A5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White Space and Flow:</a:t>
            </a:r>
          </a:p>
          <a:p>
            <a:pPr lvl="1"/>
            <a:r>
              <a:rPr lang="en-US" altLang="de-DE"/>
              <a:t>The browser treats </a:t>
            </a:r>
            <a:r>
              <a:rPr lang="en-US" altLang="de-DE" b="1"/>
              <a:t>multiple spaces </a:t>
            </a:r>
            <a:r>
              <a:rPr lang="en-US" altLang="de-DE"/>
              <a:t>and </a:t>
            </a:r>
            <a:r>
              <a:rPr lang="en-US" altLang="de-DE" b="1"/>
              <a:t>several carriage returns </a:t>
            </a:r>
            <a:r>
              <a:rPr lang="en-US" altLang="de-DE"/>
              <a:t>as if they were only </a:t>
            </a:r>
            <a:r>
              <a:rPr lang="en-US" altLang="de-DE" b="1"/>
              <a:t>one single space</a:t>
            </a:r>
          </a:p>
          <a:p>
            <a:pPr lvl="2"/>
            <a:r>
              <a:rPr lang="en-US" altLang="de-DE" b="1"/>
              <a:t>&lt;p&gt; This     is     a  text  with    too  many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de-DE" b="1"/>
              <a:t>		white</a:t>
            </a:r>
          </a:p>
          <a:p>
            <a:pPr lvl="2">
              <a:buFont typeface="Wingdings 3" panose="05040102010807070707" pitchFamily="18" charset="2"/>
              <a:buNone/>
            </a:pPr>
            <a:endParaRPr lang="en-US" altLang="de-DE" b="1"/>
          </a:p>
          <a:p>
            <a:pPr lvl="2">
              <a:buFont typeface="Wingdings 3" panose="05040102010807070707" pitchFamily="18" charset="2"/>
              <a:buNone/>
            </a:pPr>
            <a:endParaRPr lang="en-US" altLang="de-DE" b="1"/>
          </a:p>
          <a:p>
            <a:pPr lvl="2">
              <a:buFont typeface="Wingdings 3" panose="05040102010807070707" pitchFamily="18" charset="2"/>
              <a:buNone/>
            </a:pPr>
            <a:r>
              <a:rPr lang="en-US" altLang="de-DE" b="1"/>
              <a:t>	spaces and carriage                            returns&lt;/p&gt;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4FF13D5-5B0F-AC12-19C2-608E4ADF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Headings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F0436E5-1217-9F9B-4C18-080FF0E1B25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It offers six level of headings:</a:t>
            </a:r>
          </a:p>
          <a:p>
            <a:pPr lvl="1"/>
            <a:r>
              <a:rPr lang="en-US" altLang="de-DE" sz="4400" b="1"/>
              <a:t>&lt;h1&gt;</a:t>
            </a:r>
          </a:p>
          <a:p>
            <a:pPr lvl="1"/>
            <a:r>
              <a:rPr lang="en-US" altLang="de-DE" sz="3400" b="1"/>
              <a:t>&lt;h2&gt;</a:t>
            </a:r>
          </a:p>
          <a:p>
            <a:pPr lvl="1"/>
            <a:r>
              <a:rPr lang="en-US" altLang="de-DE" sz="3000" b="1"/>
              <a:t>&lt;h3&gt;</a:t>
            </a:r>
          </a:p>
          <a:p>
            <a:pPr lvl="1"/>
            <a:r>
              <a:rPr lang="en-US" altLang="de-DE" sz="2400" b="1"/>
              <a:t>&lt;h4&gt;</a:t>
            </a:r>
          </a:p>
          <a:p>
            <a:pPr lvl="1"/>
            <a:r>
              <a:rPr lang="en-US" altLang="de-DE" sz="2000" b="1"/>
              <a:t>&lt;h5&gt;</a:t>
            </a:r>
          </a:p>
          <a:p>
            <a:pPr lvl="1"/>
            <a:r>
              <a:rPr lang="en-US" altLang="de-DE" sz="1800" b="1"/>
              <a:t>&lt;h6&gt;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F6E3AE5-4FA8-32C7-4B37-F4E121A4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Align attribute (deprecated)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B593FE1-BD2D-F37F-3EAD-BCD7FF4DC9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It indicates whether the heading appears to the </a:t>
            </a:r>
            <a:r>
              <a:rPr lang="en-US" altLang="de-DE" b="1"/>
              <a:t>left</a:t>
            </a:r>
            <a:r>
              <a:rPr lang="en-US" altLang="de-DE"/>
              <a:t>, </a:t>
            </a:r>
            <a:r>
              <a:rPr lang="en-US" altLang="de-DE" b="1"/>
              <a:t>center </a:t>
            </a:r>
            <a:r>
              <a:rPr lang="en-US" altLang="de-DE"/>
              <a:t>or </a:t>
            </a:r>
            <a:r>
              <a:rPr lang="en-US" altLang="de-DE" b="1"/>
              <a:t>right </a:t>
            </a:r>
            <a:r>
              <a:rPr lang="en-US" altLang="de-DE"/>
              <a:t>of the browser window (or other containing element if nested).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	&lt;h2 </a:t>
            </a:r>
            <a:r>
              <a:rPr lang="en-US" altLang="de-DE" b="1">
                <a:solidFill>
                  <a:srgbClr val="C00000"/>
                </a:solidFill>
              </a:rPr>
              <a:t>align</a:t>
            </a:r>
            <a:r>
              <a:rPr lang="en-US" altLang="de-DE"/>
              <a:t>=“</a:t>
            </a:r>
            <a:r>
              <a:rPr lang="en-US" altLang="de-DE" b="1"/>
              <a:t>center</a:t>
            </a:r>
            <a:r>
              <a:rPr lang="en-US" altLang="de-DE"/>
              <a:t>”&gt; My Center Heading &lt;/h2&gt;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  <a:p>
            <a:r>
              <a:rPr lang="en-US" altLang="de-DE"/>
              <a:t>It is deprecated because now this is done by CSS</a:t>
            </a:r>
          </a:p>
          <a:p>
            <a:endParaRPr lang="en-US" altLang="de-DE" sz="1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D0F68AF-6E80-B08D-2374-8333CC25F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&lt;pre&gt;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4A4B-71CA-218F-37A6-35AB8429AB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The text between the &lt;pre&gt;&lt;/pre&gt; tags will preserve the formatting of the source document.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It will use mono-spaced font by default.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Use to: 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Show tabular data without a table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Show computer source code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300" dirty="0">
                <a:solidFill>
                  <a:schemeClr val="tx2"/>
                </a:solidFill>
              </a:rPr>
              <a:t>i.e.: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300" dirty="0">
                <a:solidFill>
                  <a:schemeClr val="tx2"/>
                </a:solidFill>
              </a:rPr>
              <a:t>	</a:t>
            </a:r>
            <a:r>
              <a:rPr lang="en-US" sz="2300" b="1" dirty="0">
                <a:solidFill>
                  <a:srgbClr val="C00000"/>
                </a:solidFill>
              </a:rPr>
              <a:t>&lt;pre&gt;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300" dirty="0">
                <a:solidFill>
                  <a:schemeClr val="tx2"/>
                </a:solidFill>
              </a:rPr>
              <a:t>	function </a:t>
            </a:r>
            <a:r>
              <a:rPr lang="en-US" sz="2300" dirty="0" err="1">
                <a:solidFill>
                  <a:schemeClr val="tx2"/>
                </a:solidFill>
              </a:rPr>
              <a:t>testFunction</a:t>
            </a:r>
            <a:r>
              <a:rPr lang="en-US" sz="2300" dirty="0">
                <a:solidFill>
                  <a:schemeClr val="tx2"/>
                </a:solidFill>
              </a:rPr>
              <a:t>(</a:t>
            </a:r>
            <a:r>
              <a:rPr lang="en-US" sz="2300" dirty="0" err="1">
                <a:solidFill>
                  <a:schemeClr val="tx2"/>
                </a:solidFill>
              </a:rPr>
              <a:t>strText</a:t>
            </a:r>
            <a:r>
              <a:rPr lang="en-US" sz="2300" dirty="0">
                <a:solidFill>
                  <a:schemeClr val="tx2"/>
                </a:solidFill>
              </a:rPr>
              <a:t>){</a:t>
            </a:r>
            <a:endParaRPr lang="en-US" sz="2000" dirty="0">
              <a:solidFill>
                <a:schemeClr val="tx2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300" dirty="0">
                <a:solidFill>
                  <a:schemeClr val="tx2"/>
                </a:solidFill>
              </a:rPr>
              <a:t>		alert(</a:t>
            </a:r>
            <a:r>
              <a:rPr lang="en-US" sz="2300" dirty="0" err="1">
                <a:solidFill>
                  <a:schemeClr val="tx2"/>
                </a:solidFill>
              </a:rPr>
              <a:t>strText</a:t>
            </a:r>
            <a:r>
              <a:rPr lang="en-US" sz="2300" dirty="0">
                <a:solidFill>
                  <a:schemeClr val="tx2"/>
                </a:solidFill>
              </a:rPr>
              <a:t>)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300" dirty="0">
                <a:solidFill>
                  <a:schemeClr val="tx2"/>
                </a:solidFill>
              </a:rPr>
              <a:t>	}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300" dirty="0">
                <a:solidFill>
                  <a:schemeClr val="tx2"/>
                </a:solidFill>
              </a:rPr>
              <a:t>	</a:t>
            </a:r>
            <a:r>
              <a:rPr lang="en-US" sz="2300" b="1" dirty="0">
                <a:solidFill>
                  <a:srgbClr val="C00000"/>
                </a:solidFill>
              </a:rPr>
              <a:t>&lt;/pre&gt;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3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>
            <a:extLst>
              <a:ext uri="{FF2B5EF4-FFF2-40B4-BE49-F238E27FC236}">
                <a16:creationId xmlns:a16="http://schemas.microsoft.com/office/drawing/2014/main" id="{5CC60DE0-B45A-3F55-BF6F-B0DEE7221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850367-3F81-8B65-01C6-7CF9B8CBA9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Presentational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3">
            <a:extLst>
              <a:ext uri="{FF2B5EF4-FFF2-40B4-BE49-F238E27FC236}">
                <a16:creationId xmlns:a16="http://schemas.microsoft.com/office/drawing/2014/main" id="{86BF7B0B-E889-C578-7FA1-02FF230B88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Attributes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64AC73-929E-3858-E76D-BE0D65E27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Core Attributes, International Attributes and UI Events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FD4D35-76B6-E34D-AD92-9BE2D5B0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&lt;b&gt; element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CEE645C-2EE5-DDB9-5C1B-14CF0B9B15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Any text will appear displayed in </a:t>
            </a:r>
            <a:r>
              <a:rPr lang="en-US" altLang="de-DE" b="1"/>
              <a:t>bold</a:t>
            </a:r>
            <a:endParaRPr lang="en-US" altLang="de-DE" sz="2300" b="1">
              <a:solidFill>
                <a:schemeClr val="tx2"/>
              </a:solidFill>
            </a:endParaRPr>
          </a:p>
          <a:p>
            <a:endParaRPr lang="en-US" altLang="de-DE" sz="2300">
              <a:solidFill>
                <a:schemeClr val="tx2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de-DE" sz="2300">
                <a:solidFill>
                  <a:schemeClr val="tx2"/>
                </a:solidFill>
              </a:rPr>
              <a:t>	This is a </a:t>
            </a:r>
            <a:r>
              <a:rPr lang="en-US" altLang="de-DE" sz="2300">
                <a:solidFill>
                  <a:srgbClr val="C00000"/>
                </a:solidFill>
              </a:rPr>
              <a:t>&lt;b&gt;</a:t>
            </a:r>
            <a:r>
              <a:rPr lang="en-US" altLang="de-DE" sz="2300">
                <a:solidFill>
                  <a:schemeClr val="tx2"/>
                </a:solidFill>
              </a:rPr>
              <a:t>bold</a:t>
            </a:r>
            <a:r>
              <a:rPr lang="en-US" altLang="de-DE" sz="2300">
                <a:solidFill>
                  <a:srgbClr val="C00000"/>
                </a:solidFill>
              </a:rPr>
              <a:t>&lt;/b&gt;</a:t>
            </a:r>
            <a:r>
              <a:rPr lang="en-US" altLang="de-DE" sz="2300">
                <a:solidFill>
                  <a:schemeClr val="tx2"/>
                </a:solidFill>
              </a:rPr>
              <a:t> 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A1619C4-6517-AD73-3297-788EE846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&lt;i&gt; element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B9585A9-D0B3-8790-A96D-17E9A8A066D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Any text will appear displayed in </a:t>
            </a:r>
            <a:r>
              <a:rPr lang="en-US" altLang="de-DE" i="1"/>
              <a:t>italic</a:t>
            </a:r>
            <a:endParaRPr lang="en-US" altLang="de-DE" sz="2300" i="1">
              <a:solidFill>
                <a:schemeClr val="tx2"/>
              </a:solidFill>
            </a:endParaRPr>
          </a:p>
          <a:p>
            <a:endParaRPr lang="en-US" altLang="de-DE" sz="2300">
              <a:solidFill>
                <a:schemeClr val="tx2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de-DE" sz="2300">
                <a:solidFill>
                  <a:schemeClr val="tx2"/>
                </a:solidFill>
              </a:rPr>
              <a:t>	This is an </a:t>
            </a:r>
            <a:r>
              <a:rPr lang="en-US" altLang="de-DE" sz="2300">
                <a:solidFill>
                  <a:srgbClr val="C00000"/>
                </a:solidFill>
              </a:rPr>
              <a:t>&lt;i&gt;</a:t>
            </a:r>
            <a:r>
              <a:rPr lang="en-US" altLang="de-DE" sz="2300">
                <a:solidFill>
                  <a:schemeClr val="tx2"/>
                </a:solidFill>
              </a:rPr>
              <a:t>italic</a:t>
            </a:r>
            <a:r>
              <a:rPr lang="en-US" altLang="de-DE" sz="2300">
                <a:solidFill>
                  <a:srgbClr val="C00000"/>
                </a:solidFill>
              </a:rPr>
              <a:t>&lt;/i&gt;</a:t>
            </a:r>
            <a:r>
              <a:rPr lang="en-US" altLang="de-DE" sz="2300">
                <a:solidFill>
                  <a:schemeClr val="tx2"/>
                </a:solidFill>
              </a:rPr>
              <a:t> word.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52AD770-7BA0-C60C-738F-E81505B2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&lt;u&gt; element (deprecated)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5F935B75-C3EE-BB9E-9ECD-747EDDE8C0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Any text will appear displayed </a:t>
            </a:r>
            <a:r>
              <a:rPr lang="en-US" altLang="de-DE" u="sng"/>
              <a:t>underlined</a:t>
            </a:r>
            <a:endParaRPr lang="en-US" altLang="de-DE" sz="2300" b="1" u="sng">
              <a:solidFill>
                <a:schemeClr val="tx2"/>
              </a:solidFill>
            </a:endParaRPr>
          </a:p>
          <a:p>
            <a:endParaRPr lang="en-US" altLang="de-DE" sz="2300">
              <a:solidFill>
                <a:schemeClr val="tx2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de-DE" sz="2300">
                <a:solidFill>
                  <a:schemeClr val="tx2"/>
                </a:solidFill>
              </a:rPr>
              <a:t>	This is an </a:t>
            </a:r>
            <a:r>
              <a:rPr lang="en-US" altLang="de-DE" sz="2300">
                <a:solidFill>
                  <a:srgbClr val="C00000"/>
                </a:solidFill>
              </a:rPr>
              <a:t>&lt;u&gt;</a:t>
            </a:r>
            <a:r>
              <a:rPr lang="en-US" altLang="de-DE" sz="2300">
                <a:solidFill>
                  <a:schemeClr val="tx2"/>
                </a:solidFill>
              </a:rPr>
              <a:t>underlined</a:t>
            </a:r>
            <a:r>
              <a:rPr lang="en-US" altLang="de-DE" sz="2300">
                <a:solidFill>
                  <a:srgbClr val="C00000"/>
                </a:solidFill>
              </a:rPr>
              <a:t>&lt;/u&gt;</a:t>
            </a:r>
            <a:r>
              <a:rPr lang="en-US" altLang="de-DE" sz="2300">
                <a:solidFill>
                  <a:schemeClr val="tx2"/>
                </a:solidFill>
              </a:rPr>
              <a:t> word.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 sz="2300">
              <a:solidFill>
                <a:schemeClr val="tx2"/>
              </a:solidFill>
            </a:endParaRPr>
          </a:p>
          <a:p>
            <a:r>
              <a:rPr lang="en-US" altLang="de-DE" sz="2300">
                <a:solidFill>
                  <a:schemeClr val="tx2"/>
                </a:solidFill>
              </a:rPr>
              <a:t>Deprecated by better method in CSS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BF16-0234-1465-9526-449DE9A8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The &lt;s&gt; or &lt;strike&gt; element (deprecated)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D81E87B-B7A9-E04C-D6D9-892B24E3FB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Any text will appear displayed with a thin line through the text.</a:t>
            </a:r>
            <a:endParaRPr lang="en-US" altLang="de-DE" sz="2300" b="1">
              <a:solidFill>
                <a:schemeClr val="tx2"/>
              </a:solidFill>
            </a:endParaRPr>
          </a:p>
          <a:p>
            <a:endParaRPr lang="en-US" altLang="de-DE" sz="2300">
              <a:solidFill>
                <a:schemeClr val="tx2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r>
              <a:rPr lang="en-US" altLang="de-DE" sz="2300">
                <a:solidFill>
                  <a:schemeClr val="tx2"/>
                </a:solidFill>
              </a:rPr>
              <a:t>	This is a </a:t>
            </a:r>
            <a:r>
              <a:rPr lang="en-US" altLang="de-DE" sz="2300">
                <a:solidFill>
                  <a:srgbClr val="C00000"/>
                </a:solidFill>
              </a:rPr>
              <a:t>&lt;s&gt;</a:t>
            </a:r>
            <a:r>
              <a:rPr lang="en-US" altLang="de-DE" sz="2300">
                <a:solidFill>
                  <a:schemeClr val="tx2"/>
                </a:solidFill>
              </a:rPr>
              <a:t>strikethrough</a:t>
            </a:r>
            <a:r>
              <a:rPr lang="en-US" altLang="de-DE" sz="2300">
                <a:solidFill>
                  <a:srgbClr val="C00000"/>
                </a:solidFill>
              </a:rPr>
              <a:t>&lt;/s&gt;</a:t>
            </a:r>
            <a:r>
              <a:rPr lang="en-US" altLang="de-DE" sz="2300">
                <a:solidFill>
                  <a:schemeClr val="tx2"/>
                </a:solidFill>
              </a:rPr>
              <a:t> word.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 sz="2300">
              <a:solidFill>
                <a:schemeClr val="tx2"/>
              </a:solidFill>
            </a:endParaRPr>
          </a:p>
          <a:p>
            <a:r>
              <a:rPr lang="en-US" altLang="de-DE" sz="2300">
                <a:solidFill>
                  <a:schemeClr val="tx2"/>
                </a:solidFill>
              </a:rPr>
              <a:t>Deprecated by better method in CSS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3FD9ECF-4188-8670-F967-93121846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More Elements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77569F8-A69A-2D5F-A8C7-18E22C8295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&lt;tt&gt;		Content is in Monospaced font</a:t>
            </a:r>
          </a:p>
          <a:p>
            <a:r>
              <a:rPr lang="en-US" altLang="de-DE"/>
              <a:t>&lt;sup&gt; 	Content is a superscript</a:t>
            </a:r>
          </a:p>
          <a:p>
            <a:r>
              <a:rPr lang="en-US" altLang="de-DE"/>
              <a:t>&lt;sub&gt;	Content is a subscript</a:t>
            </a:r>
          </a:p>
          <a:p>
            <a:r>
              <a:rPr lang="en-US" altLang="de-DE"/>
              <a:t>&lt;big&gt;	Content is displayed one font-size larger that 		surrounding text.</a:t>
            </a:r>
          </a:p>
          <a:p>
            <a:r>
              <a:rPr lang="en-US" altLang="de-DE"/>
              <a:t>&lt;small&gt;	Content is displayed one font-size smaller that 		surrounding text.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>
            <a:extLst>
              <a:ext uri="{FF2B5EF4-FFF2-40B4-BE49-F238E27FC236}">
                <a16:creationId xmlns:a16="http://schemas.microsoft.com/office/drawing/2014/main" id="{C19A28EE-AB0C-5275-610D-8EA1C418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1ADBB0-DDA2-AA07-AC2F-10ACB350F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Phrase Elements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6558AC4-5AF8-6B8F-D3F6-C78C13A3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Phrase Elements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3C0DD9E2-23CF-1065-3000-DE8D1D04B0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&lt;em&gt;, &lt;strong&gt;</a:t>
            </a:r>
          </a:p>
          <a:p>
            <a:pPr lvl="1"/>
            <a:r>
              <a:rPr lang="en-US" altLang="de-DE"/>
              <a:t>Indicates emphasis and strong emphasis</a:t>
            </a:r>
          </a:p>
          <a:p>
            <a:r>
              <a:rPr lang="en-US" altLang="de-DE"/>
              <a:t>&lt;blockquote&gt;, &lt;cite&gt;, &lt;q&gt;</a:t>
            </a:r>
          </a:p>
          <a:p>
            <a:pPr lvl="1"/>
            <a:r>
              <a:rPr lang="en-US" altLang="de-DE"/>
              <a:t>For quotations and citations.</a:t>
            </a:r>
          </a:p>
          <a:p>
            <a:r>
              <a:rPr lang="en-US" altLang="de-DE"/>
              <a:t>&lt;abbr&gt;, &lt;acronym&gt;, &lt;dfn&gt;</a:t>
            </a:r>
          </a:p>
          <a:p>
            <a:pPr lvl="1"/>
            <a:r>
              <a:rPr lang="en-US" altLang="de-DE"/>
              <a:t>For abbreviations, acronyms, and key terms</a:t>
            </a:r>
          </a:p>
          <a:p>
            <a:r>
              <a:rPr lang="en-US" altLang="de-DE"/>
              <a:t>&lt;code&gt;, &lt;kbd&gt;, &lt;var&gt;, &lt;samp&gt;	</a:t>
            </a:r>
          </a:p>
          <a:p>
            <a:pPr lvl="1"/>
            <a:r>
              <a:rPr lang="en-US" altLang="de-DE"/>
              <a:t>Computer code and information</a:t>
            </a:r>
          </a:p>
          <a:p>
            <a:r>
              <a:rPr lang="en-US" altLang="de-DE"/>
              <a:t>&lt;address&gt;	</a:t>
            </a:r>
          </a:p>
          <a:p>
            <a:pPr lvl="1"/>
            <a:r>
              <a:rPr lang="en-US" altLang="de-DE"/>
              <a:t>For addresses.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E9808CB-6BF2-9C0E-2F99-CC97038C6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Phrase Elements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D3A4167C-C3BE-B2E1-8B80-364F8A846F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Why should I use phrase elements, if they visually offer the same as the presentation elements?</a:t>
            </a:r>
          </a:p>
          <a:p>
            <a:r>
              <a:rPr lang="en-US" altLang="de-DE"/>
              <a:t>For some reasons such as:</a:t>
            </a:r>
          </a:p>
          <a:p>
            <a:pPr lvl="1"/>
            <a:r>
              <a:rPr lang="en-US" altLang="de-DE"/>
              <a:t>Applications such as screen readers detect text marked with emphasis and strong emphasis to make different intonation while reading to visual impairment users.</a:t>
            </a:r>
          </a:p>
          <a:p>
            <a:pPr lvl="1"/>
            <a:r>
              <a:rPr lang="en-US" altLang="de-DE"/>
              <a:t>Programs can read a document and pull the key terms to index your document, so a user can find important terms within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5">
            <a:extLst>
              <a:ext uri="{FF2B5EF4-FFF2-40B4-BE49-F238E27FC236}">
                <a16:creationId xmlns:a16="http://schemas.microsoft.com/office/drawing/2014/main" id="{2664664B-926C-A024-5302-E7880C53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56DD1F3-71F4-F061-869D-621CAAED7A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Lists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D637783-CACD-7EB3-8F6A-D8DEF24F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9B6E2B3-23D9-C4B4-8006-9FA2F52B66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There are three types of lists:</a:t>
            </a:r>
          </a:p>
          <a:p>
            <a:pPr lvl="1"/>
            <a:r>
              <a:rPr lang="en-US" altLang="de-DE" b="1"/>
              <a:t>Unordered </a:t>
            </a:r>
            <a:r>
              <a:rPr lang="en-US" altLang="de-DE"/>
              <a:t>lists</a:t>
            </a:r>
          </a:p>
          <a:p>
            <a:pPr lvl="1"/>
            <a:r>
              <a:rPr lang="en-US" altLang="de-DE" b="1"/>
              <a:t>Ordered</a:t>
            </a:r>
            <a:r>
              <a:rPr lang="en-US" altLang="de-DE"/>
              <a:t> lists</a:t>
            </a:r>
          </a:p>
          <a:p>
            <a:pPr lvl="1"/>
            <a:r>
              <a:rPr lang="en-US" altLang="de-DE" b="1"/>
              <a:t>Definition</a:t>
            </a:r>
            <a:r>
              <a:rPr lang="en-US" altLang="de-DE"/>
              <a:t> lists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92C1F8-0C34-DCE4-EBA7-863501E5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XHTML Attributes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F130BAB-BA5B-5888-7747-E4EAB267A37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Lives in the opening tag</a:t>
            </a:r>
          </a:p>
          <a:p>
            <a:pPr lvl="1"/>
            <a:r>
              <a:rPr lang="en-US" altLang="de-DE"/>
              <a:t>&lt;a href=“…..”&gt;</a:t>
            </a:r>
          </a:p>
          <a:p>
            <a:pPr lvl="1">
              <a:buFont typeface="Wingdings 3" panose="05040102010807070707" pitchFamily="18" charset="2"/>
              <a:buNone/>
            </a:pPr>
            <a:endParaRPr lang="en-US" altLang="de-DE"/>
          </a:p>
          <a:p>
            <a:r>
              <a:rPr lang="en-US" altLang="de-DE"/>
              <a:t>All attributes consists of a </a:t>
            </a:r>
            <a:r>
              <a:rPr lang="en-US" altLang="de-DE" b="1"/>
              <a:t>name </a:t>
            </a:r>
            <a:r>
              <a:rPr lang="en-US" altLang="de-DE"/>
              <a:t>and a </a:t>
            </a:r>
            <a:r>
              <a:rPr lang="en-US" altLang="de-DE" b="1"/>
              <a:t>value</a:t>
            </a:r>
          </a:p>
          <a:p>
            <a:pPr lvl="1"/>
            <a:r>
              <a:rPr lang="en-US" altLang="de-DE" b="1"/>
              <a:t>href = “http://csit.udc.edu/~rpalomino”</a:t>
            </a:r>
          </a:p>
          <a:p>
            <a:endParaRPr lang="en-US" alt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D7BD9F9B-2DD9-1493-967F-5F42B8D7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Unordered Lists &lt;ul&gt;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DCF59788-ECDC-139B-EC83-C37057B5CDF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Use the &lt;ul&gt; element. </a:t>
            </a:r>
          </a:p>
          <a:p>
            <a:r>
              <a:rPr lang="en-US" altLang="de-DE"/>
              <a:t>It creates a list of bullet points</a:t>
            </a:r>
          </a:p>
          <a:p>
            <a:r>
              <a:rPr lang="en-US" altLang="de-DE"/>
              <a:t>Each line should be between the &lt;li&gt;/&lt;li&gt; tags</a:t>
            </a:r>
          </a:p>
          <a:p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&lt;ul&gt;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&lt;li&gt; Apple &lt;/li&gt;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&lt;li&gt; Google &lt;/li&gt;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&lt;li&gt; Microsoft &lt;/li&gt;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&lt;/ul&gt;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03E3071-ECAF-F9FE-C861-7DC0BC3C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Ordered Lists &lt;ol&gt;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0F53680-C7D5-2550-5E02-44127D5940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Uses the &lt;ol&gt; element</a:t>
            </a:r>
          </a:p>
          <a:p>
            <a:r>
              <a:rPr lang="en-US" altLang="de-DE"/>
              <a:t>It can be used numbers (1,2,3), letters (A,B,C), or Roman numerals (i, ii, iii) </a:t>
            </a:r>
          </a:p>
          <a:p>
            <a:r>
              <a:rPr lang="en-US" altLang="de-DE"/>
              <a:t>Values for </a:t>
            </a:r>
            <a:r>
              <a:rPr lang="en-US" altLang="de-DE" b="1" i="1"/>
              <a:t>type </a:t>
            </a:r>
            <a:r>
              <a:rPr lang="en-US" altLang="de-DE"/>
              <a:t>attribute: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de-DE"/>
              <a:t> = Arabic Numerals (1,2,3)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A = Capital letters (A, B, C)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a = lowercase letters (a, b, c)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I = Large Roman num. (I, II, III, IV)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i = Small Roman num. (I, ii, iii, iv)</a:t>
            </a:r>
            <a:br>
              <a:rPr lang="en-US" altLang="de-DE"/>
            </a:br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30FB385-FBD7-B080-39C8-40DE6E1B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Ordered Lists &lt;ol&gt;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06D8952-45A8-C31B-8F2A-0CA565EB77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 b="1" i="1"/>
              <a:t>start</a:t>
            </a:r>
            <a:r>
              <a:rPr lang="en-US" altLang="de-DE"/>
              <a:t> attribute: (deprecated)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Changes the starting number in ordered lists</a:t>
            </a:r>
          </a:p>
          <a:p>
            <a:endParaRPr lang="en-US" altLang="de-D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231EAF3-E161-6A23-B724-2D375E4A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Ordered Lists &lt;ol&gt;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2BCA3F6-616E-CA4C-9154-ED8782FF141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</a:t>
            </a:r>
            <a:r>
              <a:rPr lang="en-US" altLang="de-DE">
                <a:solidFill>
                  <a:srgbClr val="C00000"/>
                </a:solidFill>
              </a:rPr>
              <a:t>ol</a:t>
            </a:r>
            <a:r>
              <a:rPr lang="en-US" altLang="de-DE"/>
              <a:t> type=“</a:t>
            </a:r>
            <a:r>
              <a:rPr lang="en-US" altLang="de-DE">
                <a:latin typeface="Arial" panose="020B0604020202020204" pitchFamily="34" charset="0"/>
                <a:cs typeface="Arial" panose="020B0604020202020204" pitchFamily="34" charset="0"/>
              </a:rPr>
              <a:t>1” start=“5”</a:t>
            </a:r>
            <a:r>
              <a:rPr lang="en-US" altLang="de-DE"/>
              <a:t>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 Apple &lt;/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 Google &lt;/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 Microsoft &lt;/</a:t>
            </a:r>
            <a:r>
              <a:rPr lang="en-US" altLang="de-DE">
                <a:solidFill>
                  <a:srgbClr val="C00000"/>
                </a:solidFill>
              </a:rPr>
              <a:t>li</a:t>
            </a:r>
            <a:r>
              <a:rPr lang="en-US" altLang="de-DE"/>
              <a:t>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&lt;/</a:t>
            </a:r>
            <a:r>
              <a:rPr lang="en-US" altLang="de-DE">
                <a:solidFill>
                  <a:srgbClr val="C00000"/>
                </a:solidFill>
              </a:rPr>
              <a:t>ol</a:t>
            </a:r>
            <a:r>
              <a:rPr lang="en-US" altLang="de-DE"/>
              <a:t>&gt;</a:t>
            </a:r>
          </a:p>
          <a:p>
            <a:endParaRPr lang="en-US" alt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2B31A133-83BF-0366-ED64-E4634A64A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Definition Lists &lt;dl&gt;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5FABEE2-BBAF-1993-8C61-C5CF1ECA684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Special list for providing terms followed by a short text definition or description for them.</a:t>
            </a:r>
          </a:p>
          <a:p>
            <a:r>
              <a:rPr lang="en-US" altLang="de-DE"/>
              <a:t>They are contained inside the element &lt;dl&gt;</a:t>
            </a:r>
          </a:p>
          <a:p>
            <a:r>
              <a:rPr lang="en-US" altLang="de-DE"/>
              <a:t>It contains two inner elements: </a:t>
            </a:r>
          </a:p>
          <a:p>
            <a:pPr lvl="1"/>
            <a:r>
              <a:rPr lang="en-US" altLang="de-DE"/>
              <a:t>&lt;dt&gt;	term you will define</a:t>
            </a:r>
          </a:p>
          <a:p>
            <a:pPr lvl="1"/>
            <a:r>
              <a:rPr lang="en-US" altLang="de-DE"/>
              <a:t>&lt;dd&gt;	description/definition of term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0DA2FD7-8258-E986-3E2A-0EF54561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Definition Lists &lt;dl&gt;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4377B86B-7049-2DB4-2198-300ECB75C1F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&lt;h1&gt;Definition Lists&lt;/h1&gt;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&lt;dl&gt;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&lt;dt&gt; Apple &lt;/dt&gt;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&lt;dd&gt; www.apple.com &lt;/dd&gt;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&lt;dt&gt; Google &lt;/dt&gt;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&lt;dd&gt; www.google.com &lt;/dd&gt;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&lt;dt&gt; Microsoft &lt;/dt&gt; 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&lt;dd&gt; www.microsoft.com &lt;/dd&gt; 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&lt;/dl&gt;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49076845-919F-7394-EFB7-568E771F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Lists: Nesting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B4C7-E685-C595-FEBF-453005FD28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Lists can be nested inside other lists.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ol</a:t>
            </a:r>
            <a:r>
              <a:rPr lang="en-US" sz="2200" dirty="0"/>
              <a:t> type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=”I”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one&lt;/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two&lt;/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three&lt;/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four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ol</a:t>
            </a:r>
            <a:r>
              <a:rPr lang="en-US" sz="2200" dirty="0"/>
              <a:t> type=”</a:t>
            </a:r>
            <a:r>
              <a:rPr lang="en-US" sz="2200" dirty="0" err="1"/>
              <a:t>i</a:t>
            </a:r>
            <a:r>
              <a:rPr lang="en-US" sz="2200" dirty="0"/>
              <a:t>”&gt;</a:t>
            </a:r>
          </a:p>
          <a:p>
            <a:pPr marL="1097280" lvl="3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4.1&lt;/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1097280" lvl="3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4.2&lt;/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1097280" lvl="3" fontAlgn="auto">
              <a:spcAft>
                <a:spcPts val="0"/>
              </a:spcAft>
              <a:buClr>
                <a:schemeClr val="accent2">
                  <a:shade val="75000"/>
                </a:schemeClr>
              </a:buClr>
              <a:buFont typeface="Wingdings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4.3&lt;/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None/>
              <a:defRPr/>
            </a:pPr>
            <a:r>
              <a:rPr lang="en-US" sz="2200" dirty="0"/>
              <a:t>&lt;/</a:t>
            </a:r>
            <a:r>
              <a:rPr lang="en-US" sz="2200" dirty="0" err="1"/>
              <a:t>ol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</a:t>
            </a:r>
            <a:r>
              <a:rPr lang="en-US" sz="2200" dirty="0" err="1"/>
              <a:t>li</a:t>
            </a:r>
            <a:r>
              <a:rPr lang="en-US" sz="2200" dirty="0"/>
              <a:t>&gt;Item Five&lt;/</a:t>
            </a:r>
            <a:r>
              <a:rPr lang="en-US" sz="2200" dirty="0" err="1"/>
              <a:t>li</a:t>
            </a:r>
            <a:r>
              <a:rPr lang="en-US" sz="2200" dirty="0"/>
              <a:t>&gt;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2200" dirty="0"/>
              <a:t>&lt;/</a:t>
            </a:r>
            <a:r>
              <a:rPr lang="en-US" sz="2200" dirty="0" err="1"/>
              <a:t>ol</a:t>
            </a:r>
            <a:r>
              <a:rPr lang="en-US" sz="2200" dirty="0"/>
              <a:t>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5">
            <a:extLst>
              <a:ext uri="{FF2B5EF4-FFF2-40B4-BE49-F238E27FC236}">
                <a16:creationId xmlns:a16="http://schemas.microsoft.com/office/drawing/2014/main" id="{95E60E00-E987-F9BA-A509-EE122D990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08F6D1-4E37-8D13-AF64-BF0B8C56A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Editing Text, Special characters, Comments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04E712F-B460-4B66-5FC6-53384D5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&lt;ins&gt; and &lt;del&gt; elements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61ADF0E2-1BF2-B808-29A8-31981AD42E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This elements helps when revising and editing documents</a:t>
            </a:r>
          </a:p>
          <a:p>
            <a:r>
              <a:rPr lang="en-US" altLang="de-DE"/>
              <a:t>It is helpful to keep track of changes you make.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&lt;ins&gt;		when you want to add text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&lt;del&gt;		when you want to delete text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263A21A-1C06-B921-2C85-0797FBCF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&lt;ins&gt; and &lt;del&gt; elements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B558CA89-302D-542D-5A71-08D942D13F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i.e.: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&lt;h1&gt; Google announced new technology &lt;/h1&gt;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&lt;p&gt; Google announced a new "MentalPlex" search technology that supposedly </a:t>
            </a:r>
            <a:r>
              <a:rPr lang="en-US" altLang="de-DE">
                <a:solidFill>
                  <a:srgbClr val="FF0000"/>
                </a:solidFill>
              </a:rPr>
              <a:t>&lt;del&gt;</a:t>
            </a:r>
            <a:r>
              <a:rPr lang="en-US" altLang="de-DE"/>
              <a:t>read</a:t>
            </a:r>
            <a:r>
              <a:rPr lang="en-US" altLang="de-DE">
                <a:solidFill>
                  <a:srgbClr val="FF0000"/>
                </a:solidFill>
              </a:rPr>
              <a:t>&lt;/del&gt;</a:t>
            </a:r>
            <a:r>
              <a:rPr lang="en-US" altLang="de-DE">
                <a:solidFill>
                  <a:srgbClr val="0070C0"/>
                </a:solidFill>
              </a:rPr>
              <a:t>&lt;ins&gt;</a:t>
            </a:r>
            <a:r>
              <a:rPr lang="en-US" altLang="de-DE"/>
              <a:t>feel</a:t>
            </a:r>
            <a:r>
              <a:rPr lang="en-US" altLang="de-DE">
                <a:solidFill>
                  <a:srgbClr val="0070C0"/>
                </a:solidFill>
              </a:rPr>
              <a:t>&lt;/ins&gt;</a:t>
            </a:r>
            <a:r>
              <a:rPr lang="en-US" altLang="de-DE"/>
              <a:t> the user's </a:t>
            </a:r>
            <a:r>
              <a:rPr lang="en-US" altLang="de-DE">
                <a:solidFill>
                  <a:srgbClr val="FF0000"/>
                </a:solidFill>
              </a:rPr>
              <a:t>&lt;del&gt;</a:t>
            </a:r>
            <a:r>
              <a:rPr lang="en-US" altLang="de-DE"/>
              <a:t>mind</a:t>
            </a:r>
            <a:r>
              <a:rPr lang="en-US" altLang="de-DE">
                <a:solidFill>
                  <a:srgbClr val="FF0000"/>
                </a:solidFill>
              </a:rPr>
              <a:t>&lt;/del&gt;</a:t>
            </a:r>
            <a:r>
              <a:rPr lang="en-US" altLang="de-DE">
                <a:solidFill>
                  <a:srgbClr val="0070C0"/>
                </a:solidFill>
              </a:rPr>
              <a:t>&lt;ins&gt;</a:t>
            </a:r>
            <a:r>
              <a:rPr lang="en-US" altLang="de-DE"/>
              <a:t>heart</a:t>
            </a:r>
            <a:r>
              <a:rPr lang="en-US" altLang="de-DE">
                <a:solidFill>
                  <a:srgbClr val="0070C0"/>
                </a:solidFill>
              </a:rPr>
              <a:t>&lt;/ins&gt;</a:t>
            </a:r>
            <a:r>
              <a:rPr lang="en-US" altLang="de-DE"/>
              <a:t> to determine what the user wanted to search for, thus eliminating the step of actually typing in the search query.&lt;/p&gt;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B300BF7-B378-F573-8399-1D7D67D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Attributes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022850ED-F378-E390-EDE6-C257A3988D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There are three attribute groups:</a:t>
            </a:r>
          </a:p>
          <a:p>
            <a:pPr lvl="1"/>
            <a:r>
              <a:rPr lang="en-US" altLang="de-DE" b="1"/>
              <a:t>Core attributes</a:t>
            </a:r>
            <a:r>
              <a:rPr lang="en-US" altLang="de-DE"/>
              <a:t>: The class, id and title attributes</a:t>
            </a:r>
          </a:p>
          <a:p>
            <a:pPr lvl="1"/>
            <a:r>
              <a:rPr lang="en-US" altLang="de-DE" b="1"/>
              <a:t>Internationalization attributes</a:t>
            </a:r>
            <a:r>
              <a:rPr lang="en-US" altLang="de-DE"/>
              <a:t>: The dir, lang and xml:lang attributes</a:t>
            </a:r>
          </a:p>
          <a:p>
            <a:pPr lvl="1"/>
            <a:r>
              <a:rPr lang="en-US" altLang="de-DE" b="1"/>
              <a:t>UI events</a:t>
            </a:r>
            <a:r>
              <a:rPr lang="en-US" altLang="de-DE"/>
              <a:t>: attributes associated with events such as onclick, onmousedown, onmouseup, etc.</a:t>
            </a:r>
          </a:p>
          <a:p>
            <a:endParaRPr lang="en-US" altLang="de-DE"/>
          </a:p>
          <a:p>
            <a:r>
              <a:rPr lang="en-US" altLang="de-DE"/>
              <a:t>The core attributes and international attributes are known as the </a:t>
            </a:r>
            <a:r>
              <a:rPr lang="en-US" altLang="de-DE" b="1"/>
              <a:t>universal attributes</a:t>
            </a:r>
            <a:r>
              <a:rPr lang="en-US" altLang="de-DE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7222E97-67A6-608B-C7AA-041D2170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Special Characters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CE5961B6-AC27-08B1-92C4-E860B0C35BE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There are some special characters that can be represented directly by your browser such as:</a:t>
            </a:r>
          </a:p>
          <a:p>
            <a:pPr lvl="1"/>
            <a:r>
              <a:rPr lang="en-US" altLang="de-DE"/>
              <a:t> “</a:t>
            </a:r>
          </a:p>
          <a:p>
            <a:pPr lvl="1"/>
            <a:r>
              <a:rPr lang="en-US" altLang="de-DE"/>
              <a:t>&amp;</a:t>
            </a:r>
          </a:p>
          <a:p>
            <a:pPr lvl="1"/>
            <a:r>
              <a:rPr lang="en-US" altLang="de-DE"/>
              <a:t>&lt;</a:t>
            </a:r>
          </a:p>
          <a:p>
            <a:pPr lvl="1"/>
            <a:r>
              <a:rPr lang="en-US" altLang="de-DE"/>
              <a:t>&gt;</a:t>
            </a:r>
          </a:p>
          <a:p>
            <a:r>
              <a:rPr lang="en-US" altLang="de-DE"/>
              <a:t>To represent them, we use a set of characters called </a:t>
            </a:r>
            <a:r>
              <a:rPr lang="en-US" altLang="de-DE" b="1"/>
              <a:t>character entity</a:t>
            </a:r>
            <a:r>
              <a:rPr lang="en-US" altLang="de-DE"/>
              <a:t> or </a:t>
            </a:r>
            <a:r>
              <a:rPr lang="en-US" altLang="de-DE" b="1"/>
              <a:t>escape characters</a:t>
            </a:r>
            <a:r>
              <a:rPr lang="en-US" altLang="de-DE"/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B63D835-B776-9A7C-1A0F-A0CC9527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Special Characters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8DFA3-1F92-3947-ACF5-5B91C611614A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447800"/>
          <a:ext cx="8229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Special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Numeric 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Named</a:t>
                      </a:r>
                      <a:r>
                        <a:rPr lang="en-US" sz="2400" baseline="0" dirty="0"/>
                        <a:t> Entity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&amp;#034;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quot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&amp;#038;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&amp;#060;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lt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&amp;#062;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</a:t>
                      </a:r>
                      <a:r>
                        <a:rPr lang="en-US" sz="2400" dirty="0" err="1"/>
                        <a:t>gt</a:t>
                      </a:r>
                      <a:r>
                        <a:rPr lang="en-US" sz="2400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CF9AD1E-227D-AC8A-0110-F144FF05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Comments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72D69F18-2CBC-D9FD-0974-C49533279A3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It is a good practice to comment your code because this will help other people to understand or have a better idea of what you are trying to do. 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  <a:p>
            <a:r>
              <a:rPr lang="en-US" altLang="de-DE"/>
              <a:t>It can even help you!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de-DE"/>
          </a:p>
          <a:p>
            <a:r>
              <a:rPr lang="en-US" altLang="de-DE"/>
              <a:t>Use the following sintax: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 sz="2800">
                <a:latin typeface="Arial" panose="020B0604020202020204" pitchFamily="34" charset="0"/>
                <a:cs typeface="Arial" panose="020B0604020202020204" pitchFamily="34" charset="0"/>
              </a:rPr>
              <a:t>	&lt; ! - - my comment goes here… - - &gt;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5">
            <a:extLst>
              <a:ext uri="{FF2B5EF4-FFF2-40B4-BE49-F238E27FC236}">
                <a16:creationId xmlns:a16="http://schemas.microsoft.com/office/drawing/2014/main" id="{71EF85FB-B574-3B5D-87B9-C54523E64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/>
              <a:t>XHTML Elements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C53C3EA-95CF-4FF0-093F-D3E8F6FED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/>
              <a:t>Block and Inline Elements. Grouping elements.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F9374C5-786A-EC6C-4D88-2E8E3ADE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Block and Inline Elements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C6C587D-E2AD-BC9C-0C57-6E946DDC0B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Block-level elements:</a:t>
            </a:r>
          </a:p>
          <a:p>
            <a:pPr lvl="1"/>
            <a:r>
              <a:rPr lang="en-US" altLang="de-DE"/>
              <a:t>Block-level elements appear on the screen as if they have a carriage return or line break before and after them.</a:t>
            </a:r>
          </a:p>
          <a:p>
            <a:pPr lvl="1"/>
            <a:r>
              <a:rPr lang="pt-BR" altLang="de-DE"/>
              <a:t>&lt;p&gt;, &lt;h1&gt;, &lt;h2&gt;, &lt;h3&gt;, &lt;h4&gt;, &lt;h5&gt;, &lt;h6&gt;, &lt;ul&gt;, &lt;ol&gt;, &lt;dl&gt;, &lt;pre&gt;, &lt;hr /&gt;</a:t>
            </a:r>
            <a:endParaRPr lang="en-US" altLang="de-DE"/>
          </a:p>
          <a:p>
            <a:r>
              <a:rPr lang="en-US" altLang="de-DE"/>
              <a:t>Inline elements:</a:t>
            </a:r>
          </a:p>
          <a:p>
            <a:pPr lvl="1"/>
            <a:r>
              <a:rPr lang="en-US" altLang="de-DE"/>
              <a:t>On the other hand,  inline elements can appear within sentences and </a:t>
            </a:r>
            <a:r>
              <a:rPr lang="en-US" altLang="de-DE" b="1"/>
              <a:t>do not have </a:t>
            </a:r>
            <a:r>
              <a:rPr lang="en-US" altLang="de-DE"/>
              <a:t>to appear on a new line of their own.</a:t>
            </a:r>
          </a:p>
          <a:p>
            <a:pPr lvl="1"/>
            <a:r>
              <a:rPr lang="en-US" altLang="de-DE"/>
              <a:t>&lt;b&gt;, &lt;i&gt;, &lt;u&gt;, &lt;em&gt;, &lt;strong&gt;, &lt;sup&gt;, &lt;sub&gt;, &lt;big&gt;, &lt;small&gt;, &lt;li&gt;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3F993720-FF4A-9A7B-C342-FC2F4BC1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Grouping with &lt;div&gt; and &lt;span&gt;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9E93FB5D-7A13-C17D-6762-9A37CB1972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They allow you to group several elements to create new sections or subsections within your page.</a:t>
            </a:r>
          </a:p>
          <a:p>
            <a:r>
              <a:rPr lang="en-US" altLang="de-DE"/>
              <a:t>On their own, they don’t affect the appearance of a page.</a:t>
            </a:r>
          </a:p>
          <a:p>
            <a:r>
              <a:rPr lang="en-US" altLang="de-DE"/>
              <a:t>They are commonly combined with CSS to apply style only to certain sections of a page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A26413CE-8CFF-2FA4-5803-E12BF47E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&lt;div&gt; element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FABB5E30-A411-E898-07CA-A748432626B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Allows to group </a:t>
            </a:r>
            <a:r>
              <a:rPr lang="en-US" altLang="de-DE" b="1"/>
              <a:t>block-level </a:t>
            </a:r>
            <a:r>
              <a:rPr lang="en-US" altLang="de-DE"/>
              <a:t>elements</a:t>
            </a:r>
          </a:p>
          <a:p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r>
              <a:rPr lang="en-US" altLang="de-DE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&lt;div class=”footnotes”&gt;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&lt;h2&gt;Footnotes&lt;/h2&gt;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&lt;p&gt;&lt;b&gt;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&lt;/b&gt; Facebook is the biggest social network nowadays&lt;/p&gt;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&lt;p&gt;&lt;b&gt;2&lt;/b&gt; Google is the pioneer in HTML5&lt;/p&gt;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&lt;/div&gt;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A8989867-BF75-12D9-E3D8-89357C33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&lt;span&gt; element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DAA4E9B7-6435-97F9-4C3E-6DCED46F90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Allows to group inline elements only.</a:t>
            </a:r>
          </a:p>
          <a:p>
            <a:endParaRPr lang="en-US" altLang="de-DE"/>
          </a:p>
          <a:p>
            <a:pPr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&lt;div class=”footnotes”&gt;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&lt;h2&gt;Footnotes&lt;/h2&gt;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&lt;p&gt;</a:t>
            </a:r>
            <a:r>
              <a:rPr lang="en-US" altLang="de-DE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&lt;span class=“social-network”&gt;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&lt;b&gt;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1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&lt;/b&gt; Facebook is the biggest social network nowadays</a:t>
            </a:r>
            <a:r>
              <a:rPr lang="en-US" altLang="de-DE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&lt;/span&gt;</a:t>
            </a: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&lt;/p&gt;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&lt;p&gt;&lt;b&gt;2&lt;/b&gt; Google is the pioneer in HTML5&lt;/p&gt;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de-DE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&lt;/div&gt;</a:t>
            </a:r>
          </a:p>
          <a:p>
            <a:endParaRPr lang="en-US" altLang="de-DE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3FF77E46-62AB-2368-B458-E5EC29B9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Questions?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B114201E-D52B-9CB0-B746-E12A015259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Before the exercise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7A77247D-9A17-509B-EBA4-19C0FBB1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Exercise 3.1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4A1FC18-7AC3-3305-1FEC-C074EC56B7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Go to: </a:t>
            </a:r>
          </a:p>
          <a:p>
            <a:pPr lvl="1"/>
            <a:r>
              <a:rPr lang="en-US" altLang="de-DE"/>
              <a:t>csit.udc.edu/~rpalomino</a:t>
            </a:r>
          </a:p>
          <a:p>
            <a:r>
              <a:rPr lang="en-US" altLang="de-DE"/>
              <a:t>Click on class link</a:t>
            </a:r>
          </a:p>
          <a:p>
            <a:r>
              <a:rPr lang="en-US" altLang="de-DE"/>
              <a:t>Look under folder exercises:</a:t>
            </a:r>
          </a:p>
          <a:p>
            <a:pPr lvl="1"/>
            <a:r>
              <a:rPr lang="en-US" altLang="de-DE"/>
              <a:t> wp-exe-03_01.pdf</a:t>
            </a:r>
          </a:p>
          <a:p>
            <a:endParaRPr lang="en-US" alt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573E996-D967-847C-FB1E-C51071F2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Core Attributes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9B54436-D3A6-E1A5-4B8E-00927F4994A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Four core attributes:</a:t>
            </a:r>
          </a:p>
          <a:p>
            <a:pPr lvl="1"/>
            <a:r>
              <a:rPr lang="en-US" altLang="de-DE" b="1"/>
              <a:t>id</a:t>
            </a:r>
            <a:endParaRPr lang="en-US" altLang="de-DE"/>
          </a:p>
          <a:p>
            <a:pPr lvl="1"/>
            <a:r>
              <a:rPr lang="en-US" altLang="de-DE" b="1"/>
              <a:t>class</a:t>
            </a:r>
            <a:endParaRPr lang="en-US" altLang="de-DE"/>
          </a:p>
          <a:p>
            <a:pPr lvl="1"/>
            <a:r>
              <a:rPr lang="en-US" altLang="de-DE" b="1"/>
              <a:t>title</a:t>
            </a:r>
            <a:endParaRPr lang="en-US" altLang="de-DE"/>
          </a:p>
          <a:p>
            <a:pPr lvl="1"/>
            <a:r>
              <a:rPr lang="en-US" altLang="de-DE" b="1"/>
              <a:t>style</a:t>
            </a:r>
            <a:endParaRPr lang="en-US" alt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F3E5999-C65F-13F4-DE1A-E78EB05E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For 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66E1E8C0-5B8B-05A7-CEF5-68987A4B52C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de-DE"/>
              <a:t>Quiz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4464806-0B6B-1A7F-6AAB-2943BBD5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Core Attributes: id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4BFBE8E-D80F-90C2-51C4-50B892421D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Uniquely identify any element within a page</a:t>
            </a:r>
          </a:p>
          <a:p>
            <a:pPr lvl="1"/>
            <a:r>
              <a:rPr lang="en-US" altLang="de-DE"/>
              <a:t>Use to link an specific part in the document,  specifically associate an element with a CSS or a JavaScript</a:t>
            </a:r>
          </a:p>
          <a:p>
            <a:pPr lvl="1"/>
            <a:r>
              <a:rPr lang="en-US" altLang="de-DE"/>
              <a:t>i.e.: 	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de-DE"/>
              <a:t>&lt;p id=“incomes”&gt; Showing your Incomes&lt;/p&gt;</a:t>
            </a:r>
          </a:p>
          <a:p>
            <a:pPr lvl="2">
              <a:buFont typeface="Wingdings 3" panose="05040102010807070707" pitchFamily="18" charset="2"/>
              <a:buNone/>
            </a:pPr>
            <a:r>
              <a:rPr lang="en-US" altLang="de-DE"/>
              <a:t>&lt;p id = “expenses”&gt; Showing your Expenses &lt;/p&gt;</a:t>
            </a:r>
          </a:p>
          <a:p>
            <a:pPr lvl="2">
              <a:buFont typeface="Wingdings 3" panose="05040102010807070707" pitchFamily="18" charset="2"/>
              <a:buNone/>
            </a:pPr>
            <a:endParaRPr lang="en-US" altLang="de-DE"/>
          </a:p>
          <a:p>
            <a:pPr lvl="1"/>
            <a:r>
              <a:rPr lang="en-US" altLang="de-DE"/>
              <a:t>It </a:t>
            </a:r>
            <a:r>
              <a:rPr lang="en-US" altLang="de-DE" b="1"/>
              <a:t>must</a:t>
            </a:r>
            <a:r>
              <a:rPr lang="en-US" altLang="de-DE"/>
              <a:t>:</a:t>
            </a:r>
          </a:p>
          <a:p>
            <a:pPr lvl="2"/>
            <a:r>
              <a:rPr lang="en-US" altLang="de-DE"/>
              <a:t>Start with a letter. You can’t start with digit, hyphen, underscore, colon, or period.</a:t>
            </a:r>
          </a:p>
          <a:p>
            <a:pPr lvl="2"/>
            <a:r>
              <a:rPr lang="en-US" altLang="de-DE"/>
              <a:t>Be unique within the XHTML document.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FFC8CAE-A51A-5A5E-5981-7EFBE5E8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Core Attributes: class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A7F7340-4F8C-47E6-564E-E83299F4E56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Specify that the element belongs to a class of element</a:t>
            </a:r>
          </a:p>
          <a:p>
            <a:r>
              <a:rPr lang="en-US" altLang="de-DE"/>
              <a:t>Commonly used with CSS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class = “className”</a:t>
            </a:r>
          </a:p>
          <a:p>
            <a:pPr lvl="1">
              <a:buFont typeface="Wingdings 3" panose="05040102010807070707" pitchFamily="18" charset="2"/>
              <a:buNone/>
            </a:pPr>
            <a:endParaRPr lang="en-US" altLang="de-DE"/>
          </a:p>
          <a:p>
            <a:r>
              <a:rPr lang="en-US" altLang="de-DE"/>
              <a:t>The value can be space-separated list of class names:</a:t>
            </a:r>
          </a:p>
          <a:p>
            <a:pPr lvl="1">
              <a:buFont typeface="Wingdings 3" panose="05040102010807070707" pitchFamily="18" charset="2"/>
              <a:buNone/>
            </a:pPr>
            <a:r>
              <a:rPr lang="en-US" altLang="de-DE"/>
              <a:t>class = “</a:t>
            </a:r>
            <a:r>
              <a:rPr lang="en-US" altLang="de-DE" i="1"/>
              <a:t>className1 className2 className3</a:t>
            </a:r>
            <a:r>
              <a:rPr lang="en-US" altLang="de-DE"/>
              <a:t>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209AE98-4ACA-68AF-EBB7-73D2DB5B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Core Attributes: title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72B09F2-9CAE-2A68-0B4A-F508C235EAF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Gives a suggested title for the element.</a:t>
            </a:r>
            <a:endParaRPr lang="en-US" altLang="de-DE" sz="2800"/>
          </a:p>
          <a:p>
            <a:pPr lvl="1"/>
            <a:r>
              <a:rPr lang="en-US" altLang="de-DE" sz="2800"/>
              <a:t>title = “string”</a:t>
            </a:r>
          </a:p>
          <a:p>
            <a:endParaRPr lang="en-US" altLang="de-DE"/>
          </a:p>
          <a:p>
            <a:pPr lvl="1"/>
            <a:r>
              <a:rPr lang="en-US" altLang="de-DE"/>
              <a:t>The behavior of title depends upon the element that carries it.</a:t>
            </a:r>
          </a:p>
          <a:p>
            <a:pPr lvl="1"/>
            <a:endParaRPr lang="en-US" altLang="de-DE"/>
          </a:p>
          <a:p>
            <a:pPr lvl="1"/>
            <a:r>
              <a:rPr lang="en-US" altLang="de-DE"/>
              <a:t>It is often displayed as a tooltip, or while the element is loading.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D0DE05F-624A-FABC-8BC1-3608ECCCB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Core Attributes: style (deprecated)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E0305FC0-CDA8-862B-394A-7F4FA6A87F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r>
              <a:rPr lang="en-US" altLang="de-DE"/>
              <a:t>Allows you to specify CSS rules within the element.</a:t>
            </a:r>
          </a:p>
          <a:p>
            <a:pPr lvl="1"/>
            <a:endParaRPr lang="en-US" altLang="de-DE"/>
          </a:p>
          <a:p>
            <a:pPr lvl="1"/>
            <a:r>
              <a:rPr lang="en-US" altLang="de-DE"/>
              <a:t>&lt;p style=“font-family:arial; color:#FF0000;”&gt; SomeText&lt;/p&gt;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625</TotalTime>
  <Words>1835</Words>
  <Application>Microsoft Office PowerPoint</Application>
  <PresentationFormat>Ekran Gösterisi (4:3)</PresentationFormat>
  <Paragraphs>368</Paragraphs>
  <Slides>50</Slides>
  <Notes>50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1" baseType="lpstr">
      <vt:lpstr>Origin</vt:lpstr>
      <vt:lpstr>INTRODUCTION TO WEB DEVELOPMENT AND HTML </vt:lpstr>
      <vt:lpstr>XHTML Attributes</vt:lpstr>
      <vt:lpstr>XHTML Attributes</vt:lpstr>
      <vt:lpstr>Attributes</vt:lpstr>
      <vt:lpstr>Core Attributes</vt:lpstr>
      <vt:lpstr>Core Attributes: id</vt:lpstr>
      <vt:lpstr>Core Attributes: class</vt:lpstr>
      <vt:lpstr>Core Attributes: title</vt:lpstr>
      <vt:lpstr>Core Attributes: style (deprecated)</vt:lpstr>
      <vt:lpstr>Internationalization</vt:lpstr>
      <vt:lpstr>UI Events</vt:lpstr>
      <vt:lpstr>UI Events</vt:lpstr>
      <vt:lpstr>UI Events</vt:lpstr>
      <vt:lpstr>XHTML Elements</vt:lpstr>
      <vt:lpstr>XHTML Elements</vt:lpstr>
      <vt:lpstr>Headings</vt:lpstr>
      <vt:lpstr>Align attribute (deprecated)</vt:lpstr>
      <vt:lpstr>The &lt;pre&gt; element</vt:lpstr>
      <vt:lpstr>XHTML Elements</vt:lpstr>
      <vt:lpstr>The &lt;b&gt; element</vt:lpstr>
      <vt:lpstr>The &lt;i&gt; element</vt:lpstr>
      <vt:lpstr>The &lt;u&gt; element (deprecated)</vt:lpstr>
      <vt:lpstr>The &lt;s&gt; or &lt;strike&gt; element (deprecated)</vt:lpstr>
      <vt:lpstr>More Elements</vt:lpstr>
      <vt:lpstr>XHTML Elements</vt:lpstr>
      <vt:lpstr>Phrase Elements</vt:lpstr>
      <vt:lpstr>Phrase Elements</vt:lpstr>
      <vt:lpstr>XHTML Elements</vt:lpstr>
      <vt:lpstr>Lists</vt:lpstr>
      <vt:lpstr>Lists: Unordered Lists &lt;ul&gt;</vt:lpstr>
      <vt:lpstr>Lists: Ordered Lists &lt;ol&gt;</vt:lpstr>
      <vt:lpstr>Lists: Ordered Lists &lt;ol&gt;</vt:lpstr>
      <vt:lpstr>Lists: Ordered Lists &lt;ol&gt;</vt:lpstr>
      <vt:lpstr>Lists: Definition Lists &lt;dl&gt;</vt:lpstr>
      <vt:lpstr>Lists: Definition Lists &lt;dl&gt;</vt:lpstr>
      <vt:lpstr>Lists: Nesting Lists</vt:lpstr>
      <vt:lpstr>XHTML Elements</vt:lpstr>
      <vt:lpstr>The &lt;ins&gt; and &lt;del&gt; elements</vt:lpstr>
      <vt:lpstr>The &lt;ins&gt; and &lt;del&gt; elements</vt:lpstr>
      <vt:lpstr>Special Characters</vt:lpstr>
      <vt:lpstr>Special Characters</vt:lpstr>
      <vt:lpstr>Comments</vt:lpstr>
      <vt:lpstr>XHTML Elements</vt:lpstr>
      <vt:lpstr>Block and Inline Elements</vt:lpstr>
      <vt:lpstr>Grouping with &lt;div&gt; and &lt;span&gt;</vt:lpstr>
      <vt:lpstr>The &lt;div&gt; element</vt:lpstr>
      <vt:lpstr>The &lt;span&gt; element</vt:lpstr>
      <vt:lpstr>Questions?</vt:lpstr>
      <vt:lpstr>Exercise 3.1</vt:lpstr>
      <vt:lpstr>For next class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60</cp:revision>
  <dcterms:created xsi:type="dcterms:W3CDTF">2011-01-12T15:33:03Z</dcterms:created>
  <dcterms:modified xsi:type="dcterms:W3CDTF">2024-10-30T07:04:37Z</dcterms:modified>
</cp:coreProperties>
</file>