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08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30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33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50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4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8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92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0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7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60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7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67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69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873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1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44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9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735416-E917-4483-969B-CD61522ED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Git’e</a:t>
            </a:r>
            <a:r>
              <a:rPr lang="tr-TR" dirty="0"/>
              <a:t> giriş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C9CC223-A185-446E-82FB-B995C1719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Halil Mert CEYLAN</a:t>
            </a:r>
          </a:p>
          <a:p>
            <a:r>
              <a:rPr lang="tr-TR" dirty="0"/>
              <a:t>Arda ERTANHAN</a:t>
            </a:r>
          </a:p>
        </p:txBody>
      </p:sp>
    </p:spTree>
    <p:extLst>
      <p:ext uri="{BB962C8B-B14F-4D97-AF65-F5344CB8AC3E}">
        <p14:creationId xmlns:p14="http://schemas.microsoft.com/office/powerpoint/2010/main" val="335671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9E7FBB-8F70-4FE0-BB47-8BD69D87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CBED29-BFD2-432B-ACA5-2B3C2AA9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Git, yazdığımız projeleri ve uygulamaları, bilgisayarımızda ya da harici disklerde değil de internet üzerinde tutmamızı sağlayan, hız odaklı, dağıtık çalışan bir sürüm kontrol ve kaynak kod yönetim sistemidir.</a:t>
            </a:r>
          </a:p>
          <a:p>
            <a:r>
              <a:rPr lang="tr-TR" dirty="0"/>
              <a:t>Linux’un kurucusu </a:t>
            </a:r>
            <a:r>
              <a:rPr lang="tr-TR" dirty="0" err="1"/>
              <a:t>Linus</a:t>
            </a:r>
            <a:r>
              <a:rPr lang="tr-TR" dirty="0"/>
              <a:t> </a:t>
            </a:r>
            <a:r>
              <a:rPr lang="tr-TR" dirty="0" err="1"/>
              <a:t>Torvalds</a:t>
            </a:r>
            <a:r>
              <a:rPr lang="tr-TR" dirty="0"/>
              <a:t> tarafından 2005 yılında geliştirilmiştir.</a:t>
            </a:r>
          </a:p>
        </p:txBody>
      </p:sp>
    </p:spTree>
    <p:extLst>
      <p:ext uri="{BB962C8B-B14F-4D97-AF65-F5344CB8AC3E}">
        <p14:creationId xmlns:p14="http://schemas.microsoft.com/office/powerpoint/2010/main" val="14028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76A2E-84C6-475F-833C-1B63F0C3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</a:t>
            </a:r>
            <a:r>
              <a:rPr lang="tr-TR" dirty="0" err="1"/>
              <a:t>Git’i</a:t>
            </a:r>
            <a:r>
              <a:rPr lang="tr-TR" dirty="0"/>
              <a:t> kullanmalıyız?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862732-1AF5-4189-BD49-863C99C2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 yerel çalışan bir yazılımdır. Dosyalarınız ve dosyalarınızın geçmişi bilgisayarınızda depolanır. Kendi değişikliklerinizi yükleyebilir ve başkalarının değişikliklerini indirebilirsiniz, bu şekilde diğer geliştiricilerle daha kolay işbirliği yapabilirsiniz.</a:t>
            </a:r>
          </a:p>
          <a:p>
            <a:r>
              <a:rPr lang="tr-TR" dirty="0"/>
              <a:t>Git yapılan değişiklikleri birleştirme özelliğine sahiptir. Bu özelliği aynı projede çalışan iki kişinin aynı dosyanın farklı alanlarında çalışıp birbirinin ilerlemesini kaybetmeden değişiklikleri kaydetmesine olanak sağlar.</a:t>
            </a:r>
          </a:p>
        </p:txBody>
      </p:sp>
    </p:spTree>
    <p:extLst>
      <p:ext uri="{BB962C8B-B14F-4D97-AF65-F5344CB8AC3E}">
        <p14:creationId xmlns:p14="http://schemas.microsoft.com/office/powerpoint/2010/main" val="30593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57ED65-3E2B-4B62-8092-D2F2DEFF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Git’in</a:t>
            </a:r>
            <a:r>
              <a:rPr lang="tr-TR" dirty="0"/>
              <a:t>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4A6B2-9313-4F32-B1F5-50D8124C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Git birincil olarak yazılım geliştirmede kaynak kodu yönetimi için kullanılsa da herhangi bir dosya dizisindeki değişiklikleri takip etmek için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11402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F6A850-2D85-42C0-911F-5A9E38A9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Git terimleri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CCF3EC-1F34-47D7-A40D-01F61341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1"/>
                </a:solidFill>
              </a:rPr>
              <a:t>Repository</a:t>
            </a:r>
            <a:r>
              <a:rPr lang="tr-TR" b="1" dirty="0">
                <a:solidFill>
                  <a:schemeClr val="accent1"/>
                </a:solidFill>
              </a:rPr>
              <a:t>: </a:t>
            </a:r>
            <a:r>
              <a:rPr lang="tr-TR" dirty="0">
                <a:solidFill>
                  <a:schemeClr val="tx1"/>
                </a:solidFill>
              </a:rPr>
              <a:t>Bir nevi projenin bulunduğu klasördür. Projenin bütün dosyalarını ve bu dosyaların değiştirilme geçmişlerini depolar.</a:t>
            </a:r>
          </a:p>
          <a:p>
            <a:r>
              <a:rPr lang="tr-TR" b="1" dirty="0" err="1">
                <a:solidFill>
                  <a:schemeClr val="accent1"/>
                </a:solidFill>
              </a:rPr>
              <a:t>Branch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Branchler</a:t>
            </a:r>
            <a:r>
              <a:rPr lang="tr-TR" dirty="0">
                <a:solidFill>
                  <a:schemeClr val="tx1"/>
                </a:solidFill>
              </a:rPr>
              <a:t> bir projenin üzerinde aynı anda birden fazla kişinin çalışmasına olanak sağlar.</a:t>
            </a:r>
            <a:r>
              <a:rPr lang="tr-TR" b="1" dirty="0">
                <a:solidFill>
                  <a:schemeClr val="tx1"/>
                </a:solidFill>
              </a:rPr>
              <a:t> </a:t>
            </a:r>
          </a:p>
          <a:p>
            <a:r>
              <a:rPr lang="tr-TR" b="1" dirty="0">
                <a:solidFill>
                  <a:schemeClr val="accent1"/>
                </a:solidFill>
              </a:rPr>
              <a:t>Master: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Projede varsayılan olarak ilk oluşturulan ve ana </a:t>
            </a:r>
            <a:r>
              <a:rPr lang="tr-TR" dirty="0" err="1">
                <a:solidFill>
                  <a:schemeClr val="tx1"/>
                </a:solidFill>
              </a:rPr>
              <a:t>branch</a:t>
            </a:r>
            <a:r>
              <a:rPr lang="tr-TR" dirty="0">
                <a:solidFill>
                  <a:schemeClr val="tx1"/>
                </a:solidFill>
              </a:rPr>
              <a:t> olarak kabul edilen </a:t>
            </a:r>
            <a:r>
              <a:rPr lang="tr-TR" dirty="0" err="1">
                <a:solidFill>
                  <a:schemeClr val="tx1"/>
                </a:solidFill>
              </a:rPr>
              <a:t>branch’in</a:t>
            </a:r>
            <a:r>
              <a:rPr lang="tr-TR" dirty="0">
                <a:solidFill>
                  <a:schemeClr val="tx1"/>
                </a:solidFill>
              </a:rPr>
              <a:t> adıdır. Diğer tüm değişiklikler Master </a:t>
            </a:r>
            <a:r>
              <a:rPr lang="tr-TR" dirty="0" err="1">
                <a:solidFill>
                  <a:schemeClr val="tx1"/>
                </a:solidFill>
              </a:rPr>
              <a:t>branch</a:t>
            </a:r>
            <a:r>
              <a:rPr lang="tr-TR" dirty="0">
                <a:solidFill>
                  <a:schemeClr val="tx1"/>
                </a:solidFill>
              </a:rPr>
              <a:t> üzerinden yapılır.</a:t>
            </a:r>
          </a:p>
          <a:p>
            <a:r>
              <a:rPr lang="tr-TR" b="1" dirty="0" err="1">
                <a:solidFill>
                  <a:schemeClr val="accent1"/>
                </a:solidFill>
              </a:rPr>
              <a:t>Commit</a:t>
            </a:r>
            <a:r>
              <a:rPr lang="tr-TR" b="1" dirty="0">
                <a:solidFill>
                  <a:schemeClr val="accent1"/>
                </a:solidFill>
              </a:rPr>
              <a:t>: </a:t>
            </a:r>
            <a:r>
              <a:rPr lang="tr-TR" dirty="0"/>
              <a:t>Mevcut projeye yapılan değişikliklerin kaydedilmesine denir.</a:t>
            </a:r>
          </a:p>
          <a:p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9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DF7A5B-CE55-4707-998C-50316A8C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Git terimleri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59E233-BFD1-47E3-9703-9D7E75A9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accent1"/>
                </a:solidFill>
              </a:rPr>
              <a:t>Checkout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r>
              <a:rPr lang="tr-TR" b="1" dirty="0"/>
              <a:t> </a:t>
            </a:r>
            <a:r>
              <a:rPr lang="tr-TR" dirty="0"/>
              <a:t>Mevcut </a:t>
            </a:r>
            <a:r>
              <a:rPr lang="tr-TR" dirty="0" err="1"/>
              <a:t>branch</a:t>
            </a:r>
            <a:r>
              <a:rPr lang="tr-TR" dirty="0"/>
              <a:t> üzerindeki </a:t>
            </a:r>
            <a:r>
              <a:rPr lang="tr-TR" dirty="0" err="1"/>
              <a:t>commit’lerin</a:t>
            </a:r>
            <a:r>
              <a:rPr lang="tr-TR" dirty="0"/>
              <a:t> üzerinde geçiş yapabilmemizi sağlar.</a:t>
            </a:r>
          </a:p>
          <a:p>
            <a:r>
              <a:rPr lang="tr-TR" b="1" dirty="0" err="1">
                <a:solidFill>
                  <a:schemeClr val="accent1"/>
                </a:solidFill>
              </a:rPr>
              <a:t>Fork</a:t>
            </a:r>
            <a:r>
              <a:rPr lang="tr-TR" b="1" dirty="0">
                <a:solidFill>
                  <a:schemeClr val="accent1"/>
                </a:solidFill>
              </a:rPr>
              <a:t>: </a:t>
            </a:r>
            <a:r>
              <a:rPr lang="tr-TR" dirty="0"/>
              <a:t>Üzerinde değişiklik yapabilmemiz ve sonra asıl dosyaya gönderebilmemiz için projenin bir kopyasının alınmasına denir.</a:t>
            </a:r>
          </a:p>
          <a:p>
            <a:r>
              <a:rPr lang="tr-TR" b="1" dirty="0" err="1">
                <a:solidFill>
                  <a:schemeClr val="accent1"/>
                </a:solidFill>
              </a:rPr>
              <a:t>Pull</a:t>
            </a:r>
            <a:r>
              <a:rPr lang="tr-TR" b="1" dirty="0">
                <a:solidFill>
                  <a:schemeClr val="accent1"/>
                </a:solidFill>
              </a:rPr>
              <a:t> </a:t>
            </a:r>
            <a:r>
              <a:rPr lang="tr-TR" b="1" dirty="0" err="1">
                <a:solidFill>
                  <a:schemeClr val="accent1"/>
                </a:solidFill>
              </a:rPr>
              <a:t>Request</a:t>
            </a:r>
            <a:r>
              <a:rPr lang="tr-TR" b="1" dirty="0">
                <a:solidFill>
                  <a:schemeClr val="accent1"/>
                </a:solidFill>
              </a:rPr>
              <a:t> (PR): </a:t>
            </a:r>
            <a:r>
              <a:rPr lang="tr-TR" dirty="0"/>
              <a:t>Proje üzerinde değişiklik yaptıktan sonra proje sahibinin değerlendirmesi ve projeye eklemesini istemeye denir.</a:t>
            </a:r>
          </a:p>
          <a:p>
            <a:r>
              <a:rPr lang="tr-TR" b="1" dirty="0" err="1">
                <a:solidFill>
                  <a:schemeClr val="accent1"/>
                </a:solidFill>
              </a:rPr>
              <a:t>Merge</a:t>
            </a:r>
            <a:r>
              <a:rPr lang="tr-TR" b="1" dirty="0">
                <a:solidFill>
                  <a:schemeClr val="accent1"/>
                </a:solidFill>
              </a:rPr>
              <a:t>: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Proje sahibi </a:t>
            </a:r>
            <a:r>
              <a:rPr lang="tr-TR" dirty="0" err="1"/>
              <a:t>PR’ye</a:t>
            </a:r>
            <a:r>
              <a:rPr lang="tr-TR" dirty="0"/>
              <a:t> onay verirse ve çakışma (bir projede aynı yerin iki farklı versiyonu) tespit edilmezse yapılan değişimlerin </a:t>
            </a:r>
            <a:r>
              <a:rPr lang="tr-TR" dirty="0" err="1"/>
              <a:t>master</a:t>
            </a:r>
            <a:r>
              <a:rPr lang="tr-TR" dirty="0"/>
              <a:t> </a:t>
            </a:r>
            <a:r>
              <a:rPr lang="tr-TR" dirty="0" err="1"/>
              <a:t>branch’e</a:t>
            </a:r>
            <a:r>
              <a:rPr lang="tr-TR" dirty="0"/>
              <a:t> eklenmesine denir</a:t>
            </a:r>
          </a:p>
        </p:txBody>
      </p:sp>
    </p:spTree>
    <p:extLst>
      <p:ext uri="{BB962C8B-B14F-4D97-AF65-F5344CB8AC3E}">
        <p14:creationId xmlns:p14="http://schemas.microsoft.com/office/powerpoint/2010/main" val="321224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39F0E-ECA6-42B4-8130-D94FAD14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82AC06-8928-45CB-8C47-2A66758F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Git kullanan yazılım projeleri için bir depolama servisidir. </a:t>
            </a:r>
          </a:p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özel depolar için ücretli üyelik seçenekleri sunarken, açık kaynaklı projeler için ücretsizdir. Öğrencilere özel </a:t>
            </a:r>
            <a:r>
              <a:rPr lang="tr-T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hesabı ile üye olunursa ücretsiz bir şekilde özel depolara sahip olabilirler.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285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2A2B0F-8A12-4E4F-A3C5-BAF9E565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GitLab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70392B-814A-41B7-AA1C-5C835118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GitHub’ın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kullanıcılara sağladığı işlevlerin tamamını sunan bir Git servisidir. Açık kaynak(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projelerinizi bu servis üzerinde ücretsiz bir şekilde oluşturabilir ve yönetebilirsiniz. </a:t>
            </a:r>
          </a:p>
          <a:p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daha çok firmalarda tercih edilmektedir. Bunun sebebi; ücretsiz sürümünde kendi sunucularınıza kurarak sadece kurum içi kullanıcıların erişebileceği 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servisi hizmeti bulunmaktadır.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410963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379</Words>
  <Application>Microsoft Office PowerPoint</Application>
  <PresentationFormat>Ekran Gösterisi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Yüzeyler</vt:lpstr>
      <vt:lpstr>Git’e giriş</vt:lpstr>
      <vt:lpstr>Git nedir?</vt:lpstr>
      <vt:lpstr>Neden Git’i kullanmalıyız?</vt:lpstr>
      <vt:lpstr>Git’in kullanım alanları</vt:lpstr>
      <vt:lpstr>Temel Git terimleri</vt:lpstr>
      <vt:lpstr>Temel Git terimleri</vt:lpstr>
      <vt:lpstr>GitHub</vt:lpstr>
      <vt:lpstr>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Git’e giriş</dc:title>
  <dc:creator>Kullanıcı</dc:creator>
  <cp:lastModifiedBy>Mert Ceylan</cp:lastModifiedBy>
  <cp:revision>8</cp:revision>
  <dcterms:created xsi:type="dcterms:W3CDTF">2020-07-08T07:04:52Z</dcterms:created>
  <dcterms:modified xsi:type="dcterms:W3CDTF">2020-07-08T08:26:21Z</dcterms:modified>
</cp:coreProperties>
</file>