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5C68-0BB9-9243-9162-A41CE1D7D10C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DA61C-1797-AE4C-AAEB-4ECC2DE0C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7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C4C73-2A64-5D48-9165-4C6E28FD084B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21D5-BB64-484F-B4C6-8688CF1C2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4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0513-1AFD-474F-88EC-039486DD91DF}" type="datetimeFigureOut">
              <a:rPr lang="en-US" smtClean="0"/>
              <a:t>6/29/18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5D69-0755-E848-8C62-5F301AEEB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14954" cy="1090246"/>
          </a:xfrm>
        </p:spPr>
        <p:txBody>
          <a:bodyPr/>
          <a:lstStyle/>
          <a:p>
            <a:r>
              <a:rPr lang="en-US" dirty="0" smtClean="0"/>
              <a:t>Twitter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708"/>
            <a:ext cx="9296400" cy="4771292"/>
          </a:xfrm>
        </p:spPr>
        <p:txBody>
          <a:bodyPr/>
          <a:lstStyle/>
          <a:p>
            <a:pPr algn="l"/>
            <a:r>
              <a:rPr lang="en-US" dirty="0" smtClean="0"/>
              <a:t>Günde 3 tweet atarak çalışmalara başlayabiliriz.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ilk mesaj motivasyon olması için atılmalıdır.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 diğer tweetler satış odaklı veya işletme ile alakalı olmalıdır.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Tweet Saat Aralığı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ilk tweet : 9-10 saatleri arasında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ikinci tweeet : 16-17 saatleri arasında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üçüncü tweet : 20-21 saatleri arasında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Bu 3 saat aralığı tweetlerin aktif atıldığı zaman dilimleridir. Bizler bu aralıklarda tweetler atıp daha sonrada kaç kişi ile etkileşime girdi onun istatistiğini çıkarıp ona göre tweetlerin atılacağı saat dilimini belirleyebiliriz.</a:t>
            </a:r>
            <a:endParaRPr lang="en-US" dirty="0"/>
          </a:p>
        </p:txBody>
      </p:sp>
      <p:pic>
        <p:nvPicPr>
          <p:cNvPr id="1026" name="Picture 2" descr="witter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0"/>
            <a:ext cx="2895600" cy="20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56338" cy="1325563"/>
          </a:xfrm>
        </p:spPr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57618"/>
            <a:ext cx="9859109" cy="5000381"/>
          </a:xfrm>
        </p:spPr>
        <p:txBody>
          <a:bodyPr/>
          <a:lstStyle/>
          <a:p>
            <a:r>
              <a:rPr lang="en-US" dirty="0" smtClean="0"/>
              <a:t>Facebook'ta Çarşamba,Perşembe,Cuma ve hafta sonları etkileşimin yoğun olduğu dönemlerdir.</a:t>
            </a:r>
          </a:p>
          <a:p>
            <a:r>
              <a:rPr lang="en-US" dirty="0" smtClean="0"/>
              <a:t> Paylaşımların en az etkileşim aldığı gün : Pazar saat 10.00'da</a:t>
            </a:r>
          </a:p>
          <a:p>
            <a:r>
              <a:rPr lang="en-US" dirty="0" smtClean="0"/>
              <a:t>Bizlerde paylaşımlarımızı bugünlerde yapabiliriz.</a:t>
            </a:r>
          </a:p>
          <a:p>
            <a:r>
              <a:rPr lang="en-US" dirty="0" smtClean="0"/>
              <a:t> Paylaşımları 11.00 ve 22.00 saatlerinde paylaşmak daha fazla etkileşim alır.</a:t>
            </a:r>
            <a:endParaRPr lang="en-US" dirty="0"/>
          </a:p>
        </p:txBody>
      </p:sp>
      <p:pic>
        <p:nvPicPr>
          <p:cNvPr id="2050" name="Picture 2" descr="°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8" y="0"/>
            <a:ext cx="1758461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90800" cy="1325563"/>
          </a:xfrm>
        </p:spPr>
        <p:txBody>
          <a:bodyPr/>
          <a:lstStyle/>
          <a:p>
            <a:r>
              <a:rPr lang="en-US" dirty="0" smtClean="0"/>
              <a:t>Instagram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1232"/>
            <a:ext cx="9378462" cy="5216768"/>
          </a:xfrm>
        </p:spPr>
        <p:txBody>
          <a:bodyPr/>
          <a:lstStyle/>
          <a:p>
            <a:r>
              <a:rPr lang="en-US" dirty="0" smtClean="0"/>
              <a:t>Genel olarak Çarşamba,Perşembe,Cuma ve Pazar günleri fazla etkileşim alınmaktadır.</a:t>
            </a:r>
          </a:p>
          <a:p>
            <a:r>
              <a:rPr lang="en-US" dirty="0" smtClean="0"/>
              <a:t>Başlangıç olarak </a:t>
            </a:r>
          </a:p>
          <a:p>
            <a:r>
              <a:rPr lang="en-US" dirty="0" smtClean="0"/>
              <a:t>sabah : 09-10 arası </a:t>
            </a:r>
          </a:p>
          <a:p>
            <a:r>
              <a:rPr lang="en-US" dirty="0" smtClean="0"/>
              <a:t>öğlen : 16-17 arası </a:t>
            </a:r>
            <a:endParaRPr lang="en-US" dirty="0"/>
          </a:p>
          <a:p>
            <a:r>
              <a:rPr lang="en-US" dirty="0" smtClean="0"/>
              <a:t>akşam : 20-21 arası ideal zamandır.</a:t>
            </a:r>
          </a:p>
          <a:p>
            <a:r>
              <a:rPr lang="en-US" dirty="0" smtClean="0"/>
              <a:t>Bizlerde Haftanın günleri içerisinde bunları dikkate alıp paylaşımlar yapabiliriz.</a:t>
            </a:r>
            <a:endParaRPr lang="en-US" dirty="0"/>
          </a:p>
        </p:txBody>
      </p:sp>
      <p:pic>
        <p:nvPicPr>
          <p:cNvPr id="3076" name="Picture 4" descr="nstagram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62" y="-3174"/>
            <a:ext cx="2813538" cy="1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61692" cy="1325563"/>
          </a:xfrm>
        </p:spPr>
        <p:txBody>
          <a:bodyPr/>
          <a:lstStyle/>
          <a:p>
            <a:r>
              <a:rPr lang="en-US" dirty="0" smtClean="0"/>
              <a:t>Paylaşım Çizelgesi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4276"/>
            <a:ext cx="8487508" cy="4583723"/>
          </a:xfrm>
        </p:spPr>
        <p:txBody>
          <a:bodyPr/>
          <a:lstStyle/>
          <a:p>
            <a:r>
              <a:rPr lang="en-US" dirty="0" smtClean="0"/>
              <a:t>Twitter : Pazartesi -&gt; 9-10 arası paylaşım</a:t>
            </a:r>
          </a:p>
          <a:p>
            <a:endParaRPr lang="en-US" dirty="0"/>
          </a:p>
          <a:p>
            <a:r>
              <a:rPr lang="en-US" dirty="0" smtClean="0"/>
              <a:t>Facebook : Çarşamba -&gt; sabah 11 civarı ya da gece 10</a:t>
            </a:r>
          </a:p>
          <a:p>
            <a:endParaRPr lang="en-US" dirty="0"/>
          </a:p>
          <a:p>
            <a:r>
              <a:rPr lang="en-US" dirty="0" smtClean="0"/>
              <a:t>Instagram : C.Tesi -&gt; 16-17 arasında paylaşım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Önceki slaytlardan derlenip en uygun vakit tarzında seçimler yapıldı. Kişiye göre farklılık gösterebilir.</a:t>
            </a:r>
            <a:endParaRPr lang="en-US" dirty="0"/>
          </a:p>
        </p:txBody>
      </p:sp>
      <p:pic>
        <p:nvPicPr>
          <p:cNvPr id="4098" name="Picture 2" descr="ocial media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0"/>
            <a:ext cx="3704492" cy="22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4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Twitter </vt:lpstr>
      <vt:lpstr>Facebook</vt:lpstr>
      <vt:lpstr>Instagram</vt:lpstr>
      <vt:lpstr>Paylaşım Çizelgesi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</dc:title>
  <dc:creator>Halil İbrahim ÖZEL</dc:creator>
  <cp:lastModifiedBy>Halil İbrahim ÖZEL</cp:lastModifiedBy>
  <cp:revision>4</cp:revision>
  <dcterms:created xsi:type="dcterms:W3CDTF">2018-06-29T11:46:29Z</dcterms:created>
  <dcterms:modified xsi:type="dcterms:W3CDTF">2018-06-29T12:10:39Z</dcterms:modified>
</cp:coreProperties>
</file>