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121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113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45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2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138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68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16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158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81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6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747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39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2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457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3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7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37314D-4665-409C-820C-F818B25393D5}" type="datetimeFigureOut">
              <a:rPr lang="tr-TR" smtClean="0"/>
              <a:t>14.11.2023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D57EE-D6B0-4337-AE59-C0490BB1B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9865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laniciadi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9E4F50-EED6-3DEB-BAE6-5F45E369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629"/>
            <a:ext cx="11874759" cy="4209758"/>
          </a:xfrm>
        </p:spPr>
        <p:txBody>
          <a:bodyPr>
            <a:noAutofit/>
          </a:bodyPr>
          <a:lstStyle/>
          <a:p>
            <a:pPr algn="l"/>
            <a:r>
              <a:rPr lang="tr-TR" dirty="0">
                <a:solidFill>
                  <a:srgbClr val="FF0000"/>
                </a:solidFill>
              </a:rPr>
              <a:t>AD : HALİL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SOYAD : SÜDER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NO : 231809006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SINIF : B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BÖLÜM : BİLGİSAYAR PROGRAMCILIĞI</a:t>
            </a:r>
          </a:p>
        </p:txBody>
      </p:sp>
    </p:spTree>
    <p:extLst>
      <p:ext uri="{BB962C8B-B14F-4D97-AF65-F5344CB8AC3E}">
        <p14:creationId xmlns:p14="http://schemas.microsoft.com/office/powerpoint/2010/main" val="33209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E32FF7-5D17-8D99-1C62-07BE3B26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1967" y="793102"/>
            <a:ext cx="12192000" cy="5784980"/>
          </a:xfrm>
        </p:spPr>
        <p:txBody>
          <a:bodyPr>
            <a:normAutofit/>
          </a:bodyPr>
          <a:lstStyle/>
          <a:p>
            <a:pPr algn="l"/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, web tabanlı bir platformdur ve versiyon kontrolü için </a:t>
            </a:r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Git'i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 kullanır. Geliştiricilerin projeler üzerinde işbirliği yapmasına, kod paylaşmasına ve açık kaynak yazılıma katkıda bulunmasına olanak tanıyan bir ortamdır. "</a:t>
            </a:r>
            <a:r>
              <a:rPr lang="tr-TR" sz="2500" i="0" strike="noStrike" dirty="0">
                <a:solidFill>
                  <a:schemeClr val="tx1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tr-TR" sz="2500" i="0" dirty="0">
                <a:solidFill>
                  <a:schemeClr val="tx1"/>
                </a:solidFill>
                <a:effectLst/>
                <a:latin typeface="Söhne"/>
              </a:rPr>
              <a:t>" 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bağlantısı, </a:t>
            </a:r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GitHub'un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 ana sayfasına yönlendiren bir linktir.</a:t>
            </a:r>
          </a:p>
          <a:p>
            <a:pPr algn="l"/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GitHub'un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 ana sayfasında, popüler depoları keşfetme, açık kaynak projeleri bulma ve </a:t>
            </a:r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 hesabınız varsa kendi depolarınızı yönetme gibi özelliklere erişebilirsiniz.</a:t>
            </a:r>
          </a:p>
          <a:p>
            <a:pPr algn="l"/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Eğer belirli bir depo veya kullanıcı biliyorsanız, ilgili yolu URL'ye ekleyerek doğrudan o depoya veya kullanıcının profil sayfasına gidebilirsiniz. Örneğin, "</a:t>
            </a:r>
            <a:r>
              <a:rPr lang="tr-TR" sz="2500" b="0" i="0" u="none" strike="noStrike" dirty="0">
                <a:solidFill>
                  <a:schemeClr val="tx1"/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https://github.com/kullaniciadi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" bağlantısı, belirtilen kullanıcının profil sayfasına yönlendirir.</a:t>
            </a:r>
          </a:p>
          <a:p>
            <a:pPr algn="l"/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Ancak sağladığınız bağlantı olan "</a:t>
            </a:r>
            <a:r>
              <a:rPr lang="tr-TR" sz="2500" b="0" i="0" u="none" strike="noStrike" dirty="0">
                <a:solidFill>
                  <a:schemeClr val="tx1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" yalnızca </a:t>
            </a:r>
            <a:r>
              <a:rPr lang="tr-TR" sz="25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500" b="0" i="0" dirty="0">
                <a:solidFill>
                  <a:schemeClr val="tx1"/>
                </a:solidFill>
                <a:effectLst/>
                <a:latin typeface="Söhne"/>
              </a:rPr>
              <a:t> ana sayfasına götürür ve belirli bir depoyu veya kullanıcıyı hedeflemez.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068A139-FEC5-977F-6A05-042C8B5C6A89}"/>
              </a:ext>
            </a:extLst>
          </p:cNvPr>
          <p:cNvSpPr txBox="1"/>
          <p:nvPr/>
        </p:nvSpPr>
        <p:spPr>
          <a:xfrm>
            <a:off x="2736202" y="177184"/>
            <a:ext cx="625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000" b="0" i="0" dirty="0">
                <a:solidFill>
                  <a:srgbClr val="FF0000"/>
                </a:solidFill>
                <a:effectLst/>
                <a:latin typeface="Söhne"/>
              </a:rPr>
              <a:t>https://github.com/ nedir?</a:t>
            </a:r>
            <a:endParaRPr lang="tr-T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2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5BCE5-2D5D-47B6-0430-4B7021B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8" y="-45719"/>
            <a:ext cx="8697685" cy="45719"/>
          </a:xfrm>
        </p:spPr>
        <p:txBody>
          <a:bodyPr>
            <a:noAutofit/>
          </a:bodyPr>
          <a:lstStyle/>
          <a:p>
            <a:pPr algn="ctr"/>
            <a:br>
              <a:rPr lang="tr-TR" sz="3000" dirty="0">
                <a:solidFill>
                  <a:srgbClr val="FF0000"/>
                </a:solidFill>
              </a:rPr>
            </a:br>
            <a:r>
              <a:rPr lang="tr-TR" sz="3000" b="0" i="0" dirty="0">
                <a:solidFill>
                  <a:srgbClr val="FF0000"/>
                </a:solidFill>
                <a:effectLst/>
                <a:latin typeface="Söhne"/>
              </a:rPr>
              <a:t>GİTHUB NE AMAÇLA KULLANILIR</a:t>
            </a:r>
            <a:endParaRPr lang="tr-TR" sz="30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F150A0-5120-AEBE-11C2-B482E2F1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6996"/>
            <a:ext cx="12073812" cy="540335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, genellikle yazılım geliştirme süreçlerini kolaylaştırmak ve organize etmek için kullanılan bir platformdur. İşte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GitHub'un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 ana kullanım amaçları:</a:t>
            </a:r>
          </a:p>
          <a:p>
            <a:pPr algn="l">
              <a:buFont typeface="+mj-lt"/>
              <a:buAutoNum type="arabicPeriod"/>
            </a:pPr>
            <a:r>
              <a:rPr lang="tr-TR" sz="1600" b="1" i="0" dirty="0">
                <a:solidFill>
                  <a:schemeClr val="tx1"/>
                </a:solidFill>
                <a:effectLst/>
                <a:latin typeface="Söhne"/>
              </a:rPr>
              <a:t>Depolama ve Sürüm Kontrolü:</a:t>
            </a:r>
            <a:endParaRPr lang="tr-T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Geliştiriciler, projelerini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GitHub'a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 yükleyerek depolayabilirler. Bu, projenin çeşitli sürümlerinin ve değişikliklerinin takibini sağlar.</a:t>
            </a: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Git adı verilen bir sürüm kontrol sistemi üzerine kurulmuştur, bu da birden çok kişinin aynı projede çalışmasını ve değişiklikleri yönetmesini kolaylaştırır.</a:t>
            </a:r>
          </a:p>
          <a:p>
            <a:pPr algn="l">
              <a:buFont typeface="+mj-lt"/>
              <a:buAutoNum type="arabicPeriod"/>
            </a:pPr>
            <a:r>
              <a:rPr lang="tr-TR" sz="1600" b="1" i="0" dirty="0">
                <a:solidFill>
                  <a:schemeClr val="tx1"/>
                </a:solidFill>
                <a:effectLst/>
                <a:latin typeface="Söhne"/>
              </a:rPr>
              <a:t>İş Takibi:</a:t>
            </a:r>
            <a:endParaRPr lang="tr-T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, projelerdeki görevlerin ve sorunların izlenmesini sağlayan bir iş takip sistemine sahiptir.</a:t>
            </a: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Geliştiriciler, projede yapılacak işleri belirleyebilir, bu işleri atayabilir, durumlarını güncelleyebilir ve takip edebilirler.</a:t>
            </a:r>
          </a:p>
          <a:p>
            <a:pPr algn="l">
              <a:buFont typeface="+mj-lt"/>
              <a:buAutoNum type="arabicPeriod"/>
            </a:pPr>
            <a:r>
              <a:rPr lang="tr-TR" sz="1600" b="1" i="0" dirty="0">
                <a:solidFill>
                  <a:schemeClr val="tx1"/>
                </a:solidFill>
                <a:effectLst/>
                <a:latin typeface="Söhne"/>
              </a:rPr>
              <a:t>İşbirliği ve Topluluk Katılımı:</a:t>
            </a:r>
            <a:endParaRPr lang="tr-T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Açık kaynak projeleri için ideal bir platformdur. Geliştiriciler, projelere katkıda bulunabilir, sorunları rapor edebilir ve diğer geliştiricilerle iletişim kurabilirler.</a:t>
            </a: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Fork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" ve "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Pull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Request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" gibi özellikler, başkalarının projelerini </a:t>
            </a: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çatallayarak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 kendi katkılarını eklemelerini ve orijinal projeye geri göndermelerini sağlar.</a:t>
            </a:r>
          </a:p>
          <a:p>
            <a:pPr algn="l">
              <a:buFont typeface="+mj-lt"/>
              <a:buAutoNum type="arabicPeriod"/>
            </a:pPr>
            <a:r>
              <a:rPr lang="tr-TR" sz="1600" b="1" i="0" dirty="0">
                <a:solidFill>
                  <a:schemeClr val="tx1"/>
                </a:solidFill>
                <a:effectLst/>
                <a:latin typeface="Söhne"/>
              </a:rPr>
              <a:t>Dokümantasyon:</a:t>
            </a:r>
            <a:endParaRPr lang="tr-T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Projelerin README dosyaları, belgeler ve wiki sayfaları gibi özelliklerle, geliştiriciler projelerini ve kullanım kılavuzlarını açıklayabilirler.</a:t>
            </a:r>
          </a:p>
          <a:p>
            <a:pPr algn="l">
              <a:buFont typeface="+mj-lt"/>
              <a:buAutoNum type="arabicPeriod"/>
            </a:pPr>
            <a:r>
              <a:rPr lang="tr-TR" sz="1600" b="1" i="0" dirty="0" err="1">
                <a:solidFill>
                  <a:schemeClr val="tx1"/>
                </a:solidFill>
                <a:effectLst/>
                <a:latin typeface="Söhne"/>
              </a:rPr>
              <a:t>Continuous</a:t>
            </a:r>
            <a:r>
              <a:rPr lang="tr-TR" sz="1600" b="1" i="0" dirty="0">
                <a:solidFill>
                  <a:schemeClr val="tx1"/>
                </a:solidFill>
                <a:effectLst/>
                <a:latin typeface="Söhne"/>
              </a:rPr>
              <a:t> Integration (Sürekli Entegrasyon):</a:t>
            </a:r>
            <a:endParaRPr lang="tr-TR" sz="1600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tr-TR" sz="16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1600" b="0" i="0" dirty="0">
                <a:solidFill>
                  <a:schemeClr val="tx1"/>
                </a:solidFill>
                <a:effectLst/>
                <a:latin typeface="Söhne"/>
              </a:rPr>
              <a:t>, popüler sürekli entegrasyon araçlarıyla entegre olabilir. Bu, yazılımın sürekli olarak test edilmesini, derlenmesini ve dağıtılmasını sağlar.</a:t>
            </a:r>
          </a:p>
          <a:p>
            <a:pPr marL="0" indent="0">
              <a:buNone/>
            </a:pPr>
            <a:endParaRPr lang="tr-T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A5EF40-2238-4B80-5EEC-5CA8F87A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tr-TR" sz="3500" b="0" i="0" dirty="0">
                <a:solidFill>
                  <a:srgbClr val="FF0000"/>
                </a:solidFill>
                <a:effectLst/>
                <a:latin typeface="Söhne"/>
              </a:rPr>
              <a:t>Github.com ile ortak proje nasıl yazılır?</a:t>
            </a:r>
            <a:endParaRPr lang="tr-TR" sz="35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E2B809-49D6-34CE-9607-6FE93F5F0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4988"/>
            <a:ext cx="12192000" cy="565475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 Hesabı Oluşturun: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GitHub.com'a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gidin ve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Sign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up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veya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Sign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in" seçeneğiyle bir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hesabı oluşturun veya giriş yapın.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Yeni Depo (</a:t>
            </a: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Repository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) Oluşturun: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ana sayfasında sağ üst köşede bulunan "+" işaretine tıklayarak "New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repository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seçeneğini seçin. Ardından yeni bir depo adı ve açıklaması ekleyerek depoyu oluşturun.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Depoyu Bilgisayarınıza Klonlayın: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Oluşturduğunuz depo sayfasındaki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Code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butonuna tıklayarak depo URL'sini kopyalayın. Ardından terminal veya komut istemcisine gidin ve şu komutu kullanarak depoyu bilgisayarınıza klonlayın.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Lokalde Çalışın: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Bilgisayarınıza klonladığınız depo içinde çalışmaya başlayın. Yeni dosyalar ekleyin, mevcut dosyaları düzenleyin.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Değişiklikleri Takip Edin: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Yaptığınız değişiklikleri takip etmek için: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GitHub'a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 Değişiklikleri Gönderin (</a:t>
            </a: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Push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):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Yaptığınız değişiklikleri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hesabınıza göndermek için:</a:t>
            </a:r>
          </a:p>
          <a:p>
            <a:pPr algn="l">
              <a:buFont typeface="+mj-lt"/>
              <a:buAutoNum type="arabicPeriod"/>
            </a:pP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Pull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1" i="0" dirty="0" err="1">
                <a:solidFill>
                  <a:schemeClr val="tx1"/>
                </a:solidFill>
                <a:effectLst/>
                <a:latin typeface="Söhne"/>
              </a:rPr>
              <a:t>Request</a:t>
            </a:r>
            <a:r>
              <a:rPr lang="tr-TR" sz="2000" b="1" i="0" dirty="0">
                <a:solidFill>
                  <a:schemeClr val="tx1"/>
                </a:solidFill>
                <a:effectLst/>
                <a:latin typeface="Söhne"/>
              </a:rPr>
              <a:t> (Çekme İsteği) Gönderin: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sayfanıza gidin, sağ üst köşede bulunan "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Pull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Request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" butonuna tıklayarak değişikliklerinizi orijinal projeye eklemek için bir çekme isteği oluşturun.</a:t>
            </a:r>
          </a:p>
          <a:p>
            <a:pPr marL="0" indent="0" algn="l">
              <a:buNone/>
            </a:pP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Bu adımları takip ederek, birlikte çalıştığınız insanlarla ortak bir projeyi </a:t>
            </a:r>
            <a:r>
              <a:rPr lang="tr-TR" sz="2000" b="0" i="0" dirty="0" err="1">
                <a:solidFill>
                  <a:schemeClr val="tx1"/>
                </a:solidFill>
                <a:effectLst/>
                <a:latin typeface="Söhne"/>
              </a:rPr>
              <a:t>GitHub</a:t>
            </a:r>
            <a:r>
              <a:rPr lang="tr-TR" sz="2000" b="0" i="0" dirty="0">
                <a:solidFill>
                  <a:schemeClr val="tx1"/>
                </a:solidFill>
                <a:effectLst/>
                <a:latin typeface="Söhne"/>
              </a:rPr>
              <a:t> üzerinde oluşturabilir ve geliştirebilirsiniz.</a:t>
            </a:r>
          </a:p>
          <a:p>
            <a:pPr marL="0" indent="0">
              <a:buNone/>
            </a:pP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72474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90</TotalTime>
  <Words>559</Words>
  <Application>Microsoft Office PowerPoint</Application>
  <PresentationFormat>Geniş ekran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Century Gothic</vt:lpstr>
      <vt:lpstr>Söhne</vt:lpstr>
      <vt:lpstr>Wingdings 3</vt:lpstr>
      <vt:lpstr>Dilim</vt:lpstr>
      <vt:lpstr>AD : HALİL SOYAD : SÜDER NO : 231809006 SINIF : B  BÖLÜM : BİLGİSAYAR PROGRAMCILIĞI</vt:lpstr>
      <vt:lpstr>PowerPoint Sunusu</vt:lpstr>
      <vt:lpstr> GİTHUB NE AMAÇLA KULLANILIR</vt:lpstr>
      <vt:lpstr>Github.com ile ortak proje nasıl yazılır?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: HALİL SOYAD : SÜDER NO : 231809006 SINIF : B  BÖLÜM : BİLGİSAYAR PROGRAMCILIĞI</dc:title>
  <dc:creator>HALİL S. 231809006</dc:creator>
  <cp:lastModifiedBy>halil süder</cp:lastModifiedBy>
  <cp:revision>7</cp:revision>
  <dcterms:created xsi:type="dcterms:W3CDTF">2023-10-07T14:57:55Z</dcterms:created>
  <dcterms:modified xsi:type="dcterms:W3CDTF">2023-11-14T17:17:01Z</dcterms:modified>
</cp:coreProperties>
</file>