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85928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47" d="100"/>
          <a:sy n="47" d="100"/>
        </p:scale>
        <p:origin x="3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4100" y="1122363"/>
            <a:ext cx="13944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4100" y="3602038"/>
            <a:ext cx="13944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B1C11-AB3F-40AA-8E57-08CA8680BE7F}" type="datetimeFigureOut">
              <a:rPr lang="fil-PH" smtClean="0"/>
              <a:t>4/2/2024</a:t>
            </a:fld>
            <a:endParaRPr lang="fil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E0F1-A66A-4AAA-917D-6F3445ACF912}" type="slidenum">
              <a:rPr lang="fil-PH" smtClean="0"/>
              <a:t>‹#›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1113461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B1C11-AB3F-40AA-8E57-08CA8680BE7F}" type="datetimeFigureOut">
              <a:rPr lang="fil-PH" smtClean="0"/>
              <a:t>4/2/2024</a:t>
            </a:fld>
            <a:endParaRPr lang="fil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E0F1-A66A-4AAA-917D-6F3445ACF912}" type="slidenum">
              <a:rPr lang="fil-PH" smtClean="0"/>
              <a:t>‹#›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2658262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305472" y="365125"/>
            <a:ext cx="4009073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8255" y="365125"/>
            <a:ext cx="11794808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B1C11-AB3F-40AA-8E57-08CA8680BE7F}" type="datetimeFigureOut">
              <a:rPr lang="fil-PH" smtClean="0"/>
              <a:t>4/2/2024</a:t>
            </a:fld>
            <a:endParaRPr lang="fil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E0F1-A66A-4AAA-917D-6F3445ACF912}" type="slidenum">
              <a:rPr lang="fil-PH" smtClean="0"/>
              <a:t>‹#›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357365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B1C11-AB3F-40AA-8E57-08CA8680BE7F}" type="datetimeFigureOut">
              <a:rPr lang="fil-PH" smtClean="0"/>
              <a:t>4/2/2024</a:t>
            </a:fld>
            <a:endParaRPr lang="fil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E0F1-A66A-4AAA-917D-6F3445ACF912}" type="slidenum">
              <a:rPr lang="fil-PH" smtClean="0"/>
              <a:t>‹#›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1281130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571" y="1709739"/>
            <a:ext cx="1603629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8571" y="4589464"/>
            <a:ext cx="1603629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B1C11-AB3F-40AA-8E57-08CA8680BE7F}" type="datetimeFigureOut">
              <a:rPr lang="fil-PH" smtClean="0"/>
              <a:t>4/2/2024</a:t>
            </a:fld>
            <a:endParaRPr lang="fil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E0F1-A66A-4AAA-917D-6F3445ACF912}" type="slidenum">
              <a:rPr lang="fil-PH" smtClean="0"/>
              <a:t>‹#›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3759952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8255" y="1825625"/>
            <a:ext cx="790194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2605" y="1825625"/>
            <a:ext cx="790194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B1C11-AB3F-40AA-8E57-08CA8680BE7F}" type="datetimeFigureOut">
              <a:rPr lang="fil-PH" smtClean="0"/>
              <a:t>4/2/2024</a:t>
            </a:fld>
            <a:endParaRPr lang="fil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E0F1-A66A-4AAA-917D-6F3445ACF912}" type="slidenum">
              <a:rPr lang="fil-PH" smtClean="0"/>
              <a:t>‹#›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2374988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677" y="365126"/>
            <a:ext cx="1603629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678" y="1681163"/>
            <a:ext cx="78656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678" y="2505075"/>
            <a:ext cx="7865625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12605" y="1681163"/>
            <a:ext cx="790436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12605" y="2505075"/>
            <a:ext cx="7904362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B1C11-AB3F-40AA-8E57-08CA8680BE7F}" type="datetimeFigureOut">
              <a:rPr lang="fil-PH" smtClean="0"/>
              <a:t>4/2/2024</a:t>
            </a:fld>
            <a:endParaRPr lang="fil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E0F1-A66A-4AAA-917D-6F3445ACF912}" type="slidenum">
              <a:rPr lang="fil-PH" smtClean="0"/>
              <a:t>‹#›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1558634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B1C11-AB3F-40AA-8E57-08CA8680BE7F}" type="datetimeFigureOut">
              <a:rPr lang="fil-PH" smtClean="0"/>
              <a:t>4/2/2024</a:t>
            </a:fld>
            <a:endParaRPr lang="fil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E0F1-A66A-4AAA-917D-6F3445ACF912}" type="slidenum">
              <a:rPr lang="fil-PH" smtClean="0"/>
              <a:t>‹#›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793469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B1C11-AB3F-40AA-8E57-08CA8680BE7F}" type="datetimeFigureOut">
              <a:rPr lang="fil-PH" smtClean="0"/>
              <a:t>4/2/2024</a:t>
            </a:fld>
            <a:endParaRPr lang="fil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E0F1-A66A-4AAA-917D-6F3445ACF912}" type="slidenum">
              <a:rPr lang="fil-PH" smtClean="0"/>
              <a:t>‹#›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3618630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678" y="457200"/>
            <a:ext cx="59966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4362" y="987426"/>
            <a:ext cx="941260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678" y="2057400"/>
            <a:ext cx="59966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B1C11-AB3F-40AA-8E57-08CA8680BE7F}" type="datetimeFigureOut">
              <a:rPr lang="fil-PH" smtClean="0"/>
              <a:t>4/2/2024</a:t>
            </a:fld>
            <a:endParaRPr lang="fil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E0F1-A66A-4AAA-917D-6F3445ACF912}" type="slidenum">
              <a:rPr lang="fil-PH" smtClean="0"/>
              <a:t>‹#›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1624446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678" y="457200"/>
            <a:ext cx="59966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904362" y="987426"/>
            <a:ext cx="941260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678" y="2057400"/>
            <a:ext cx="59966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B1C11-AB3F-40AA-8E57-08CA8680BE7F}" type="datetimeFigureOut">
              <a:rPr lang="fil-PH" smtClean="0"/>
              <a:t>4/2/2024</a:t>
            </a:fld>
            <a:endParaRPr lang="fil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E0F1-A66A-4AAA-917D-6F3445ACF912}" type="slidenum">
              <a:rPr lang="fil-PH" smtClean="0"/>
              <a:t>‹#›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233714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78255" y="365126"/>
            <a:ext cx="160362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255" y="1825625"/>
            <a:ext cx="160362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8255" y="6356351"/>
            <a:ext cx="4183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B1C11-AB3F-40AA-8E57-08CA8680BE7F}" type="datetimeFigureOut">
              <a:rPr lang="fil-PH" smtClean="0"/>
              <a:t>4/2/2024</a:t>
            </a:fld>
            <a:endParaRPr lang="fil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58865" y="6356351"/>
            <a:ext cx="62750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l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31165" y="6356351"/>
            <a:ext cx="4183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CE0F1-A66A-4AAA-917D-6F3445ACF912}" type="slidenum">
              <a:rPr lang="fil-PH" smtClean="0"/>
              <a:t>‹#›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3345676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82000" b="-19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" t="-1096" r="57604" b="624"/>
          <a:stretch/>
        </p:blipFill>
        <p:spPr>
          <a:xfrm>
            <a:off x="6563360" y="0"/>
            <a:ext cx="13614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15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Win10</dc:creator>
  <cp:lastModifiedBy>Win10</cp:lastModifiedBy>
  <cp:revision>4</cp:revision>
  <dcterms:created xsi:type="dcterms:W3CDTF">2024-03-17T05:19:31Z</dcterms:created>
  <dcterms:modified xsi:type="dcterms:W3CDTF">2024-04-02T07:52:53Z</dcterms:modified>
</cp:coreProperties>
</file>