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9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5090B-5887-48B6-B039-3E7320A81375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541ED-7619-4BF2-87D0-EB28EF22E45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229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5090B-5887-48B6-B039-3E7320A81375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541ED-7619-4BF2-87D0-EB28EF22E45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458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5090B-5887-48B6-B039-3E7320A81375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541ED-7619-4BF2-87D0-EB28EF22E45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998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5090B-5887-48B6-B039-3E7320A81375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541ED-7619-4BF2-87D0-EB28EF22E45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055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5090B-5887-48B6-B039-3E7320A81375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541ED-7619-4BF2-87D0-EB28EF22E45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317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5090B-5887-48B6-B039-3E7320A81375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541ED-7619-4BF2-87D0-EB28EF22E45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187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5090B-5887-48B6-B039-3E7320A81375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541ED-7619-4BF2-87D0-EB28EF22E45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853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5090B-5887-48B6-B039-3E7320A81375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541ED-7619-4BF2-87D0-EB28EF22E45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008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5090B-5887-48B6-B039-3E7320A81375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541ED-7619-4BF2-87D0-EB28EF22E45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425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5090B-5887-48B6-B039-3E7320A81375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541ED-7619-4BF2-87D0-EB28EF22E45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07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5090B-5887-48B6-B039-3E7320A81375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541ED-7619-4BF2-87D0-EB28EF22E45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083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95090B-5887-48B6-B039-3E7320A81375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541ED-7619-4BF2-87D0-EB28EF22E45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657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-272955" y="1486572"/>
            <a:ext cx="9144000" cy="2387600"/>
          </a:xfrm>
        </p:spPr>
        <p:txBody>
          <a:bodyPr/>
          <a:lstStyle/>
          <a:p>
            <a:r>
              <a:rPr lang="en-US" dirty="0" smtClean="0"/>
              <a:t>JDJKDLLDAJCNAMCS</a:t>
            </a: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HALIM AN SNBSNXBJSANCA C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 flipH="1" flipV="1">
            <a:off x="3562067" y="2512487"/>
            <a:ext cx="4440072" cy="19949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Connecteur en angle 5"/>
          <p:cNvCxnSpPr/>
          <p:nvPr/>
        </p:nvCxnSpPr>
        <p:spPr>
          <a:xfrm rot="5400000">
            <a:off x="-518615" y="3029803"/>
            <a:ext cx="4203510" cy="161043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en angle 7"/>
          <p:cNvCxnSpPr/>
          <p:nvPr/>
        </p:nvCxnSpPr>
        <p:spPr>
          <a:xfrm rot="5400000">
            <a:off x="6923207" y="3402084"/>
            <a:ext cx="4810076" cy="9144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rme libre 8"/>
          <p:cNvSpPr/>
          <p:nvPr/>
        </p:nvSpPr>
        <p:spPr>
          <a:xfrm>
            <a:off x="376639" y="1649892"/>
            <a:ext cx="11159027" cy="4256391"/>
          </a:xfrm>
          <a:custGeom>
            <a:avLst/>
            <a:gdLst>
              <a:gd name="connsiteX0" fmla="*/ 10268615 w 11159027"/>
              <a:gd name="connsiteY0" fmla="*/ 83374 h 4256391"/>
              <a:gd name="connsiteX1" fmla="*/ 319397 w 11159027"/>
              <a:gd name="connsiteY1" fmla="*/ 888592 h 4256391"/>
              <a:gd name="connsiteX2" fmla="*/ 2980710 w 11159027"/>
              <a:gd name="connsiteY2" fmla="*/ 3863804 h 4256391"/>
              <a:gd name="connsiteX3" fmla="*/ 8289689 w 11159027"/>
              <a:gd name="connsiteY3" fmla="*/ 4082168 h 4256391"/>
              <a:gd name="connsiteX4" fmla="*/ 10459683 w 11159027"/>
              <a:gd name="connsiteY4" fmla="*/ 2553618 h 4256391"/>
              <a:gd name="connsiteX5" fmla="*/ 10268615 w 11159027"/>
              <a:gd name="connsiteY5" fmla="*/ 83374 h 4256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159027" h="4256391">
                <a:moveTo>
                  <a:pt x="10268615" y="83374"/>
                </a:moveTo>
                <a:cubicBezTo>
                  <a:pt x="8578567" y="-194130"/>
                  <a:pt x="1534048" y="258520"/>
                  <a:pt x="319397" y="888592"/>
                </a:cubicBezTo>
                <a:cubicBezTo>
                  <a:pt x="-895254" y="1518664"/>
                  <a:pt x="1652328" y="3331541"/>
                  <a:pt x="2980710" y="3863804"/>
                </a:cubicBezTo>
                <a:cubicBezTo>
                  <a:pt x="4309092" y="4396067"/>
                  <a:pt x="7043194" y="4300532"/>
                  <a:pt x="8289689" y="4082168"/>
                </a:cubicBezTo>
                <a:cubicBezTo>
                  <a:pt x="9536184" y="3863804"/>
                  <a:pt x="10136686" y="3220084"/>
                  <a:pt x="10459683" y="2553618"/>
                </a:cubicBezTo>
                <a:cubicBezTo>
                  <a:pt x="10782680" y="1887152"/>
                  <a:pt x="11958663" y="360878"/>
                  <a:pt x="10268615" y="83374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356783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</Words>
  <Application>Microsoft Office PowerPoint</Application>
  <PresentationFormat>Grand écran</PresentationFormat>
  <Paragraphs>2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JDJKDLLDAJCNAMCS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JDJKDLLDAJCNAMCS</dc:title>
  <dc:creator>pc</dc:creator>
  <cp:lastModifiedBy>pc</cp:lastModifiedBy>
  <cp:revision>1</cp:revision>
  <dcterms:created xsi:type="dcterms:W3CDTF">2024-02-04T17:30:18Z</dcterms:created>
  <dcterms:modified xsi:type="dcterms:W3CDTF">2024-02-04T17:32:11Z</dcterms:modified>
</cp:coreProperties>
</file>