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6" r:id="rId2"/>
    <p:sldId id="257" r:id="rId3"/>
    <p:sldId id="258" r:id="rId4"/>
    <p:sldId id="259" r:id="rId5"/>
    <p:sldId id="296" r:id="rId6"/>
    <p:sldId id="290" r:id="rId7"/>
    <p:sldId id="279" r:id="rId8"/>
    <p:sldId id="285" r:id="rId9"/>
    <p:sldId id="286" r:id="rId10"/>
    <p:sldId id="261" r:id="rId11"/>
    <p:sldId id="280" r:id="rId12"/>
    <p:sldId id="276" r:id="rId13"/>
    <p:sldId id="297"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755A68A2-CD06-4DB1-B9E6-DD9D697DD7D3}">
          <p14:sldIdLst>
            <p14:sldId id="256"/>
            <p14:sldId id="257"/>
            <p14:sldId id="258"/>
            <p14:sldId id="259"/>
            <p14:sldId id="296"/>
            <p14:sldId id="290"/>
            <p14:sldId id="279"/>
            <p14:sldId id="285"/>
            <p14:sldId id="286"/>
            <p14:sldId id="261"/>
            <p14:sldId id="280"/>
            <p14:sldId id="276"/>
            <p14:sldId id="297"/>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1" clrIdx="0">
    <p:extLst>
      <p:ext uri="{19B8F6BF-5375-455C-9EA6-DF929625EA0E}">
        <p15:presenceInfo xmlns:p15="http://schemas.microsoft.com/office/powerpoint/2012/main" userId="398da214ea3a0ab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4A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69" d="100"/>
          <a:sy n="69" d="100"/>
        </p:scale>
        <p:origin x="122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11BA9-D02F-43F2-9EB9-8BCE47A7ADF7}" type="datetimeFigureOut">
              <a:rPr lang="fr-FR" smtClean="0"/>
              <a:t>15/06/2023</a:t>
            </a:fld>
            <a:endParaRPr lang="fr-FR"/>
          </a:p>
        </p:txBody>
      </p:sp>
      <p:sp>
        <p:nvSpPr>
          <p:cNvPr id="4" name="Espace réservé de l'image des diapositives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C3A17A-220C-4C88-9F44-34739A452784}" type="slidenum">
              <a:rPr lang="fr-FR" smtClean="0"/>
              <a:t>‹#›</a:t>
            </a:fld>
            <a:endParaRPr lang="fr-FR"/>
          </a:p>
        </p:txBody>
      </p:sp>
    </p:spTree>
    <p:extLst>
      <p:ext uri="{BB962C8B-B14F-4D97-AF65-F5344CB8AC3E}">
        <p14:creationId xmlns:p14="http://schemas.microsoft.com/office/powerpoint/2010/main" val="34135577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371600" y="1143000"/>
            <a:ext cx="4114800" cy="3086100"/>
          </a:xfrm>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6C3A17A-220C-4C88-9F44-34739A452784}" type="slidenum">
              <a:rPr lang="fr-FR" smtClean="0"/>
              <a:t>4</a:t>
            </a:fld>
            <a:endParaRPr lang="fr-FR"/>
          </a:p>
        </p:txBody>
      </p:sp>
    </p:spTree>
    <p:extLst>
      <p:ext uri="{BB962C8B-B14F-4D97-AF65-F5344CB8AC3E}">
        <p14:creationId xmlns:p14="http://schemas.microsoft.com/office/powerpoint/2010/main" val="17808547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371600" y="1143000"/>
            <a:ext cx="4114800" cy="3086100"/>
          </a:xfrm>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6C3A17A-220C-4C88-9F44-34739A452784}" type="slidenum">
              <a:rPr lang="fr-FR" smtClean="0"/>
              <a:t>5</a:t>
            </a:fld>
            <a:endParaRPr lang="fr-FR"/>
          </a:p>
        </p:txBody>
      </p:sp>
    </p:spTree>
    <p:extLst>
      <p:ext uri="{BB962C8B-B14F-4D97-AF65-F5344CB8AC3E}">
        <p14:creationId xmlns:p14="http://schemas.microsoft.com/office/powerpoint/2010/main" val="28000905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371600" y="1143000"/>
            <a:ext cx="4114800" cy="3086100"/>
          </a:xfrm>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6C3A17A-220C-4C88-9F44-34739A452784}" type="slidenum">
              <a:rPr lang="fr-FR" smtClean="0"/>
              <a:t>6</a:t>
            </a:fld>
            <a:endParaRPr lang="fr-FR"/>
          </a:p>
        </p:txBody>
      </p:sp>
    </p:spTree>
    <p:extLst>
      <p:ext uri="{BB962C8B-B14F-4D97-AF65-F5344CB8AC3E}">
        <p14:creationId xmlns:p14="http://schemas.microsoft.com/office/powerpoint/2010/main" val="22236090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371600" y="1143000"/>
            <a:ext cx="4114800" cy="3086100"/>
          </a:xfrm>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6C3A17A-220C-4C88-9F44-34739A452784}" type="slidenum">
              <a:rPr lang="fr-FR" smtClean="0"/>
              <a:t>7</a:t>
            </a:fld>
            <a:endParaRPr lang="fr-FR"/>
          </a:p>
        </p:txBody>
      </p:sp>
    </p:spTree>
    <p:extLst>
      <p:ext uri="{BB962C8B-B14F-4D97-AF65-F5344CB8AC3E}">
        <p14:creationId xmlns:p14="http://schemas.microsoft.com/office/powerpoint/2010/main" val="11659219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371600" y="1143000"/>
            <a:ext cx="4114800" cy="3086100"/>
          </a:xfrm>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6C3A17A-220C-4C88-9F44-34739A452784}" type="slidenum">
              <a:rPr lang="fr-FR" smtClean="0"/>
              <a:t>8</a:t>
            </a:fld>
            <a:endParaRPr lang="fr-FR"/>
          </a:p>
        </p:txBody>
      </p:sp>
    </p:spTree>
    <p:extLst>
      <p:ext uri="{BB962C8B-B14F-4D97-AF65-F5344CB8AC3E}">
        <p14:creationId xmlns:p14="http://schemas.microsoft.com/office/powerpoint/2010/main" val="28973703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371600" y="1143000"/>
            <a:ext cx="4114800" cy="3086100"/>
          </a:xfrm>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6C3A17A-220C-4C88-9F44-34739A452784}" type="slidenum">
              <a:rPr lang="fr-FR" smtClean="0"/>
              <a:t>9</a:t>
            </a:fld>
            <a:endParaRPr lang="fr-FR"/>
          </a:p>
        </p:txBody>
      </p:sp>
    </p:spTree>
    <p:extLst>
      <p:ext uri="{BB962C8B-B14F-4D97-AF65-F5344CB8AC3E}">
        <p14:creationId xmlns:p14="http://schemas.microsoft.com/office/powerpoint/2010/main" val="38717619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fr-FR"/>
              <a:t>Modifiez le style du titre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Modifier le style des sous-titres du masque</a:t>
            </a:r>
            <a:endParaRPr lang="en-US" dirty="0"/>
          </a:p>
        </p:txBody>
      </p:sp>
      <p:sp>
        <p:nvSpPr>
          <p:cNvPr id="4" name="Date Placeholder 3"/>
          <p:cNvSpPr>
            <a:spLocks noGrp="1"/>
          </p:cNvSpPr>
          <p:nvPr>
            <p:ph type="dt" sz="half" idx="10"/>
          </p:nvPr>
        </p:nvSpPr>
        <p:spPr/>
        <p:txBody>
          <a:bodyPr/>
          <a:lstStyle/>
          <a:p>
            <a:fld id="{80512A60-4990-4AE4-8AF7-E200A9D207DF}" type="datetimeFigureOut">
              <a:rPr lang="fr-FR" smtClean="0"/>
              <a:t>15/06/2023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3C6734E-CC18-440D-BCE0-95AC7D167395}" type="slidenum">
              <a:rPr lang="fr-FR" smtClean="0"/>
              <a:t>‹#›</a:t>
            </a:fld>
            <a:endParaRPr lang="fr-FR"/>
          </a:p>
        </p:txBody>
      </p:sp>
    </p:spTree>
    <p:extLst>
      <p:ext uri="{BB962C8B-B14F-4D97-AF65-F5344CB8AC3E}">
        <p14:creationId xmlns:p14="http://schemas.microsoft.com/office/powerpoint/2010/main" val="8674754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80512A60-4990-4AE4-8AF7-E200A9D207DF}" type="datetimeFigureOut">
              <a:rPr lang="fr-FR" smtClean="0"/>
              <a:t>15/06/2023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3C6734E-CC18-440D-BCE0-95AC7D167395}" type="slidenum">
              <a:rPr lang="fr-FR" smtClean="0"/>
              <a:t>‹#›</a:t>
            </a:fld>
            <a:endParaRPr lang="fr-FR"/>
          </a:p>
        </p:txBody>
      </p:sp>
    </p:spTree>
    <p:extLst>
      <p:ext uri="{BB962C8B-B14F-4D97-AF65-F5344CB8AC3E}">
        <p14:creationId xmlns:p14="http://schemas.microsoft.com/office/powerpoint/2010/main" val="13911401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5"/>
            <a:ext cx="1971675" cy="5811838"/>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628651" y="365125"/>
            <a:ext cx="5800725" cy="5811838"/>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80512A60-4990-4AE4-8AF7-E200A9D207DF}" type="datetimeFigureOut">
              <a:rPr lang="fr-FR" smtClean="0"/>
              <a:t>15/06/2023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3C6734E-CC18-440D-BCE0-95AC7D167395}" type="slidenum">
              <a:rPr lang="fr-FR" smtClean="0"/>
              <a:t>‹#›</a:t>
            </a:fld>
            <a:endParaRPr lang="fr-FR"/>
          </a:p>
        </p:txBody>
      </p:sp>
    </p:spTree>
    <p:extLst>
      <p:ext uri="{BB962C8B-B14F-4D97-AF65-F5344CB8AC3E}">
        <p14:creationId xmlns:p14="http://schemas.microsoft.com/office/powerpoint/2010/main" val="10592770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80512A60-4990-4AE4-8AF7-E200A9D207DF}" type="datetimeFigureOut">
              <a:rPr lang="fr-FR" smtClean="0"/>
              <a:t>15/06/2023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3C6734E-CC18-440D-BCE0-95AC7D167395}" type="slidenum">
              <a:rPr lang="fr-FR" smtClean="0"/>
              <a:t>‹#›</a:t>
            </a:fld>
            <a:endParaRPr lang="fr-FR"/>
          </a:p>
        </p:txBody>
      </p:sp>
    </p:spTree>
    <p:extLst>
      <p:ext uri="{BB962C8B-B14F-4D97-AF65-F5344CB8AC3E}">
        <p14:creationId xmlns:p14="http://schemas.microsoft.com/office/powerpoint/2010/main" val="31157697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1"/>
            <a:ext cx="7886700" cy="2852737"/>
          </a:xfrm>
        </p:spPr>
        <p:txBody>
          <a:bodyPr anchor="b"/>
          <a:lstStyle>
            <a:lvl1pPr>
              <a:defRPr sz="6000"/>
            </a:lvl1pPr>
          </a:lstStyle>
          <a:p>
            <a:r>
              <a:rPr lang="fr-FR"/>
              <a:t>Modifiez le style du titre</a:t>
            </a:r>
            <a:endParaRPr lang="en-US" dirty="0"/>
          </a:p>
        </p:txBody>
      </p:sp>
      <p:sp>
        <p:nvSpPr>
          <p:cNvPr id="3" name="Text Placeholder 2"/>
          <p:cNvSpPr>
            <a:spLocks noGrp="1"/>
          </p:cNvSpPr>
          <p:nvPr>
            <p:ph type="body" idx="1"/>
          </p:nvPr>
        </p:nvSpPr>
        <p:spPr>
          <a:xfrm>
            <a:off x="623888" y="4589466"/>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80512A60-4990-4AE4-8AF7-E200A9D207DF}" type="datetimeFigureOut">
              <a:rPr lang="fr-FR" smtClean="0"/>
              <a:t>15/06/2023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3C6734E-CC18-440D-BCE0-95AC7D167395}" type="slidenum">
              <a:rPr lang="fr-FR" smtClean="0"/>
              <a:t>‹#›</a:t>
            </a:fld>
            <a:endParaRPr lang="fr-FR"/>
          </a:p>
        </p:txBody>
      </p:sp>
    </p:spTree>
    <p:extLst>
      <p:ext uri="{BB962C8B-B14F-4D97-AF65-F5344CB8AC3E}">
        <p14:creationId xmlns:p14="http://schemas.microsoft.com/office/powerpoint/2010/main" val="34005409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80512A60-4990-4AE4-8AF7-E200A9D207DF}" type="datetimeFigureOut">
              <a:rPr lang="fr-FR" smtClean="0"/>
              <a:t>15/06/2023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E3C6734E-CC18-440D-BCE0-95AC7D167395}" type="slidenum">
              <a:rPr lang="fr-FR" smtClean="0"/>
              <a:t>‹#›</a:t>
            </a:fld>
            <a:endParaRPr lang="fr-FR"/>
          </a:p>
        </p:txBody>
      </p:sp>
    </p:spTree>
    <p:extLst>
      <p:ext uri="{BB962C8B-B14F-4D97-AF65-F5344CB8AC3E}">
        <p14:creationId xmlns:p14="http://schemas.microsoft.com/office/powerpoint/2010/main" val="26864570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8"/>
            <a:ext cx="7886700" cy="1325563"/>
          </a:xfrm>
        </p:spPr>
        <p:txBody>
          <a:bodyPr/>
          <a:lstStyle/>
          <a:p>
            <a:r>
              <a:rPr lang="fr-FR"/>
              <a:t>Modifiez le style du titre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629842" y="2505075"/>
            <a:ext cx="3868340"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4629151"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Content Placeholder 5"/>
          <p:cNvSpPr>
            <a:spLocks noGrp="1"/>
          </p:cNvSpPr>
          <p:nvPr>
            <p:ph sz="quarter" idx="4"/>
          </p:nvPr>
        </p:nvSpPr>
        <p:spPr>
          <a:xfrm>
            <a:off x="4629151" y="2505075"/>
            <a:ext cx="3887391"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80512A60-4990-4AE4-8AF7-E200A9D207DF}" type="datetimeFigureOut">
              <a:rPr lang="fr-FR" smtClean="0"/>
              <a:t>15/06/2023</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E3C6734E-CC18-440D-BCE0-95AC7D167395}" type="slidenum">
              <a:rPr lang="fr-FR" smtClean="0"/>
              <a:t>‹#›</a:t>
            </a:fld>
            <a:endParaRPr lang="fr-FR"/>
          </a:p>
        </p:txBody>
      </p:sp>
    </p:spTree>
    <p:extLst>
      <p:ext uri="{BB962C8B-B14F-4D97-AF65-F5344CB8AC3E}">
        <p14:creationId xmlns:p14="http://schemas.microsoft.com/office/powerpoint/2010/main" val="34595035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80512A60-4990-4AE4-8AF7-E200A9D207DF}" type="datetimeFigureOut">
              <a:rPr lang="fr-FR" smtClean="0"/>
              <a:t>15/06/2023</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E3C6734E-CC18-440D-BCE0-95AC7D167395}" type="slidenum">
              <a:rPr lang="fr-FR" smtClean="0"/>
              <a:t>‹#›</a:t>
            </a:fld>
            <a:endParaRPr lang="fr-FR"/>
          </a:p>
        </p:txBody>
      </p:sp>
    </p:spTree>
    <p:extLst>
      <p:ext uri="{BB962C8B-B14F-4D97-AF65-F5344CB8AC3E}">
        <p14:creationId xmlns:p14="http://schemas.microsoft.com/office/powerpoint/2010/main" val="11531659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512A60-4990-4AE4-8AF7-E200A9D207DF}" type="datetimeFigureOut">
              <a:rPr lang="fr-FR" smtClean="0"/>
              <a:t>15/06/2023</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E3C6734E-CC18-440D-BCE0-95AC7D167395}" type="slidenum">
              <a:rPr lang="fr-FR" smtClean="0"/>
              <a:t>‹#›</a:t>
            </a:fld>
            <a:endParaRPr lang="fr-FR"/>
          </a:p>
        </p:txBody>
      </p:sp>
    </p:spTree>
    <p:extLst>
      <p:ext uri="{BB962C8B-B14F-4D97-AF65-F5344CB8AC3E}">
        <p14:creationId xmlns:p14="http://schemas.microsoft.com/office/powerpoint/2010/main" val="16974806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fr-FR"/>
              <a:t>Modifiez le style du titre</a:t>
            </a:r>
            <a:endParaRPr lang="en-US" dirty="0"/>
          </a:p>
        </p:txBody>
      </p:sp>
      <p:sp>
        <p:nvSpPr>
          <p:cNvPr id="3" name="Content Placeholder 2"/>
          <p:cNvSpPr>
            <a:spLocks noGrp="1"/>
          </p:cNvSpPr>
          <p:nvPr>
            <p:ph idx="1"/>
          </p:nvPr>
        </p:nvSpPr>
        <p:spPr>
          <a:xfrm>
            <a:off x="3887391" y="987428"/>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p:txBody>
          <a:bodyPr/>
          <a:lstStyle/>
          <a:p>
            <a:fld id="{80512A60-4990-4AE4-8AF7-E200A9D207DF}" type="datetimeFigureOut">
              <a:rPr lang="fr-FR" smtClean="0"/>
              <a:t>15/06/2023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E3C6734E-CC18-440D-BCE0-95AC7D167395}" type="slidenum">
              <a:rPr lang="fr-FR" smtClean="0"/>
              <a:t>‹#›</a:t>
            </a:fld>
            <a:endParaRPr lang="fr-FR"/>
          </a:p>
        </p:txBody>
      </p:sp>
    </p:spTree>
    <p:extLst>
      <p:ext uri="{BB962C8B-B14F-4D97-AF65-F5344CB8AC3E}">
        <p14:creationId xmlns:p14="http://schemas.microsoft.com/office/powerpoint/2010/main" val="17739446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3887391" y="987428"/>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p:txBody>
          <a:bodyPr/>
          <a:lstStyle/>
          <a:p>
            <a:fld id="{80512A60-4990-4AE4-8AF7-E200A9D207DF}" type="datetimeFigureOut">
              <a:rPr lang="fr-FR" smtClean="0"/>
              <a:t>15/06/2023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E3C6734E-CC18-440D-BCE0-95AC7D167395}" type="slidenum">
              <a:rPr lang="fr-FR" smtClean="0"/>
              <a:t>‹#›</a:t>
            </a:fld>
            <a:endParaRPr lang="fr-FR"/>
          </a:p>
        </p:txBody>
      </p:sp>
    </p:spTree>
    <p:extLst>
      <p:ext uri="{BB962C8B-B14F-4D97-AF65-F5344CB8AC3E}">
        <p14:creationId xmlns:p14="http://schemas.microsoft.com/office/powerpoint/2010/main" val="39115667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8"/>
            <a:ext cx="7886700" cy="1325563"/>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512A60-4990-4AE4-8AF7-E200A9D207DF}" type="datetimeFigureOut">
              <a:rPr lang="fr-FR" smtClean="0"/>
              <a:t>15/06/2023</a:t>
            </a:fld>
            <a:endParaRPr lang="fr-FR"/>
          </a:p>
        </p:txBody>
      </p:sp>
      <p:sp>
        <p:nvSpPr>
          <p:cNvPr id="5" name="Footer Placeholder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C6734E-CC18-440D-BCE0-95AC7D167395}" type="slidenum">
              <a:rPr lang="fr-FR" smtClean="0"/>
              <a:t>‹#›</a:t>
            </a:fld>
            <a:endParaRPr lang="fr-FR"/>
          </a:p>
        </p:txBody>
      </p:sp>
    </p:spTree>
    <p:extLst>
      <p:ext uri="{BB962C8B-B14F-4D97-AF65-F5344CB8AC3E}">
        <p14:creationId xmlns:p14="http://schemas.microsoft.com/office/powerpoint/2010/main" val="227240470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8.gif"/><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jpeg"/><Relationship Id="rId7"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5.png"/><Relationship Id="rId9" Type="http://schemas.openxmlformats.org/officeDocument/2006/relationships/image" Target="../media/image14.png"/></Relationships>
</file>

<file path=ppt/slides/_rels/slide9.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4.png"/><Relationship Id="rId3" Type="http://schemas.openxmlformats.org/officeDocument/2006/relationships/image" Target="../media/image15.png"/><Relationship Id="rId7" Type="http://schemas.openxmlformats.org/officeDocument/2006/relationships/image" Target="../media/image18.png"/><Relationship Id="rId12"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image" Target="../media/image5.png"/><Relationship Id="rId15" Type="http://schemas.openxmlformats.org/officeDocument/2006/relationships/image" Target="../media/image26.png"/><Relationship Id="rId10" Type="http://schemas.openxmlformats.org/officeDocument/2006/relationships/image" Target="../media/image21.png"/><Relationship Id="rId4" Type="http://schemas.openxmlformats.org/officeDocument/2006/relationships/image" Target="../media/image16.jpeg"/><Relationship Id="rId9" Type="http://schemas.openxmlformats.org/officeDocument/2006/relationships/image" Target="../media/image20.jpeg"/><Relationship Id="rId1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584014" y="2708541"/>
            <a:ext cx="10411326" cy="1392405"/>
          </a:xfrm>
        </p:spPr>
        <p:txBody>
          <a:bodyPr>
            <a:normAutofit/>
          </a:bodyPr>
          <a:lstStyle/>
          <a:p>
            <a:r>
              <a:rPr lang="fr-CA" sz="7200" b="1" dirty="0">
                <a:solidFill>
                  <a:schemeClr val="tx1">
                    <a:lumMod val="95000"/>
                    <a:lumOff val="5000"/>
                  </a:schemeClr>
                </a:solidFill>
                <a:effectLst>
                  <a:outerShdw blurRad="38100" dist="38100" dir="2700000" algn="tl">
                    <a:srgbClr val="000000">
                      <a:alpha val="43137"/>
                    </a:srgbClr>
                  </a:outerShdw>
                </a:effectLst>
              </a:rPr>
              <a:t>SMART HOME</a:t>
            </a:r>
            <a:endParaRPr lang="fr-FR" sz="7200" b="1" dirty="0">
              <a:solidFill>
                <a:schemeClr val="tx1">
                  <a:lumMod val="95000"/>
                  <a:lumOff val="5000"/>
                </a:schemeClr>
              </a:solidFill>
              <a:effectLst>
                <a:outerShdw blurRad="38100" dist="38100" dir="2700000" algn="tl">
                  <a:srgbClr val="000000">
                    <a:alpha val="43137"/>
                  </a:srgbClr>
                </a:outerShdw>
              </a:effectLst>
            </a:endParaRPr>
          </a:p>
        </p:txBody>
      </p:sp>
      <p:pic>
        <p:nvPicPr>
          <p:cNvPr id="4" name="Image 3">
            <a:extLst>
              <a:ext uri="{FF2B5EF4-FFF2-40B4-BE49-F238E27FC236}">
                <a16:creationId xmlns:a16="http://schemas.microsoft.com/office/drawing/2014/main" id="{B67837B5-D179-4DFE-9F47-000EA9234D79}"/>
              </a:ext>
            </a:extLst>
          </p:cNvPr>
          <p:cNvPicPr>
            <a:picLocks noChangeAspect="1"/>
          </p:cNvPicPr>
          <p:nvPr/>
        </p:nvPicPr>
        <p:blipFill rotWithShape="1">
          <a:blip r:embed="rId2"/>
          <a:srcRect l="22968" t="10543" r="21717" b="11433"/>
          <a:stretch/>
        </p:blipFill>
        <p:spPr>
          <a:xfrm>
            <a:off x="1938642" y="257555"/>
            <a:ext cx="4944161" cy="1845337"/>
          </a:xfrm>
          <a:prstGeom prst="rect">
            <a:avLst/>
          </a:prstGeom>
        </p:spPr>
      </p:pic>
      <p:sp>
        <p:nvSpPr>
          <p:cNvPr id="6" name="날짜 개체 틀 3"/>
          <p:cNvSpPr/>
          <p:nvPr/>
        </p:nvSpPr>
        <p:spPr>
          <a:xfrm>
            <a:off x="0" y="6486760"/>
            <a:ext cx="1138518" cy="369760"/>
          </a:xfrm>
          <a:custGeom>
            <a:avLst/>
            <a:gdLst/>
            <a:ahLst/>
            <a:cxnLst/>
            <a:rect l="l" t="t" r="r" b="b"/>
            <a:pathLst>
              <a:path w="21600" h="21600">
                <a:moveTo>
                  <a:pt x="0" y="0"/>
                </a:moveTo>
                <a:lnTo>
                  <a:pt x="21600" y="0"/>
                </a:lnTo>
                <a:lnTo>
                  <a:pt x="21600" y="21600"/>
                </a:lnTo>
                <a:lnTo>
                  <a:pt x="0" y="21600"/>
                </a:lnTo>
                <a:lnTo>
                  <a:pt x="0" y="0"/>
                </a:lnTo>
                <a:close/>
              </a:path>
            </a:pathLst>
          </a:custGeom>
          <a:solidFill>
            <a:srgbClr val="000000"/>
          </a:solidFill>
          <a:ln w="9360">
            <a:solidFill>
              <a:srgbClr val="000000"/>
            </a:solidFill>
            <a:miter/>
          </a:ln>
        </p:spPr>
        <p:style>
          <a:lnRef idx="0">
            <a:scrgbClr r="0" g="0" b="0"/>
          </a:lnRef>
          <a:fillRef idx="0">
            <a:scrgbClr r="0" g="0" b="0"/>
          </a:fillRef>
          <a:effectRef idx="0">
            <a:scrgbClr r="0" g="0" b="0"/>
          </a:effectRef>
          <a:fontRef idx="minor"/>
        </p:style>
        <p:txBody>
          <a:bodyPr lIns="90000" tIns="46800" rIns="90000" bIns="46800" anchor="ctr">
            <a:normAutofit fontScale="93214"/>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sz="1200" spc="-1" dirty="0">
                <a:solidFill>
                  <a:schemeClr val="bg1"/>
                </a:solidFill>
                <a:latin typeface="굴림"/>
              </a:rPr>
              <a:t>15/06/2023</a:t>
            </a:r>
            <a:endParaRPr lang="en-US" sz="1200" spc="-1" dirty="0">
              <a:solidFill>
                <a:schemeClr val="bg1"/>
              </a:solidFill>
              <a:latin typeface="굴림"/>
            </a:endParaRPr>
          </a:p>
        </p:txBody>
      </p:sp>
      <p:sp>
        <p:nvSpPr>
          <p:cNvPr id="7" name="Rectangle 6"/>
          <p:cNvSpPr/>
          <p:nvPr/>
        </p:nvSpPr>
        <p:spPr>
          <a:xfrm>
            <a:off x="2584842" y="1976859"/>
            <a:ext cx="3651763" cy="830997"/>
          </a:xfrm>
          <a:prstGeom prst="rect">
            <a:avLst/>
          </a:prstGeom>
        </p:spPr>
        <p:txBody>
          <a:bodyPr wrap="square">
            <a:spAutoFit/>
          </a:bodyPr>
          <a:lstStyle/>
          <a:p>
            <a:pPr algn="ctr"/>
            <a:r>
              <a:rPr lang="en-US" sz="4800" b="1" dirty="0">
                <a:solidFill>
                  <a:srgbClr val="0070C0"/>
                </a:solidFill>
                <a:latin typeface="Bell MT" panose="02020503060305020303" pitchFamily="18" charset="0"/>
                <a:cs typeface="Times New Roman" panose="02020603050405020304" pitchFamily="18" charset="0"/>
              </a:rPr>
              <a:t>Exposé</a:t>
            </a:r>
            <a:endParaRPr lang="fr-FR" sz="2100" b="1" dirty="0">
              <a:solidFill>
                <a:srgbClr val="0070C0"/>
              </a:solidFill>
              <a:latin typeface="Bell MT" panose="02020503060305020303" pitchFamily="18" charset="0"/>
              <a:cs typeface="Times New Roman" panose="02020603050405020304" pitchFamily="18" charset="0"/>
            </a:endParaRPr>
          </a:p>
        </p:txBody>
      </p:sp>
      <p:sp>
        <p:nvSpPr>
          <p:cNvPr id="8" name="Rectangle 7"/>
          <p:cNvSpPr/>
          <p:nvPr/>
        </p:nvSpPr>
        <p:spPr>
          <a:xfrm>
            <a:off x="3716514" y="2681398"/>
            <a:ext cx="1388408" cy="461665"/>
          </a:xfrm>
          <a:prstGeom prst="rect">
            <a:avLst/>
          </a:prstGeom>
        </p:spPr>
        <p:txBody>
          <a:bodyPr wrap="square">
            <a:spAutoFit/>
          </a:bodyPr>
          <a:lstStyle/>
          <a:p>
            <a:r>
              <a:rPr lang="fr-FR" sz="2400" b="1" dirty="0">
                <a:solidFill>
                  <a:srgbClr val="0070C0"/>
                </a:solidFill>
                <a:effectLst>
                  <a:outerShdw blurRad="38100" dist="38100" dir="2700000" algn="tl">
                    <a:srgbClr val="000000">
                      <a:alpha val="43137"/>
                    </a:srgbClr>
                  </a:outerShdw>
                </a:effectLst>
                <a:latin typeface="Bell MT" panose="02020503060305020303" pitchFamily="18" charset="0"/>
                <a:ea typeface="Roboto Slab"/>
                <a:sym typeface="Roboto Slab"/>
              </a:rPr>
              <a:t>Intitulé</a:t>
            </a:r>
            <a:r>
              <a:rPr lang="fr-FR" sz="2400" b="1" dirty="0">
                <a:solidFill>
                  <a:schemeClr val="accent1"/>
                </a:solidFill>
                <a:effectLst>
                  <a:outerShdw blurRad="38100" dist="38100" dir="2700000" algn="tl">
                    <a:srgbClr val="000000">
                      <a:alpha val="43137"/>
                    </a:srgbClr>
                  </a:outerShdw>
                </a:effectLst>
                <a:latin typeface="Bell MT" panose="02020503060305020303" pitchFamily="18" charset="0"/>
                <a:ea typeface="Roboto Slab"/>
                <a:sym typeface="Roboto Slab"/>
              </a:rPr>
              <a:t> :</a:t>
            </a:r>
            <a:endParaRPr lang="fr-FR" sz="2400" dirty="0">
              <a:latin typeface="Bell MT" panose="02020503060305020303" pitchFamily="18" charset="0"/>
            </a:endParaRPr>
          </a:p>
        </p:txBody>
      </p:sp>
      <p:sp>
        <p:nvSpPr>
          <p:cNvPr id="9" name="바닥글 개체 틀 5"/>
          <p:cNvSpPr/>
          <p:nvPr/>
        </p:nvSpPr>
        <p:spPr>
          <a:xfrm>
            <a:off x="1138518" y="6488658"/>
            <a:ext cx="6698172" cy="369120"/>
          </a:xfrm>
          <a:custGeom>
            <a:avLst/>
            <a:gdLst/>
            <a:ahLst/>
            <a:cxnLst/>
            <a:rect l="l" t="t" r="r" b="b"/>
            <a:pathLst>
              <a:path w="21600" h="21600">
                <a:moveTo>
                  <a:pt x="0" y="0"/>
                </a:moveTo>
                <a:lnTo>
                  <a:pt x="21600" y="0"/>
                </a:lnTo>
                <a:lnTo>
                  <a:pt x="21600" y="21600"/>
                </a:lnTo>
                <a:lnTo>
                  <a:pt x="0" y="21600"/>
                </a:lnTo>
                <a:lnTo>
                  <a:pt x="0" y="0"/>
                </a:lnTo>
                <a:close/>
              </a:path>
            </a:pathLst>
          </a:custGeom>
          <a:solidFill>
            <a:srgbClr val="000000"/>
          </a:solidFill>
          <a:ln w="9360">
            <a:solidFill>
              <a:srgbClr val="000000"/>
            </a:solidFill>
            <a:miter/>
          </a:ln>
        </p:spPr>
        <p:style>
          <a:lnRef idx="0">
            <a:scrgbClr r="0" g="0" b="0"/>
          </a:lnRef>
          <a:fillRef idx="0">
            <a:scrgbClr r="0" g="0" b="0"/>
          </a:fillRef>
          <a:effectRef idx="0">
            <a:scrgbClr r="0" g="0" b="0"/>
          </a:effectRef>
          <a:fontRef idx="minor"/>
        </p:style>
        <p:txBody>
          <a:bodyPr lIns="90000" tIns="46800" rIns="90000" bIns="46800" anchor="ctr">
            <a:norm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CA" sz="1200" b="1" dirty="0">
                <a:solidFill>
                  <a:schemeClr val="bg1"/>
                </a:solidFill>
                <a:effectLst>
                  <a:outerShdw blurRad="38100" dist="38100" dir="2700000" algn="tl">
                    <a:srgbClr val="000000">
                      <a:alpha val="43137"/>
                    </a:srgbClr>
                  </a:outerShdw>
                </a:effectLst>
              </a:rPr>
              <a:t>SMART HOME</a:t>
            </a:r>
            <a:endParaRPr lang="en-US" sz="1200" spc="-1" dirty="0">
              <a:solidFill>
                <a:schemeClr val="bg1"/>
              </a:solidFill>
              <a:latin typeface="굴림"/>
            </a:endParaRPr>
          </a:p>
        </p:txBody>
      </p:sp>
      <p:sp>
        <p:nvSpPr>
          <p:cNvPr id="10" name="슬라이드 번호 개체 틀 4"/>
          <p:cNvSpPr/>
          <p:nvPr/>
        </p:nvSpPr>
        <p:spPr>
          <a:xfrm>
            <a:off x="7826260" y="6488880"/>
            <a:ext cx="1317740" cy="371240"/>
          </a:xfrm>
          <a:custGeom>
            <a:avLst/>
            <a:gdLst/>
            <a:ahLst/>
            <a:cxnLst/>
            <a:rect l="l" t="t" r="r" b="b"/>
            <a:pathLst>
              <a:path w="21600" h="21600">
                <a:moveTo>
                  <a:pt x="0" y="0"/>
                </a:moveTo>
                <a:lnTo>
                  <a:pt x="21600" y="0"/>
                </a:lnTo>
                <a:lnTo>
                  <a:pt x="21600" y="21600"/>
                </a:lnTo>
                <a:lnTo>
                  <a:pt x="0" y="21600"/>
                </a:lnTo>
                <a:lnTo>
                  <a:pt x="0" y="0"/>
                </a:lnTo>
                <a:close/>
              </a:path>
            </a:pathLst>
          </a:custGeom>
          <a:solidFill>
            <a:srgbClr val="000000"/>
          </a:solidFill>
          <a:ln w="9360">
            <a:solidFill>
              <a:srgbClr val="000000"/>
            </a:solidFill>
            <a:miter/>
          </a:ln>
        </p:spPr>
        <p:style>
          <a:lnRef idx="0">
            <a:scrgbClr r="0" g="0" b="0"/>
          </a:lnRef>
          <a:fillRef idx="0">
            <a:scrgbClr r="0" g="0" b="0"/>
          </a:fillRef>
          <a:effectRef idx="0">
            <a:scrgbClr r="0" g="0" b="0"/>
          </a:effectRef>
          <a:fontRef idx="minor"/>
        </p:style>
        <p:txBody>
          <a:bodyPr lIns="90000" tIns="46800" rIns="90000" bIns="46800" anchor="ctr">
            <a:noAutofit/>
          </a:bodyPr>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826DD142-7F16-4F2A-A683-62EAF8AFC831}" type="slidenum">
              <a:rPr lang="fr-FR" altLang="ko-KR" sz="1200" spc="-1">
                <a:solidFill>
                  <a:schemeClr val="bg1"/>
                </a:solidFill>
                <a:latin typeface="맑은 고딕"/>
                <a:ea typeface="맑은 고딕"/>
              </a:rPr>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1</a:t>
            </a:fld>
            <a:endParaRPr lang="en-US" sz="1200" spc="-1" dirty="0">
              <a:solidFill>
                <a:schemeClr val="bg1"/>
              </a:solidFill>
              <a:latin typeface="굴림"/>
            </a:endParaRPr>
          </a:p>
        </p:txBody>
      </p:sp>
      <p:grpSp>
        <p:nvGrpSpPr>
          <p:cNvPr id="13" name="Groupe 12"/>
          <p:cNvGrpSpPr/>
          <p:nvPr/>
        </p:nvGrpSpPr>
        <p:grpSpPr>
          <a:xfrm>
            <a:off x="485024" y="4883906"/>
            <a:ext cx="2558714" cy="416761"/>
            <a:chOff x="0" y="153046"/>
            <a:chExt cx="3411619" cy="555681"/>
          </a:xfrm>
          <a:scene3d>
            <a:camera prst="orthographicFront">
              <a:rot lat="0" lon="0" rev="0"/>
            </a:camera>
            <a:lightRig rig="glow" dir="t">
              <a:rot lat="0" lon="0" rev="4800000"/>
            </a:lightRig>
          </a:scene3d>
        </p:grpSpPr>
        <p:sp>
          <p:nvSpPr>
            <p:cNvPr id="14" name="Rectangle à coins arrondis 13"/>
            <p:cNvSpPr/>
            <p:nvPr/>
          </p:nvSpPr>
          <p:spPr>
            <a:xfrm>
              <a:off x="0" y="153046"/>
              <a:ext cx="3411619" cy="555681"/>
            </a:xfrm>
            <a:prstGeom prst="roundRect">
              <a:avLst>
                <a:gd name="adj" fmla="val 10000"/>
              </a:avLst>
            </a:prstGeom>
            <a:solidFill>
              <a:srgbClr val="00B0F0"/>
            </a:solidFill>
            <a:ln>
              <a:noFill/>
            </a:ln>
            <a:effectLst>
              <a:outerShdw blurRad="190500" dist="228600" dir="2700000" algn="ctr">
                <a:srgbClr val="000000">
                  <a:alpha val="30000"/>
                </a:srgbClr>
              </a:outerShdw>
            </a:effectLst>
            <a:sp3d prstMaterial="matte">
              <a:bevelT w="127000" h="63500"/>
            </a:sp3d>
          </p:spPr>
          <p:style>
            <a:lnRef idx="3">
              <a:scrgbClr r="0" g="0" b="0"/>
            </a:lnRef>
            <a:fillRef idx="1">
              <a:schemeClr val="accent1">
                <a:hueOff val="0"/>
                <a:satOff val="0"/>
                <a:lumOff val="0"/>
                <a:alphaOff val="0"/>
              </a:schemeClr>
            </a:fillRef>
            <a:effectRef idx="1">
              <a:scrgbClr r="0" g="0" b="0"/>
            </a:effectRef>
            <a:fontRef idx="minor">
              <a:schemeClr val="lt1"/>
            </a:fontRef>
          </p:style>
        </p:sp>
        <p:sp>
          <p:nvSpPr>
            <p:cNvPr id="15" name="Rectangle 14"/>
            <p:cNvSpPr/>
            <p:nvPr/>
          </p:nvSpPr>
          <p:spPr>
            <a:xfrm>
              <a:off x="16275" y="169321"/>
              <a:ext cx="3379070" cy="523130"/>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25718" tIns="17145" rIns="25718" bIns="17145" numCol="1" spcCol="1270" anchor="ctr" anchorCtr="0">
              <a:noAutofit/>
            </a:bodyPr>
            <a:lstStyle/>
            <a:p>
              <a:pPr algn="ctr" defTabSz="600075">
                <a:lnSpc>
                  <a:spcPct val="90000"/>
                </a:lnSpc>
                <a:spcBef>
                  <a:spcPct val="0"/>
                </a:spcBef>
                <a:spcAft>
                  <a:spcPct val="35000"/>
                </a:spcAft>
              </a:pPr>
              <a:r>
                <a:rPr lang="fr-FR" sz="1350" b="1" dirty="0"/>
                <a:t>Zouhair  EL-AZIZY</a:t>
              </a:r>
              <a:endParaRPr lang="fr-CA" sz="1350" dirty="0">
                <a:latin typeface="Times New Roman" panose="02020603050405020304" pitchFamily="18" charset="0"/>
                <a:cs typeface="Times New Roman" panose="02020603050405020304" pitchFamily="18" charset="0"/>
              </a:endParaRPr>
            </a:p>
          </p:txBody>
        </p:sp>
      </p:grpSp>
      <p:sp>
        <p:nvSpPr>
          <p:cNvPr id="16" name="ZoneTexte 15"/>
          <p:cNvSpPr txBox="1"/>
          <p:nvPr/>
        </p:nvSpPr>
        <p:spPr>
          <a:xfrm>
            <a:off x="60881" y="4362646"/>
            <a:ext cx="1703498" cy="369332"/>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fr-FR" dirty="0">
                <a:solidFill>
                  <a:schemeClr val="bg1"/>
                </a:solidFill>
              </a:rPr>
              <a:t>Présenter par :</a:t>
            </a:r>
          </a:p>
        </p:txBody>
      </p:sp>
      <p:grpSp>
        <p:nvGrpSpPr>
          <p:cNvPr id="17" name="Groupe 16"/>
          <p:cNvGrpSpPr/>
          <p:nvPr/>
        </p:nvGrpSpPr>
        <p:grpSpPr>
          <a:xfrm>
            <a:off x="463450" y="5400988"/>
            <a:ext cx="2601858" cy="416761"/>
            <a:chOff x="1508984" y="136770"/>
            <a:chExt cx="3469149" cy="555681"/>
          </a:xfrm>
          <a:scene3d>
            <a:camera prst="orthographicFront">
              <a:rot lat="0" lon="0" rev="0"/>
            </a:camera>
            <a:lightRig rig="glow" dir="t">
              <a:rot lat="0" lon="0" rev="4800000"/>
            </a:lightRig>
          </a:scene3d>
        </p:grpSpPr>
        <p:sp>
          <p:nvSpPr>
            <p:cNvPr id="18" name="Rectangle à coins arrondis 17"/>
            <p:cNvSpPr/>
            <p:nvPr/>
          </p:nvSpPr>
          <p:spPr>
            <a:xfrm>
              <a:off x="1566513" y="136770"/>
              <a:ext cx="3411620" cy="555681"/>
            </a:xfrm>
            <a:prstGeom prst="roundRect">
              <a:avLst>
                <a:gd name="adj" fmla="val 10000"/>
              </a:avLst>
            </a:prstGeom>
            <a:solidFill>
              <a:srgbClr val="00B0F0"/>
            </a:solidFill>
            <a:ln>
              <a:noFill/>
            </a:ln>
            <a:effectLst>
              <a:outerShdw blurRad="190500" dist="228600" dir="2700000" algn="ctr">
                <a:srgbClr val="000000">
                  <a:alpha val="30000"/>
                </a:srgbClr>
              </a:outerShdw>
            </a:effectLst>
            <a:sp3d prstMaterial="matte">
              <a:bevelT w="127000" h="63500"/>
            </a:sp3d>
          </p:spPr>
          <p:style>
            <a:lnRef idx="3">
              <a:scrgbClr r="0" g="0" b="0"/>
            </a:lnRef>
            <a:fillRef idx="1">
              <a:schemeClr val="accent1">
                <a:hueOff val="0"/>
                <a:satOff val="0"/>
                <a:lumOff val="0"/>
                <a:alphaOff val="0"/>
              </a:schemeClr>
            </a:fillRef>
            <a:effectRef idx="1">
              <a:scrgbClr r="0" g="0" b="0"/>
            </a:effectRef>
            <a:fontRef idx="minor">
              <a:schemeClr val="lt1"/>
            </a:fontRef>
          </p:style>
        </p:sp>
        <p:sp>
          <p:nvSpPr>
            <p:cNvPr id="19" name="Rectangle 18"/>
            <p:cNvSpPr/>
            <p:nvPr/>
          </p:nvSpPr>
          <p:spPr>
            <a:xfrm>
              <a:off x="1508984" y="153045"/>
              <a:ext cx="3379064" cy="523130"/>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25718" tIns="17145" rIns="25718" bIns="17145" numCol="1" spcCol="1270" anchor="ctr" anchorCtr="0">
              <a:noAutofit/>
            </a:bodyPr>
            <a:lstStyle/>
            <a:p>
              <a:pPr algn="ctr" defTabSz="600075">
                <a:lnSpc>
                  <a:spcPct val="90000"/>
                </a:lnSpc>
                <a:spcBef>
                  <a:spcPct val="0"/>
                </a:spcBef>
                <a:spcAft>
                  <a:spcPct val="35000"/>
                </a:spcAft>
              </a:pPr>
              <a:r>
                <a:rPr lang="fr-FR" sz="1350" b="1" dirty="0"/>
                <a:t>Rabie ES-SAYEH</a:t>
              </a:r>
              <a:endParaRPr lang="fr-CA" sz="1350" dirty="0">
                <a:latin typeface="Times New Roman" panose="02020603050405020304" pitchFamily="18" charset="0"/>
                <a:cs typeface="Times New Roman" panose="02020603050405020304" pitchFamily="18" charset="0"/>
              </a:endParaRPr>
            </a:p>
          </p:txBody>
        </p:sp>
      </p:grpSp>
      <p:sp>
        <p:nvSpPr>
          <p:cNvPr id="11" name="Rectangle 10"/>
          <p:cNvSpPr/>
          <p:nvPr/>
        </p:nvSpPr>
        <p:spPr>
          <a:xfrm>
            <a:off x="4" y="0"/>
            <a:ext cx="9143999" cy="14512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ZoneTexte 19"/>
          <p:cNvSpPr txBox="1"/>
          <p:nvPr/>
        </p:nvSpPr>
        <p:spPr>
          <a:xfrm>
            <a:off x="6236605" y="4362646"/>
            <a:ext cx="1703498" cy="369332"/>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fr-FR" dirty="0">
                <a:solidFill>
                  <a:schemeClr val="bg1"/>
                </a:solidFill>
              </a:rPr>
              <a:t>encadré par:</a:t>
            </a:r>
          </a:p>
        </p:txBody>
      </p:sp>
      <p:grpSp>
        <p:nvGrpSpPr>
          <p:cNvPr id="21" name="Groupe 20"/>
          <p:cNvGrpSpPr/>
          <p:nvPr/>
        </p:nvGrpSpPr>
        <p:grpSpPr>
          <a:xfrm>
            <a:off x="6546903" y="5122501"/>
            <a:ext cx="2558714" cy="581385"/>
            <a:chOff x="0" y="153046"/>
            <a:chExt cx="3411619" cy="555681"/>
          </a:xfrm>
          <a:scene3d>
            <a:camera prst="orthographicFront">
              <a:rot lat="0" lon="0" rev="0"/>
            </a:camera>
            <a:lightRig rig="glow" dir="t">
              <a:rot lat="0" lon="0" rev="4800000"/>
            </a:lightRig>
          </a:scene3d>
        </p:grpSpPr>
        <p:sp>
          <p:nvSpPr>
            <p:cNvPr id="24" name="Rectangle à coins arrondis 23"/>
            <p:cNvSpPr/>
            <p:nvPr/>
          </p:nvSpPr>
          <p:spPr>
            <a:xfrm>
              <a:off x="0" y="153046"/>
              <a:ext cx="3411619" cy="555681"/>
            </a:xfrm>
            <a:prstGeom prst="roundRect">
              <a:avLst>
                <a:gd name="adj" fmla="val 10000"/>
              </a:avLst>
            </a:prstGeom>
            <a:solidFill>
              <a:srgbClr val="00B0F0"/>
            </a:solidFill>
            <a:ln>
              <a:noFill/>
            </a:ln>
            <a:effectLst>
              <a:outerShdw blurRad="190500" dist="228600" dir="2700000" algn="ctr">
                <a:srgbClr val="000000">
                  <a:alpha val="30000"/>
                </a:srgbClr>
              </a:outerShdw>
            </a:effectLst>
            <a:sp3d prstMaterial="matte">
              <a:bevelT w="127000" h="63500"/>
            </a:sp3d>
          </p:spPr>
          <p:style>
            <a:lnRef idx="3">
              <a:scrgbClr r="0" g="0" b="0"/>
            </a:lnRef>
            <a:fillRef idx="1">
              <a:schemeClr val="accent1">
                <a:hueOff val="0"/>
                <a:satOff val="0"/>
                <a:lumOff val="0"/>
                <a:alphaOff val="0"/>
              </a:schemeClr>
            </a:fillRef>
            <a:effectRef idx="1">
              <a:scrgbClr r="0" g="0" b="0"/>
            </a:effectRef>
            <a:fontRef idx="minor">
              <a:schemeClr val="lt1"/>
            </a:fontRef>
          </p:style>
        </p:sp>
        <p:sp>
          <p:nvSpPr>
            <p:cNvPr id="25" name="Rectangle 24"/>
            <p:cNvSpPr/>
            <p:nvPr/>
          </p:nvSpPr>
          <p:spPr>
            <a:xfrm>
              <a:off x="16275" y="169321"/>
              <a:ext cx="3379070" cy="523130"/>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25718" tIns="17145" rIns="25718" bIns="17145" numCol="1" spcCol="1270" anchor="ctr" anchorCtr="0">
              <a:noAutofit/>
            </a:bodyPr>
            <a:lstStyle/>
            <a:p>
              <a:pPr algn="ctr" defTabSz="600075">
                <a:lnSpc>
                  <a:spcPct val="90000"/>
                </a:lnSpc>
                <a:spcBef>
                  <a:spcPct val="0"/>
                </a:spcBef>
                <a:spcAft>
                  <a:spcPct val="35000"/>
                </a:spcAft>
              </a:pPr>
              <a:r>
                <a:rPr lang="fr-CA" dirty="0">
                  <a:latin typeface="Times New Roman" panose="02020603050405020304" pitchFamily="18" charset="0"/>
                  <a:cs typeface="Times New Roman" panose="02020603050405020304" pitchFamily="18" charset="0"/>
                </a:rPr>
                <a:t>Anas BOUAYAD</a:t>
              </a:r>
            </a:p>
          </p:txBody>
        </p:sp>
      </p:grpSp>
      <p:grpSp>
        <p:nvGrpSpPr>
          <p:cNvPr id="3" name="Groupe 2">
            <a:extLst>
              <a:ext uri="{FF2B5EF4-FFF2-40B4-BE49-F238E27FC236}">
                <a16:creationId xmlns:a16="http://schemas.microsoft.com/office/drawing/2014/main" id="{D9BF0313-61E0-CE4F-9FD8-73768A698D81}"/>
              </a:ext>
            </a:extLst>
          </p:cNvPr>
          <p:cNvGrpSpPr/>
          <p:nvPr/>
        </p:nvGrpSpPr>
        <p:grpSpPr>
          <a:xfrm>
            <a:off x="441880" y="5934014"/>
            <a:ext cx="2601858" cy="416761"/>
            <a:chOff x="1508984" y="136770"/>
            <a:chExt cx="3469149" cy="555681"/>
          </a:xfrm>
          <a:scene3d>
            <a:camera prst="orthographicFront">
              <a:rot lat="0" lon="0" rev="0"/>
            </a:camera>
            <a:lightRig rig="glow" dir="t">
              <a:rot lat="0" lon="0" rev="4800000"/>
            </a:lightRig>
          </a:scene3d>
        </p:grpSpPr>
        <p:sp>
          <p:nvSpPr>
            <p:cNvPr id="5" name="Rectangle à coins arrondis 17">
              <a:extLst>
                <a:ext uri="{FF2B5EF4-FFF2-40B4-BE49-F238E27FC236}">
                  <a16:creationId xmlns:a16="http://schemas.microsoft.com/office/drawing/2014/main" id="{30BED995-5C3B-3CE6-EC45-0384E955745F}"/>
                </a:ext>
              </a:extLst>
            </p:cNvPr>
            <p:cNvSpPr/>
            <p:nvPr/>
          </p:nvSpPr>
          <p:spPr>
            <a:xfrm>
              <a:off x="1566513" y="136770"/>
              <a:ext cx="3411620" cy="555681"/>
            </a:xfrm>
            <a:prstGeom prst="roundRect">
              <a:avLst>
                <a:gd name="adj" fmla="val 10000"/>
              </a:avLst>
            </a:prstGeom>
            <a:solidFill>
              <a:srgbClr val="00B0F0"/>
            </a:solidFill>
            <a:ln>
              <a:noFill/>
            </a:ln>
            <a:effectLst>
              <a:outerShdw blurRad="190500" dist="228600" dir="2700000" algn="ctr">
                <a:srgbClr val="000000">
                  <a:alpha val="30000"/>
                </a:srgbClr>
              </a:outerShdw>
            </a:effectLst>
            <a:sp3d prstMaterial="matte">
              <a:bevelT w="127000" h="63500"/>
            </a:sp3d>
          </p:spPr>
          <p:style>
            <a:lnRef idx="3">
              <a:scrgbClr r="0" g="0" b="0"/>
            </a:lnRef>
            <a:fillRef idx="1">
              <a:schemeClr val="accent1">
                <a:hueOff val="0"/>
                <a:satOff val="0"/>
                <a:lumOff val="0"/>
                <a:alphaOff val="0"/>
              </a:schemeClr>
            </a:fillRef>
            <a:effectRef idx="1">
              <a:scrgbClr r="0" g="0" b="0"/>
            </a:effectRef>
            <a:fontRef idx="minor">
              <a:schemeClr val="lt1"/>
            </a:fontRef>
          </p:style>
        </p:sp>
        <p:sp>
          <p:nvSpPr>
            <p:cNvPr id="12" name="Rectangle 11">
              <a:extLst>
                <a:ext uri="{FF2B5EF4-FFF2-40B4-BE49-F238E27FC236}">
                  <a16:creationId xmlns:a16="http://schemas.microsoft.com/office/drawing/2014/main" id="{7CC4A5AD-C908-7809-4F93-0887CF70E236}"/>
                </a:ext>
              </a:extLst>
            </p:cNvPr>
            <p:cNvSpPr/>
            <p:nvPr/>
          </p:nvSpPr>
          <p:spPr>
            <a:xfrm>
              <a:off x="1508984" y="153045"/>
              <a:ext cx="3379064" cy="523130"/>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25718" tIns="17145" rIns="25718" bIns="17145" numCol="1" spcCol="1270" anchor="ctr" anchorCtr="0">
              <a:noAutofit/>
            </a:bodyPr>
            <a:lstStyle/>
            <a:p>
              <a:pPr algn="ctr" defTabSz="600075">
                <a:lnSpc>
                  <a:spcPct val="90000"/>
                </a:lnSpc>
                <a:spcBef>
                  <a:spcPct val="0"/>
                </a:spcBef>
                <a:spcAft>
                  <a:spcPct val="35000"/>
                </a:spcAft>
              </a:pPr>
              <a:r>
                <a:rPr lang="fr-FR" sz="1350" b="1" dirty="0">
                  <a:latin typeface="Times New Roman" panose="02020603050405020304" pitchFamily="18" charset="0"/>
                  <a:cs typeface="Times New Roman" panose="02020603050405020304" pitchFamily="18" charset="0"/>
                </a:rPr>
                <a:t>SANGARE Boubacar Diam</a:t>
              </a:r>
              <a:endParaRPr lang="fr-CA" sz="1350"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27925240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날짜 개체 틀 3"/>
          <p:cNvSpPr/>
          <p:nvPr/>
        </p:nvSpPr>
        <p:spPr>
          <a:xfrm>
            <a:off x="0" y="6488240"/>
            <a:ext cx="1182460" cy="369760"/>
          </a:xfrm>
          <a:custGeom>
            <a:avLst/>
            <a:gdLst/>
            <a:ahLst/>
            <a:cxnLst/>
            <a:rect l="l" t="t" r="r" b="b"/>
            <a:pathLst>
              <a:path w="21600" h="21600">
                <a:moveTo>
                  <a:pt x="0" y="0"/>
                </a:moveTo>
                <a:lnTo>
                  <a:pt x="21600" y="0"/>
                </a:lnTo>
                <a:lnTo>
                  <a:pt x="21600" y="21600"/>
                </a:lnTo>
                <a:lnTo>
                  <a:pt x="0" y="21600"/>
                </a:lnTo>
                <a:lnTo>
                  <a:pt x="0" y="0"/>
                </a:lnTo>
                <a:close/>
              </a:path>
            </a:pathLst>
          </a:custGeom>
          <a:solidFill>
            <a:srgbClr val="000000"/>
          </a:solidFill>
          <a:ln w="9360">
            <a:solidFill>
              <a:srgbClr val="000000"/>
            </a:solidFill>
            <a:miter/>
          </a:ln>
        </p:spPr>
        <p:style>
          <a:lnRef idx="0">
            <a:scrgbClr r="0" g="0" b="0"/>
          </a:lnRef>
          <a:fillRef idx="0">
            <a:scrgbClr r="0" g="0" b="0"/>
          </a:fillRef>
          <a:effectRef idx="0">
            <a:scrgbClr r="0" g="0" b="0"/>
          </a:effectRef>
          <a:fontRef idx="minor"/>
        </p:style>
        <p:txBody>
          <a:bodyPr lIns="90000" tIns="46800" rIns="90000" bIns="46800" anchor="ctr">
            <a:normAutofit fontScale="93214"/>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sz="1200" spc="-1" dirty="0">
                <a:solidFill>
                  <a:schemeClr val="bg1"/>
                </a:solidFill>
                <a:latin typeface="굴림"/>
              </a:rPr>
              <a:t>15/06/2023</a:t>
            </a:r>
            <a:endParaRPr lang="en-US" sz="1200" spc="-1" dirty="0">
              <a:solidFill>
                <a:schemeClr val="bg1"/>
              </a:solidFill>
              <a:latin typeface="굴림"/>
            </a:endParaRPr>
          </a:p>
        </p:txBody>
      </p:sp>
      <p:sp>
        <p:nvSpPr>
          <p:cNvPr id="9" name="바닥글 개체 틀 5"/>
          <p:cNvSpPr/>
          <p:nvPr/>
        </p:nvSpPr>
        <p:spPr>
          <a:xfrm>
            <a:off x="1182460" y="6488880"/>
            <a:ext cx="6643800" cy="369120"/>
          </a:xfrm>
          <a:custGeom>
            <a:avLst/>
            <a:gdLst/>
            <a:ahLst/>
            <a:cxnLst/>
            <a:rect l="l" t="t" r="r" b="b"/>
            <a:pathLst>
              <a:path w="21600" h="21600">
                <a:moveTo>
                  <a:pt x="0" y="0"/>
                </a:moveTo>
                <a:lnTo>
                  <a:pt x="21600" y="0"/>
                </a:lnTo>
                <a:lnTo>
                  <a:pt x="21600" y="21600"/>
                </a:lnTo>
                <a:lnTo>
                  <a:pt x="0" y="21600"/>
                </a:lnTo>
                <a:lnTo>
                  <a:pt x="0" y="0"/>
                </a:lnTo>
                <a:close/>
              </a:path>
            </a:pathLst>
          </a:custGeom>
          <a:solidFill>
            <a:srgbClr val="000000"/>
          </a:solidFill>
          <a:ln w="9360">
            <a:solidFill>
              <a:srgbClr val="000000"/>
            </a:solidFill>
            <a:miter/>
          </a:ln>
        </p:spPr>
        <p:style>
          <a:lnRef idx="0">
            <a:scrgbClr r="0" g="0" b="0"/>
          </a:lnRef>
          <a:fillRef idx="0">
            <a:scrgbClr r="0" g="0" b="0"/>
          </a:fillRef>
          <a:effectRef idx="0">
            <a:scrgbClr r="0" g="0" b="0"/>
          </a:effectRef>
          <a:fontRef idx="minor"/>
        </p:style>
        <p:txBody>
          <a:bodyPr lIns="90000" tIns="46800" rIns="90000" bIns="46800" anchor="ctr">
            <a:norm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CA" sz="1200" b="1" dirty="0">
                <a:solidFill>
                  <a:schemeClr val="bg1"/>
                </a:solidFill>
                <a:effectLst>
                  <a:outerShdw blurRad="38100" dist="38100" dir="2700000" algn="tl">
                    <a:srgbClr val="000000">
                      <a:alpha val="43137"/>
                    </a:srgbClr>
                  </a:outerShdw>
                </a:effectLst>
              </a:rPr>
              <a:t>SMART HOME</a:t>
            </a:r>
            <a:endParaRPr lang="en-US" sz="1200" spc="-1" dirty="0">
              <a:solidFill>
                <a:schemeClr val="bg1"/>
              </a:solidFill>
              <a:latin typeface="굴림"/>
            </a:endParaRPr>
          </a:p>
        </p:txBody>
      </p:sp>
      <p:sp>
        <p:nvSpPr>
          <p:cNvPr id="10" name="슬라이드 번호 개체 틀 4"/>
          <p:cNvSpPr/>
          <p:nvPr/>
        </p:nvSpPr>
        <p:spPr>
          <a:xfrm>
            <a:off x="7826260" y="6488240"/>
            <a:ext cx="1317740" cy="371240"/>
          </a:xfrm>
          <a:custGeom>
            <a:avLst/>
            <a:gdLst/>
            <a:ahLst/>
            <a:cxnLst/>
            <a:rect l="l" t="t" r="r" b="b"/>
            <a:pathLst>
              <a:path w="21600" h="21600">
                <a:moveTo>
                  <a:pt x="0" y="0"/>
                </a:moveTo>
                <a:lnTo>
                  <a:pt x="21600" y="0"/>
                </a:lnTo>
                <a:lnTo>
                  <a:pt x="21600" y="21600"/>
                </a:lnTo>
                <a:lnTo>
                  <a:pt x="0" y="21600"/>
                </a:lnTo>
                <a:lnTo>
                  <a:pt x="0" y="0"/>
                </a:lnTo>
                <a:close/>
              </a:path>
            </a:pathLst>
          </a:custGeom>
          <a:solidFill>
            <a:srgbClr val="000000"/>
          </a:solidFill>
          <a:ln w="9360">
            <a:solidFill>
              <a:srgbClr val="000000"/>
            </a:solidFill>
            <a:miter/>
          </a:ln>
        </p:spPr>
        <p:style>
          <a:lnRef idx="0">
            <a:scrgbClr r="0" g="0" b="0"/>
          </a:lnRef>
          <a:fillRef idx="0">
            <a:scrgbClr r="0" g="0" b="0"/>
          </a:fillRef>
          <a:effectRef idx="0">
            <a:scrgbClr r="0" g="0" b="0"/>
          </a:effectRef>
          <a:fontRef idx="minor"/>
        </p:style>
        <p:txBody>
          <a:bodyPr lIns="90000" tIns="46800" rIns="90000" bIns="46800" anchor="ctr">
            <a:noAutofit/>
          </a:bodyPr>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826DD142-7F16-4F2A-A683-62EAF8AFC831}" type="slidenum">
              <a:rPr lang="fr-FR" altLang="ko-KR" sz="1200" spc="-1">
                <a:solidFill>
                  <a:schemeClr val="bg1"/>
                </a:solidFill>
                <a:latin typeface="맑은 고딕"/>
                <a:ea typeface="맑은 고딕"/>
              </a:rPr>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10</a:t>
            </a:fld>
            <a:endParaRPr lang="en-US" sz="1200" spc="-1" dirty="0">
              <a:solidFill>
                <a:schemeClr val="bg1"/>
              </a:solidFill>
              <a:latin typeface="굴림"/>
            </a:endParaRPr>
          </a:p>
        </p:txBody>
      </p:sp>
      <p:sp>
        <p:nvSpPr>
          <p:cNvPr id="12" name="Titre 11"/>
          <p:cNvSpPr>
            <a:spLocks noGrp="1"/>
          </p:cNvSpPr>
          <p:nvPr>
            <p:ph type="ctrTitle"/>
          </p:nvPr>
        </p:nvSpPr>
        <p:spPr>
          <a:xfrm>
            <a:off x="0" y="148181"/>
            <a:ext cx="9144000" cy="766962"/>
          </a:xfrm>
          <a:solidFill>
            <a:schemeClr val="accent2">
              <a:lumMod val="40000"/>
              <a:lumOff val="60000"/>
            </a:schemeClr>
          </a:solidFill>
        </p:spPr>
        <p:txBody>
          <a:bodyPr>
            <a:noAutofit/>
          </a:bodyPr>
          <a:lstStyle/>
          <a:p>
            <a:r>
              <a:rPr lang="fr-FR" sz="5400" b="1" dirty="0">
                <a:latin typeface="+mn-lt"/>
                <a:cs typeface="Arial" panose="020B0604020202020204" pitchFamily="34" charset="0"/>
              </a:rPr>
              <a:t>Démonstration Pratique</a:t>
            </a:r>
          </a:p>
        </p:txBody>
      </p:sp>
      <p:sp>
        <p:nvSpPr>
          <p:cNvPr id="13" name="Rectangle 12"/>
          <p:cNvSpPr/>
          <p:nvPr/>
        </p:nvSpPr>
        <p:spPr>
          <a:xfrm>
            <a:off x="0" y="4181"/>
            <a:ext cx="9144000" cy="1440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4" name="Image 3">
            <a:extLst>
              <a:ext uri="{FF2B5EF4-FFF2-40B4-BE49-F238E27FC236}">
                <a16:creationId xmlns:a16="http://schemas.microsoft.com/office/drawing/2014/main" id="{E8A96A83-31BE-122F-74E6-85227D7142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3600" y="990600"/>
            <a:ext cx="4876800" cy="4876800"/>
          </a:xfrm>
          <a:prstGeom prst="rect">
            <a:avLst/>
          </a:prstGeom>
        </p:spPr>
      </p:pic>
    </p:spTree>
    <p:extLst>
      <p:ext uri="{BB962C8B-B14F-4D97-AF65-F5344CB8AC3E}">
        <p14:creationId xmlns:p14="http://schemas.microsoft.com/office/powerpoint/2010/main" val="40887027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날짜 개체 틀 3"/>
          <p:cNvSpPr/>
          <p:nvPr/>
        </p:nvSpPr>
        <p:spPr>
          <a:xfrm>
            <a:off x="0" y="6488240"/>
            <a:ext cx="1182460" cy="369760"/>
          </a:xfrm>
          <a:custGeom>
            <a:avLst/>
            <a:gdLst/>
            <a:ahLst/>
            <a:cxnLst/>
            <a:rect l="l" t="t" r="r" b="b"/>
            <a:pathLst>
              <a:path w="21600" h="21600">
                <a:moveTo>
                  <a:pt x="0" y="0"/>
                </a:moveTo>
                <a:lnTo>
                  <a:pt x="21600" y="0"/>
                </a:lnTo>
                <a:lnTo>
                  <a:pt x="21600" y="21600"/>
                </a:lnTo>
                <a:lnTo>
                  <a:pt x="0" y="21600"/>
                </a:lnTo>
                <a:lnTo>
                  <a:pt x="0" y="0"/>
                </a:lnTo>
                <a:close/>
              </a:path>
            </a:pathLst>
          </a:custGeom>
          <a:solidFill>
            <a:srgbClr val="000000"/>
          </a:solidFill>
          <a:ln w="9360">
            <a:solidFill>
              <a:srgbClr val="000000"/>
            </a:solidFill>
            <a:miter/>
          </a:ln>
        </p:spPr>
        <p:style>
          <a:lnRef idx="0">
            <a:scrgbClr r="0" g="0" b="0"/>
          </a:lnRef>
          <a:fillRef idx="0">
            <a:scrgbClr r="0" g="0" b="0"/>
          </a:fillRef>
          <a:effectRef idx="0">
            <a:scrgbClr r="0" g="0" b="0"/>
          </a:effectRef>
          <a:fontRef idx="minor"/>
        </p:style>
        <p:txBody>
          <a:bodyPr lIns="90000" tIns="46800" rIns="90000" bIns="46800" anchor="ctr">
            <a:normAutofit fontScale="93214"/>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sz="1200" spc="-1" dirty="0">
                <a:solidFill>
                  <a:schemeClr val="bg1"/>
                </a:solidFill>
                <a:latin typeface="굴림"/>
              </a:rPr>
              <a:t>15/06/2023</a:t>
            </a:r>
            <a:endParaRPr lang="en-US" sz="1200" spc="-1" dirty="0">
              <a:solidFill>
                <a:schemeClr val="bg1"/>
              </a:solidFill>
              <a:latin typeface="굴림"/>
            </a:endParaRPr>
          </a:p>
        </p:txBody>
      </p:sp>
      <p:sp>
        <p:nvSpPr>
          <p:cNvPr id="9" name="바닥글 개체 틀 5"/>
          <p:cNvSpPr/>
          <p:nvPr/>
        </p:nvSpPr>
        <p:spPr>
          <a:xfrm>
            <a:off x="1182460" y="6488880"/>
            <a:ext cx="6643800" cy="369120"/>
          </a:xfrm>
          <a:custGeom>
            <a:avLst/>
            <a:gdLst/>
            <a:ahLst/>
            <a:cxnLst/>
            <a:rect l="l" t="t" r="r" b="b"/>
            <a:pathLst>
              <a:path w="21600" h="21600">
                <a:moveTo>
                  <a:pt x="0" y="0"/>
                </a:moveTo>
                <a:lnTo>
                  <a:pt x="21600" y="0"/>
                </a:lnTo>
                <a:lnTo>
                  <a:pt x="21600" y="21600"/>
                </a:lnTo>
                <a:lnTo>
                  <a:pt x="0" y="21600"/>
                </a:lnTo>
                <a:lnTo>
                  <a:pt x="0" y="0"/>
                </a:lnTo>
                <a:close/>
              </a:path>
            </a:pathLst>
          </a:custGeom>
          <a:solidFill>
            <a:srgbClr val="000000"/>
          </a:solidFill>
          <a:ln w="9360">
            <a:solidFill>
              <a:srgbClr val="000000"/>
            </a:solidFill>
            <a:miter/>
          </a:ln>
        </p:spPr>
        <p:style>
          <a:lnRef idx="0">
            <a:scrgbClr r="0" g="0" b="0"/>
          </a:lnRef>
          <a:fillRef idx="0">
            <a:scrgbClr r="0" g="0" b="0"/>
          </a:fillRef>
          <a:effectRef idx="0">
            <a:scrgbClr r="0" g="0" b="0"/>
          </a:effectRef>
          <a:fontRef idx="minor"/>
        </p:style>
        <p:txBody>
          <a:bodyPr lIns="90000" tIns="46800" rIns="90000" bIns="46800" anchor="ctr">
            <a:norm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CA" sz="1200" b="1" dirty="0">
                <a:solidFill>
                  <a:schemeClr val="bg1"/>
                </a:solidFill>
                <a:effectLst>
                  <a:outerShdw blurRad="38100" dist="38100" dir="2700000" algn="tl">
                    <a:srgbClr val="000000">
                      <a:alpha val="43137"/>
                    </a:srgbClr>
                  </a:outerShdw>
                </a:effectLst>
              </a:rPr>
              <a:t>SMART HOME</a:t>
            </a:r>
            <a:endParaRPr lang="en-US" sz="1200" spc="-1" dirty="0">
              <a:solidFill>
                <a:schemeClr val="bg1"/>
              </a:solidFill>
              <a:latin typeface="굴림"/>
            </a:endParaRPr>
          </a:p>
        </p:txBody>
      </p:sp>
      <p:sp>
        <p:nvSpPr>
          <p:cNvPr id="10" name="슬라이드 번호 개체 틀 4"/>
          <p:cNvSpPr/>
          <p:nvPr/>
        </p:nvSpPr>
        <p:spPr>
          <a:xfrm>
            <a:off x="7826260" y="6488240"/>
            <a:ext cx="1317740" cy="371240"/>
          </a:xfrm>
          <a:custGeom>
            <a:avLst/>
            <a:gdLst/>
            <a:ahLst/>
            <a:cxnLst/>
            <a:rect l="l" t="t" r="r" b="b"/>
            <a:pathLst>
              <a:path w="21600" h="21600">
                <a:moveTo>
                  <a:pt x="0" y="0"/>
                </a:moveTo>
                <a:lnTo>
                  <a:pt x="21600" y="0"/>
                </a:lnTo>
                <a:lnTo>
                  <a:pt x="21600" y="21600"/>
                </a:lnTo>
                <a:lnTo>
                  <a:pt x="0" y="21600"/>
                </a:lnTo>
                <a:lnTo>
                  <a:pt x="0" y="0"/>
                </a:lnTo>
                <a:close/>
              </a:path>
            </a:pathLst>
          </a:custGeom>
          <a:solidFill>
            <a:srgbClr val="000000"/>
          </a:solidFill>
          <a:ln w="9360">
            <a:solidFill>
              <a:srgbClr val="000000"/>
            </a:solidFill>
            <a:miter/>
          </a:ln>
        </p:spPr>
        <p:style>
          <a:lnRef idx="0">
            <a:scrgbClr r="0" g="0" b="0"/>
          </a:lnRef>
          <a:fillRef idx="0">
            <a:scrgbClr r="0" g="0" b="0"/>
          </a:fillRef>
          <a:effectRef idx="0">
            <a:scrgbClr r="0" g="0" b="0"/>
          </a:effectRef>
          <a:fontRef idx="minor"/>
        </p:style>
        <p:txBody>
          <a:bodyPr lIns="90000" tIns="46800" rIns="90000" bIns="46800" anchor="ctr">
            <a:noAutofit/>
          </a:bodyPr>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826DD142-7F16-4F2A-A683-62EAF8AFC831}" type="slidenum">
              <a:rPr lang="fr-FR" altLang="ko-KR" sz="1200" spc="-1">
                <a:solidFill>
                  <a:schemeClr val="bg1"/>
                </a:solidFill>
                <a:latin typeface="맑은 고딕"/>
                <a:ea typeface="맑은 고딕"/>
              </a:rPr>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11</a:t>
            </a:fld>
            <a:endParaRPr lang="en-US" sz="1200" spc="-1" dirty="0">
              <a:solidFill>
                <a:schemeClr val="bg1"/>
              </a:solidFill>
              <a:latin typeface="굴림"/>
            </a:endParaRPr>
          </a:p>
        </p:txBody>
      </p:sp>
      <p:sp>
        <p:nvSpPr>
          <p:cNvPr id="12" name="Titre 11"/>
          <p:cNvSpPr>
            <a:spLocks noGrp="1"/>
          </p:cNvSpPr>
          <p:nvPr>
            <p:ph type="ctrTitle"/>
          </p:nvPr>
        </p:nvSpPr>
        <p:spPr>
          <a:xfrm>
            <a:off x="0" y="148181"/>
            <a:ext cx="9144000" cy="766962"/>
          </a:xfrm>
          <a:solidFill>
            <a:schemeClr val="accent2">
              <a:lumMod val="40000"/>
              <a:lumOff val="60000"/>
            </a:schemeClr>
          </a:solidFill>
        </p:spPr>
        <p:txBody>
          <a:bodyPr>
            <a:noAutofit/>
          </a:bodyPr>
          <a:lstStyle/>
          <a:p>
            <a:r>
              <a:rPr lang="fr-FR" sz="5400" b="1" dirty="0">
                <a:latin typeface="+mn-lt"/>
                <a:cs typeface="Arial" panose="020B0604020202020204" pitchFamily="34" charset="0"/>
              </a:rPr>
              <a:t>Conclusion</a:t>
            </a:r>
          </a:p>
        </p:txBody>
      </p:sp>
      <p:sp>
        <p:nvSpPr>
          <p:cNvPr id="13" name="Rectangle 12"/>
          <p:cNvSpPr/>
          <p:nvPr/>
        </p:nvSpPr>
        <p:spPr>
          <a:xfrm>
            <a:off x="0" y="4181"/>
            <a:ext cx="9144000" cy="1440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ZoneTexte 2">
            <a:extLst>
              <a:ext uri="{FF2B5EF4-FFF2-40B4-BE49-F238E27FC236}">
                <a16:creationId xmlns:a16="http://schemas.microsoft.com/office/drawing/2014/main" id="{7CEFBBFD-0B9C-3784-7C67-52A82534DAFA}"/>
              </a:ext>
            </a:extLst>
          </p:cNvPr>
          <p:cNvSpPr txBox="1"/>
          <p:nvPr/>
        </p:nvSpPr>
        <p:spPr>
          <a:xfrm>
            <a:off x="278659" y="915143"/>
            <a:ext cx="7972022" cy="2215991"/>
          </a:xfrm>
          <a:prstGeom prst="rect">
            <a:avLst/>
          </a:prstGeom>
          <a:noFill/>
        </p:spPr>
        <p:txBody>
          <a:bodyPr wrap="square" rtlCol="0">
            <a:spAutoFit/>
          </a:bodyPr>
          <a:lstStyle/>
          <a:p>
            <a:br>
              <a:rPr lang="fr-FR" dirty="0"/>
            </a:br>
            <a:r>
              <a:rPr lang="fr-FR" sz="2000" b="0" i="0" dirty="0">
                <a:effectLst/>
              </a:rPr>
              <a:t>En conclusion, le projet de Smart House représente une avancée significative dans le domaine de l'automatisation résidentielle et de la maison connectée. En intégrant des technologies telles que Google Assistant, des capteurs environnementaux et le cloud </a:t>
            </a:r>
            <a:r>
              <a:rPr lang="fr-FR" sz="2000" b="0" i="0" dirty="0" err="1">
                <a:effectLst/>
              </a:rPr>
              <a:t>ThinkSpeak</a:t>
            </a:r>
            <a:r>
              <a:rPr lang="fr-FR" sz="2000" b="0" i="0" dirty="0">
                <a:effectLst/>
              </a:rPr>
              <a:t>, nous avons créé une partie de  système qui offre un contrôle facile et intuitif sur l’environnement domestique.</a:t>
            </a:r>
            <a:endParaRPr lang="en-US" sz="2000" dirty="0"/>
          </a:p>
        </p:txBody>
      </p:sp>
    </p:spTree>
    <p:extLst>
      <p:ext uri="{BB962C8B-B14F-4D97-AF65-F5344CB8AC3E}">
        <p14:creationId xmlns:p14="http://schemas.microsoft.com/office/powerpoint/2010/main" val="3283687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날짜 개체 틀 3"/>
          <p:cNvSpPr/>
          <p:nvPr/>
        </p:nvSpPr>
        <p:spPr>
          <a:xfrm>
            <a:off x="0" y="6488240"/>
            <a:ext cx="1182460" cy="369760"/>
          </a:xfrm>
          <a:custGeom>
            <a:avLst/>
            <a:gdLst/>
            <a:ahLst/>
            <a:cxnLst/>
            <a:rect l="l" t="t" r="r" b="b"/>
            <a:pathLst>
              <a:path w="21600" h="21600">
                <a:moveTo>
                  <a:pt x="0" y="0"/>
                </a:moveTo>
                <a:lnTo>
                  <a:pt x="21600" y="0"/>
                </a:lnTo>
                <a:lnTo>
                  <a:pt x="21600" y="21600"/>
                </a:lnTo>
                <a:lnTo>
                  <a:pt x="0" y="21600"/>
                </a:lnTo>
                <a:lnTo>
                  <a:pt x="0" y="0"/>
                </a:lnTo>
                <a:close/>
              </a:path>
            </a:pathLst>
          </a:custGeom>
          <a:solidFill>
            <a:srgbClr val="000000"/>
          </a:solidFill>
          <a:ln w="9360">
            <a:solidFill>
              <a:srgbClr val="000000"/>
            </a:solidFill>
            <a:miter/>
          </a:ln>
        </p:spPr>
        <p:style>
          <a:lnRef idx="0">
            <a:scrgbClr r="0" g="0" b="0"/>
          </a:lnRef>
          <a:fillRef idx="0">
            <a:scrgbClr r="0" g="0" b="0"/>
          </a:fillRef>
          <a:effectRef idx="0">
            <a:scrgbClr r="0" g="0" b="0"/>
          </a:effectRef>
          <a:fontRef idx="minor"/>
        </p:style>
        <p:txBody>
          <a:bodyPr lIns="90000" tIns="46800" rIns="90000" bIns="46800" anchor="ctr">
            <a:normAutofit fontScale="93214"/>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sz="1200" spc="-1" dirty="0">
                <a:solidFill>
                  <a:schemeClr val="bg1"/>
                </a:solidFill>
                <a:latin typeface="굴림"/>
              </a:rPr>
              <a:t>15/06/2023</a:t>
            </a:r>
            <a:endParaRPr lang="en-US" sz="1200" spc="-1" dirty="0">
              <a:solidFill>
                <a:schemeClr val="bg1"/>
              </a:solidFill>
              <a:latin typeface="굴림"/>
            </a:endParaRPr>
          </a:p>
        </p:txBody>
      </p:sp>
      <p:sp>
        <p:nvSpPr>
          <p:cNvPr id="9" name="바닥글 개체 틀 5"/>
          <p:cNvSpPr/>
          <p:nvPr/>
        </p:nvSpPr>
        <p:spPr>
          <a:xfrm>
            <a:off x="1182460" y="6488880"/>
            <a:ext cx="6643800" cy="369120"/>
          </a:xfrm>
          <a:custGeom>
            <a:avLst/>
            <a:gdLst/>
            <a:ahLst/>
            <a:cxnLst/>
            <a:rect l="l" t="t" r="r" b="b"/>
            <a:pathLst>
              <a:path w="21600" h="21600">
                <a:moveTo>
                  <a:pt x="0" y="0"/>
                </a:moveTo>
                <a:lnTo>
                  <a:pt x="21600" y="0"/>
                </a:lnTo>
                <a:lnTo>
                  <a:pt x="21600" y="21600"/>
                </a:lnTo>
                <a:lnTo>
                  <a:pt x="0" y="21600"/>
                </a:lnTo>
                <a:lnTo>
                  <a:pt x="0" y="0"/>
                </a:lnTo>
                <a:close/>
              </a:path>
            </a:pathLst>
          </a:custGeom>
          <a:solidFill>
            <a:srgbClr val="000000"/>
          </a:solidFill>
          <a:ln w="9360">
            <a:solidFill>
              <a:srgbClr val="000000"/>
            </a:solidFill>
            <a:miter/>
          </a:ln>
        </p:spPr>
        <p:style>
          <a:lnRef idx="0">
            <a:scrgbClr r="0" g="0" b="0"/>
          </a:lnRef>
          <a:fillRef idx="0">
            <a:scrgbClr r="0" g="0" b="0"/>
          </a:fillRef>
          <a:effectRef idx="0">
            <a:scrgbClr r="0" g="0" b="0"/>
          </a:effectRef>
          <a:fontRef idx="minor"/>
        </p:style>
        <p:txBody>
          <a:bodyPr lIns="90000" tIns="46800" rIns="90000" bIns="46800" anchor="ctr">
            <a:norm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CA" sz="1200" b="1" dirty="0">
                <a:solidFill>
                  <a:schemeClr val="bg1"/>
                </a:solidFill>
                <a:effectLst>
                  <a:outerShdw blurRad="38100" dist="38100" dir="2700000" algn="tl">
                    <a:srgbClr val="000000">
                      <a:alpha val="43137"/>
                    </a:srgbClr>
                  </a:outerShdw>
                </a:effectLst>
              </a:rPr>
              <a:t>SMART HOME</a:t>
            </a:r>
            <a:endParaRPr lang="en-US" sz="1200" spc="-1" dirty="0">
              <a:solidFill>
                <a:schemeClr val="bg1"/>
              </a:solidFill>
              <a:latin typeface="굴림"/>
            </a:endParaRPr>
          </a:p>
        </p:txBody>
      </p:sp>
      <p:sp>
        <p:nvSpPr>
          <p:cNvPr id="10" name="슬라이드 번호 개체 틀 4"/>
          <p:cNvSpPr/>
          <p:nvPr/>
        </p:nvSpPr>
        <p:spPr>
          <a:xfrm>
            <a:off x="7826260" y="6488240"/>
            <a:ext cx="1317740" cy="371240"/>
          </a:xfrm>
          <a:custGeom>
            <a:avLst/>
            <a:gdLst/>
            <a:ahLst/>
            <a:cxnLst/>
            <a:rect l="l" t="t" r="r" b="b"/>
            <a:pathLst>
              <a:path w="21600" h="21600">
                <a:moveTo>
                  <a:pt x="0" y="0"/>
                </a:moveTo>
                <a:lnTo>
                  <a:pt x="21600" y="0"/>
                </a:lnTo>
                <a:lnTo>
                  <a:pt x="21600" y="21600"/>
                </a:lnTo>
                <a:lnTo>
                  <a:pt x="0" y="21600"/>
                </a:lnTo>
                <a:lnTo>
                  <a:pt x="0" y="0"/>
                </a:lnTo>
                <a:close/>
              </a:path>
            </a:pathLst>
          </a:custGeom>
          <a:solidFill>
            <a:srgbClr val="000000"/>
          </a:solidFill>
          <a:ln w="9360">
            <a:solidFill>
              <a:srgbClr val="000000"/>
            </a:solidFill>
            <a:miter/>
          </a:ln>
        </p:spPr>
        <p:style>
          <a:lnRef idx="0">
            <a:scrgbClr r="0" g="0" b="0"/>
          </a:lnRef>
          <a:fillRef idx="0">
            <a:scrgbClr r="0" g="0" b="0"/>
          </a:fillRef>
          <a:effectRef idx="0">
            <a:scrgbClr r="0" g="0" b="0"/>
          </a:effectRef>
          <a:fontRef idx="minor"/>
        </p:style>
        <p:txBody>
          <a:bodyPr lIns="90000" tIns="46800" rIns="90000" bIns="46800" anchor="ctr">
            <a:noAutofit/>
          </a:bodyPr>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826DD142-7F16-4F2A-A683-62EAF8AFC831}" type="slidenum">
              <a:rPr lang="fr-FR" altLang="ko-KR" sz="1200" spc="-1">
                <a:solidFill>
                  <a:schemeClr val="bg1"/>
                </a:solidFill>
                <a:latin typeface="맑은 고딕"/>
                <a:ea typeface="맑은 고딕"/>
              </a:rPr>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12</a:t>
            </a:fld>
            <a:endParaRPr lang="en-US" sz="1200" spc="-1" dirty="0">
              <a:solidFill>
                <a:schemeClr val="bg1"/>
              </a:solidFill>
              <a:latin typeface="굴림"/>
            </a:endParaRPr>
          </a:p>
        </p:txBody>
      </p:sp>
      <p:sp>
        <p:nvSpPr>
          <p:cNvPr id="13" name="Rectangle 12"/>
          <p:cNvSpPr/>
          <p:nvPr/>
        </p:nvSpPr>
        <p:spPr>
          <a:xfrm>
            <a:off x="0" y="4181"/>
            <a:ext cx="9144000" cy="1440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8" name="Imag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8181"/>
            <a:ext cx="9144000" cy="6338579"/>
          </a:xfrm>
          <a:prstGeom prst="rect">
            <a:avLst/>
          </a:prstGeom>
        </p:spPr>
      </p:pic>
    </p:spTree>
    <p:extLst>
      <p:ext uri="{BB962C8B-B14F-4D97-AF65-F5344CB8AC3E}">
        <p14:creationId xmlns:p14="http://schemas.microsoft.com/office/powerpoint/2010/main" val="41014030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584014" y="2708541"/>
            <a:ext cx="10411326" cy="1392405"/>
          </a:xfrm>
        </p:spPr>
        <p:txBody>
          <a:bodyPr>
            <a:normAutofit/>
          </a:bodyPr>
          <a:lstStyle/>
          <a:p>
            <a:r>
              <a:rPr lang="fr-CA" sz="7200" b="1" dirty="0">
                <a:solidFill>
                  <a:schemeClr val="tx1">
                    <a:lumMod val="95000"/>
                    <a:lumOff val="5000"/>
                  </a:schemeClr>
                </a:solidFill>
                <a:effectLst>
                  <a:outerShdw blurRad="38100" dist="38100" dir="2700000" algn="tl">
                    <a:srgbClr val="000000">
                      <a:alpha val="43137"/>
                    </a:srgbClr>
                  </a:outerShdw>
                </a:effectLst>
              </a:rPr>
              <a:t>SMART HOME</a:t>
            </a:r>
            <a:endParaRPr lang="fr-FR" sz="7200" b="1" dirty="0">
              <a:solidFill>
                <a:schemeClr val="tx1">
                  <a:lumMod val="95000"/>
                  <a:lumOff val="5000"/>
                </a:schemeClr>
              </a:solidFill>
              <a:effectLst>
                <a:outerShdw blurRad="38100" dist="38100" dir="2700000" algn="tl">
                  <a:srgbClr val="000000">
                    <a:alpha val="43137"/>
                  </a:srgbClr>
                </a:outerShdw>
              </a:effectLst>
            </a:endParaRPr>
          </a:p>
        </p:txBody>
      </p:sp>
      <p:pic>
        <p:nvPicPr>
          <p:cNvPr id="4" name="Image 3">
            <a:extLst>
              <a:ext uri="{FF2B5EF4-FFF2-40B4-BE49-F238E27FC236}">
                <a16:creationId xmlns:a16="http://schemas.microsoft.com/office/drawing/2014/main" id="{B67837B5-D179-4DFE-9F47-000EA9234D79}"/>
              </a:ext>
            </a:extLst>
          </p:cNvPr>
          <p:cNvPicPr>
            <a:picLocks noChangeAspect="1"/>
          </p:cNvPicPr>
          <p:nvPr/>
        </p:nvPicPr>
        <p:blipFill rotWithShape="1">
          <a:blip r:embed="rId2"/>
          <a:srcRect l="22968" t="10543" r="21717" b="11433"/>
          <a:stretch/>
        </p:blipFill>
        <p:spPr>
          <a:xfrm>
            <a:off x="1938642" y="257555"/>
            <a:ext cx="4944161" cy="1845337"/>
          </a:xfrm>
          <a:prstGeom prst="rect">
            <a:avLst/>
          </a:prstGeom>
        </p:spPr>
      </p:pic>
      <p:sp>
        <p:nvSpPr>
          <p:cNvPr id="6" name="날짜 개체 틀 3"/>
          <p:cNvSpPr/>
          <p:nvPr/>
        </p:nvSpPr>
        <p:spPr>
          <a:xfrm>
            <a:off x="0" y="6486760"/>
            <a:ext cx="1138518" cy="369760"/>
          </a:xfrm>
          <a:custGeom>
            <a:avLst/>
            <a:gdLst/>
            <a:ahLst/>
            <a:cxnLst/>
            <a:rect l="l" t="t" r="r" b="b"/>
            <a:pathLst>
              <a:path w="21600" h="21600">
                <a:moveTo>
                  <a:pt x="0" y="0"/>
                </a:moveTo>
                <a:lnTo>
                  <a:pt x="21600" y="0"/>
                </a:lnTo>
                <a:lnTo>
                  <a:pt x="21600" y="21600"/>
                </a:lnTo>
                <a:lnTo>
                  <a:pt x="0" y="21600"/>
                </a:lnTo>
                <a:lnTo>
                  <a:pt x="0" y="0"/>
                </a:lnTo>
                <a:close/>
              </a:path>
            </a:pathLst>
          </a:custGeom>
          <a:solidFill>
            <a:srgbClr val="000000"/>
          </a:solidFill>
          <a:ln w="9360">
            <a:solidFill>
              <a:srgbClr val="000000"/>
            </a:solidFill>
            <a:miter/>
          </a:ln>
        </p:spPr>
        <p:style>
          <a:lnRef idx="0">
            <a:scrgbClr r="0" g="0" b="0"/>
          </a:lnRef>
          <a:fillRef idx="0">
            <a:scrgbClr r="0" g="0" b="0"/>
          </a:fillRef>
          <a:effectRef idx="0">
            <a:scrgbClr r="0" g="0" b="0"/>
          </a:effectRef>
          <a:fontRef idx="minor"/>
        </p:style>
        <p:txBody>
          <a:bodyPr lIns="90000" tIns="46800" rIns="90000" bIns="46800" anchor="ctr">
            <a:normAutofit fontScale="93214"/>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sz="1200" spc="-1" dirty="0">
                <a:solidFill>
                  <a:schemeClr val="bg1"/>
                </a:solidFill>
                <a:latin typeface="굴림"/>
              </a:rPr>
              <a:t>15/06/2023</a:t>
            </a:r>
            <a:endParaRPr lang="en-US" sz="1200" spc="-1" dirty="0">
              <a:solidFill>
                <a:schemeClr val="bg1"/>
              </a:solidFill>
              <a:latin typeface="굴림"/>
            </a:endParaRPr>
          </a:p>
        </p:txBody>
      </p:sp>
      <p:sp>
        <p:nvSpPr>
          <p:cNvPr id="7" name="Rectangle 6"/>
          <p:cNvSpPr/>
          <p:nvPr/>
        </p:nvSpPr>
        <p:spPr>
          <a:xfrm>
            <a:off x="2584842" y="1976859"/>
            <a:ext cx="3651763" cy="830997"/>
          </a:xfrm>
          <a:prstGeom prst="rect">
            <a:avLst/>
          </a:prstGeom>
        </p:spPr>
        <p:txBody>
          <a:bodyPr wrap="square">
            <a:spAutoFit/>
          </a:bodyPr>
          <a:lstStyle/>
          <a:p>
            <a:pPr algn="ctr"/>
            <a:r>
              <a:rPr lang="en-US" sz="4800" b="1" dirty="0">
                <a:solidFill>
                  <a:srgbClr val="0070C0"/>
                </a:solidFill>
                <a:latin typeface="Bell MT" panose="02020503060305020303" pitchFamily="18" charset="0"/>
                <a:cs typeface="Times New Roman" panose="02020603050405020304" pitchFamily="18" charset="0"/>
              </a:rPr>
              <a:t>Exposé</a:t>
            </a:r>
            <a:endParaRPr lang="fr-FR" sz="2100" b="1" dirty="0">
              <a:solidFill>
                <a:srgbClr val="0070C0"/>
              </a:solidFill>
              <a:latin typeface="Bell MT" panose="02020503060305020303" pitchFamily="18" charset="0"/>
              <a:cs typeface="Times New Roman" panose="02020603050405020304" pitchFamily="18" charset="0"/>
            </a:endParaRPr>
          </a:p>
        </p:txBody>
      </p:sp>
      <p:sp>
        <p:nvSpPr>
          <p:cNvPr id="8" name="Rectangle 7"/>
          <p:cNvSpPr/>
          <p:nvPr/>
        </p:nvSpPr>
        <p:spPr>
          <a:xfrm>
            <a:off x="3716514" y="2681398"/>
            <a:ext cx="1388408" cy="461665"/>
          </a:xfrm>
          <a:prstGeom prst="rect">
            <a:avLst/>
          </a:prstGeom>
        </p:spPr>
        <p:txBody>
          <a:bodyPr wrap="square">
            <a:spAutoFit/>
          </a:bodyPr>
          <a:lstStyle/>
          <a:p>
            <a:r>
              <a:rPr lang="fr-FR" sz="2400" b="1" dirty="0">
                <a:solidFill>
                  <a:srgbClr val="0070C0"/>
                </a:solidFill>
                <a:effectLst>
                  <a:outerShdw blurRad="38100" dist="38100" dir="2700000" algn="tl">
                    <a:srgbClr val="000000">
                      <a:alpha val="43137"/>
                    </a:srgbClr>
                  </a:outerShdw>
                </a:effectLst>
                <a:latin typeface="Bell MT" panose="02020503060305020303" pitchFamily="18" charset="0"/>
                <a:ea typeface="Roboto Slab"/>
                <a:sym typeface="Roboto Slab"/>
              </a:rPr>
              <a:t>Intitulé</a:t>
            </a:r>
            <a:r>
              <a:rPr lang="fr-FR" sz="2400" b="1" dirty="0">
                <a:solidFill>
                  <a:schemeClr val="accent1"/>
                </a:solidFill>
                <a:effectLst>
                  <a:outerShdw blurRad="38100" dist="38100" dir="2700000" algn="tl">
                    <a:srgbClr val="000000">
                      <a:alpha val="43137"/>
                    </a:srgbClr>
                  </a:outerShdw>
                </a:effectLst>
                <a:latin typeface="Bell MT" panose="02020503060305020303" pitchFamily="18" charset="0"/>
                <a:ea typeface="Roboto Slab"/>
                <a:sym typeface="Roboto Slab"/>
              </a:rPr>
              <a:t> :</a:t>
            </a:r>
            <a:endParaRPr lang="fr-FR" sz="2400" dirty="0">
              <a:latin typeface="Bell MT" panose="02020503060305020303" pitchFamily="18" charset="0"/>
            </a:endParaRPr>
          </a:p>
        </p:txBody>
      </p:sp>
      <p:sp>
        <p:nvSpPr>
          <p:cNvPr id="9" name="바닥글 개체 틀 5"/>
          <p:cNvSpPr/>
          <p:nvPr/>
        </p:nvSpPr>
        <p:spPr>
          <a:xfrm>
            <a:off x="1138518" y="6488658"/>
            <a:ext cx="6698172" cy="369120"/>
          </a:xfrm>
          <a:custGeom>
            <a:avLst/>
            <a:gdLst/>
            <a:ahLst/>
            <a:cxnLst/>
            <a:rect l="l" t="t" r="r" b="b"/>
            <a:pathLst>
              <a:path w="21600" h="21600">
                <a:moveTo>
                  <a:pt x="0" y="0"/>
                </a:moveTo>
                <a:lnTo>
                  <a:pt x="21600" y="0"/>
                </a:lnTo>
                <a:lnTo>
                  <a:pt x="21600" y="21600"/>
                </a:lnTo>
                <a:lnTo>
                  <a:pt x="0" y="21600"/>
                </a:lnTo>
                <a:lnTo>
                  <a:pt x="0" y="0"/>
                </a:lnTo>
                <a:close/>
              </a:path>
            </a:pathLst>
          </a:custGeom>
          <a:solidFill>
            <a:srgbClr val="000000"/>
          </a:solidFill>
          <a:ln w="9360">
            <a:solidFill>
              <a:srgbClr val="000000"/>
            </a:solidFill>
            <a:miter/>
          </a:ln>
        </p:spPr>
        <p:style>
          <a:lnRef idx="0">
            <a:scrgbClr r="0" g="0" b="0"/>
          </a:lnRef>
          <a:fillRef idx="0">
            <a:scrgbClr r="0" g="0" b="0"/>
          </a:fillRef>
          <a:effectRef idx="0">
            <a:scrgbClr r="0" g="0" b="0"/>
          </a:effectRef>
          <a:fontRef idx="minor"/>
        </p:style>
        <p:txBody>
          <a:bodyPr lIns="90000" tIns="46800" rIns="90000" bIns="46800" anchor="ctr">
            <a:norm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CA" sz="1200" b="1" dirty="0">
                <a:solidFill>
                  <a:schemeClr val="bg1"/>
                </a:solidFill>
                <a:effectLst>
                  <a:outerShdw blurRad="38100" dist="38100" dir="2700000" algn="tl">
                    <a:srgbClr val="000000">
                      <a:alpha val="43137"/>
                    </a:srgbClr>
                  </a:outerShdw>
                </a:effectLst>
              </a:rPr>
              <a:t>SMART HOME</a:t>
            </a:r>
            <a:endParaRPr lang="en-US" sz="1200" spc="-1" dirty="0">
              <a:solidFill>
                <a:schemeClr val="bg1"/>
              </a:solidFill>
              <a:latin typeface="굴림"/>
            </a:endParaRPr>
          </a:p>
        </p:txBody>
      </p:sp>
      <p:sp>
        <p:nvSpPr>
          <p:cNvPr id="10" name="슬라이드 번호 개체 틀 4"/>
          <p:cNvSpPr/>
          <p:nvPr/>
        </p:nvSpPr>
        <p:spPr>
          <a:xfrm>
            <a:off x="7826260" y="6488880"/>
            <a:ext cx="1317740" cy="371240"/>
          </a:xfrm>
          <a:custGeom>
            <a:avLst/>
            <a:gdLst/>
            <a:ahLst/>
            <a:cxnLst/>
            <a:rect l="l" t="t" r="r" b="b"/>
            <a:pathLst>
              <a:path w="21600" h="21600">
                <a:moveTo>
                  <a:pt x="0" y="0"/>
                </a:moveTo>
                <a:lnTo>
                  <a:pt x="21600" y="0"/>
                </a:lnTo>
                <a:lnTo>
                  <a:pt x="21600" y="21600"/>
                </a:lnTo>
                <a:lnTo>
                  <a:pt x="0" y="21600"/>
                </a:lnTo>
                <a:lnTo>
                  <a:pt x="0" y="0"/>
                </a:lnTo>
                <a:close/>
              </a:path>
            </a:pathLst>
          </a:custGeom>
          <a:solidFill>
            <a:srgbClr val="000000"/>
          </a:solidFill>
          <a:ln w="9360">
            <a:solidFill>
              <a:srgbClr val="000000"/>
            </a:solidFill>
            <a:miter/>
          </a:ln>
        </p:spPr>
        <p:style>
          <a:lnRef idx="0">
            <a:scrgbClr r="0" g="0" b="0"/>
          </a:lnRef>
          <a:fillRef idx="0">
            <a:scrgbClr r="0" g="0" b="0"/>
          </a:fillRef>
          <a:effectRef idx="0">
            <a:scrgbClr r="0" g="0" b="0"/>
          </a:effectRef>
          <a:fontRef idx="minor"/>
        </p:style>
        <p:txBody>
          <a:bodyPr lIns="90000" tIns="46800" rIns="90000" bIns="46800" anchor="ctr">
            <a:noAutofit/>
          </a:bodyPr>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826DD142-7F16-4F2A-A683-62EAF8AFC831}" type="slidenum">
              <a:rPr lang="fr-FR" altLang="ko-KR" sz="1200" spc="-1">
                <a:solidFill>
                  <a:schemeClr val="bg1"/>
                </a:solidFill>
                <a:latin typeface="맑은 고딕"/>
                <a:ea typeface="맑은 고딕"/>
              </a:rPr>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13</a:t>
            </a:fld>
            <a:endParaRPr lang="en-US" sz="1200" spc="-1" dirty="0">
              <a:solidFill>
                <a:schemeClr val="bg1"/>
              </a:solidFill>
              <a:latin typeface="굴림"/>
            </a:endParaRPr>
          </a:p>
        </p:txBody>
      </p:sp>
      <p:grpSp>
        <p:nvGrpSpPr>
          <p:cNvPr id="13" name="Groupe 12"/>
          <p:cNvGrpSpPr/>
          <p:nvPr/>
        </p:nvGrpSpPr>
        <p:grpSpPr>
          <a:xfrm>
            <a:off x="485024" y="4883906"/>
            <a:ext cx="2558714" cy="416761"/>
            <a:chOff x="0" y="153046"/>
            <a:chExt cx="3411619" cy="555681"/>
          </a:xfrm>
          <a:scene3d>
            <a:camera prst="orthographicFront">
              <a:rot lat="0" lon="0" rev="0"/>
            </a:camera>
            <a:lightRig rig="glow" dir="t">
              <a:rot lat="0" lon="0" rev="4800000"/>
            </a:lightRig>
          </a:scene3d>
        </p:grpSpPr>
        <p:sp>
          <p:nvSpPr>
            <p:cNvPr id="14" name="Rectangle à coins arrondis 13"/>
            <p:cNvSpPr/>
            <p:nvPr/>
          </p:nvSpPr>
          <p:spPr>
            <a:xfrm>
              <a:off x="0" y="153046"/>
              <a:ext cx="3411619" cy="555681"/>
            </a:xfrm>
            <a:prstGeom prst="roundRect">
              <a:avLst>
                <a:gd name="adj" fmla="val 10000"/>
              </a:avLst>
            </a:prstGeom>
            <a:solidFill>
              <a:srgbClr val="00B0F0"/>
            </a:solidFill>
            <a:ln>
              <a:noFill/>
            </a:ln>
            <a:effectLst>
              <a:outerShdw blurRad="190500" dist="228600" dir="2700000" algn="ctr">
                <a:srgbClr val="000000">
                  <a:alpha val="30000"/>
                </a:srgbClr>
              </a:outerShdw>
            </a:effectLst>
            <a:sp3d prstMaterial="matte">
              <a:bevelT w="127000" h="63500"/>
            </a:sp3d>
          </p:spPr>
          <p:style>
            <a:lnRef idx="3">
              <a:scrgbClr r="0" g="0" b="0"/>
            </a:lnRef>
            <a:fillRef idx="1">
              <a:schemeClr val="accent1">
                <a:hueOff val="0"/>
                <a:satOff val="0"/>
                <a:lumOff val="0"/>
                <a:alphaOff val="0"/>
              </a:schemeClr>
            </a:fillRef>
            <a:effectRef idx="1">
              <a:scrgbClr r="0" g="0" b="0"/>
            </a:effectRef>
            <a:fontRef idx="minor">
              <a:schemeClr val="lt1"/>
            </a:fontRef>
          </p:style>
        </p:sp>
        <p:sp>
          <p:nvSpPr>
            <p:cNvPr id="15" name="Rectangle 14"/>
            <p:cNvSpPr/>
            <p:nvPr/>
          </p:nvSpPr>
          <p:spPr>
            <a:xfrm>
              <a:off x="16275" y="169321"/>
              <a:ext cx="3379070" cy="523130"/>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25718" tIns="17145" rIns="25718" bIns="17145" numCol="1" spcCol="1270" anchor="ctr" anchorCtr="0">
              <a:noAutofit/>
            </a:bodyPr>
            <a:lstStyle/>
            <a:p>
              <a:pPr algn="ctr" defTabSz="600075">
                <a:lnSpc>
                  <a:spcPct val="90000"/>
                </a:lnSpc>
                <a:spcBef>
                  <a:spcPct val="0"/>
                </a:spcBef>
                <a:spcAft>
                  <a:spcPct val="35000"/>
                </a:spcAft>
              </a:pPr>
              <a:r>
                <a:rPr lang="fr-FR" sz="1350" b="1" dirty="0"/>
                <a:t>Zouhair  EL-AZIZY</a:t>
              </a:r>
              <a:endParaRPr lang="fr-CA" sz="1350" dirty="0">
                <a:latin typeface="Times New Roman" panose="02020603050405020304" pitchFamily="18" charset="0"/>
                <a:cs typeface="Times New Roman" panose="02020603050405020304" pitchFamily="18" charset="0"/>
              </a:endParaRPr>
            </a:p>
          </p:txBody>
        </p:sp>
      </p:grpSp>
      <p:sp>
        <p:nvSpPr>
          <p:cNvPr id="16" name="ZoneTexte 15"/>
          <p:cNvSpPr txBox="1"/>
          <p:nvPr/>
        </p:nvSpPr>
        <p:spPr>
          <a:xfrm>
            <a:off x="60881" y="4362646"/>
            <a:ext cx="1703498" cy="369332"/>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fr-FR" dirty="0">
                <a:solidFill>
                  <a:schemeClr val="bg1"/>
                </a:solidFill>
              </a:rPr>
              <a:t>Présenter par :</a:t>
            </a:r>
          </a:p>
        </p:txBody>
      </p:sp>
      <p:grpSp>
        <p:nvGrpSpPr>
          <p:cNvPr id="17" name="Groupe 16"/>
          <p:cNvGrpSpPr/>
          <p:nvPr/>
        </p:nvGrpSpPr>
        <p:grpSpPr>
          <a:xfrm>
            <a:off x="463450" y="5400988"/>
            <a:ext cx="2601858" cy="416761"/>
            <a:chOff x="1508984" y="136770"/>
            <a:chExt cx="3469149" cy="555681"/>
          </a:xfrm>
          <a:scene3d>
            <a:camera prst="orthographicFront">
              <a:rot lat="0" lon="0" rev="0"/>
            </a:camera>
            <a:lightRig rig="glow" dir="t">
              <a:rot lat="0" lon="0" rev="4800000"/>
            </a:lightRig>
          </a:scene3d>
        </p:grpSpPr>
        <p:sp>
          <p:nvSpPr>
            <p:cNvPr id="18" name="Rectangle à coins arrondis 17"/>
            <p:cNvSpPr/>
            <p:nvPr/>
          </p:nvSpPr>
          <p:spPr>
            <a:xfrm>
              <a:off x="1566513" y="136770"/>
              <a:ext cx="3411620" cy="555681"/>
            </a:xfrm>
            <a:prstGeom prst="roundRect">
              <a:avLst>
                <a:gd name="adj" fmla="val 10000"/>
              </a:avLst>
            </a:prstGeom>
            <a:solidFill>
              <a:srgbClr val="00B0F0"/>
            </a:solidFill>
            <a:ln>
              <a:noFill/>
            </a:ln>
            <a:effectLst>
              <a:outerShdw blurRad="190500" dist="228600" dir="2700000" algn="ctr">
                <a:srgbClr val="000000">
                  <a:alpha val="30000"/>
                </a:srgbClr>
              </a:outerShdw>
            </a:effectLst>
            <a:sp3d prstMaterial="matte">
              <a:bevelT w="127000" h="63500"/>
            </a:sp3d>
          </p:spPr>
          <p:style>
            <a:lnRef idx="3">
              <a:scrgbClr r="0" g="0" b="0"/>
            </a:lnRef>
            <a:fillRef idx="1">
              <a:schemeClr val="accent1">
                <a:hueOff val="0"/>
                <a:satOff val="0"/>
                <a:lumOff val="0"/>
                <a:alphaOff val="0"/>
              </a:schemeClr>
            </a:fillRef>
            <a:effectRef idx="1">
              <a:scrgbClr r="0" g="0" b="0"/>
            </a:effectRef>
            <a:fontRef idx="minor">
              <a:schemeClr val="lt1"/>
            </a:fontRef>
          </p:style>
        </p:sp>
        <p:sp>
          <p:nvSpPr>
            <p:cNvPr id="19" name="Rectangle 18"/>
            <p:cNvSpPr/>
            <p:nvPr/>
          </p:nvSpPr>
          <p:spPr>
            <a:xfrm>
              <a:off x="1508984" y="153045"/>
              <a:ext cx="3379064" cy="523130"/>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25718" tIns="17145" rIns="25718" bIns="17145" numCol="1" spcCol="1270" anchor="ctr" anchorCtr="0">
              <a:noAutofit/>
            </a:bodyPr>
            <a:lstStyle/>
            <a:p>
              <a:pPr algn="ctr" defTabSz="600075">
                <a:lnSpc>
                  <a:spcPct val="90000"/>
                </a:lnSpc>
                <a:spcBef>
                  <a:spcPct val="0"/>
                </a:spcBef>
                <a:spcAft>
                  <a:spcPct val="35000"/>
                </a:spcAft>
              </a:pPr>
              <a:r>
                <a:rPr lang="fr-FR" sz="1350" b="1" dirty="0"/>
                <a:t>Rabie ES-SAYEH</a:t>
              </a:r>
              <a:endParaRPr lang="fr-CA" sz="1350" dirty="0">
                <a:latin typeface="Times New Roman" panose="02020603050405020304" pitchFamily="18" charset="0"/>
                <a:cs typeface="Times New Roman" panose="02020603050405020304" pitchFamily="18" charset="0"/>
              </a:endParaRPr>
            </a:p>
          </p:txBody>
        </p:sp>
      </p:grpSp>
      <p:sp>
        <p:nvSpPr>
          <p:cNvPr id="11" name="Rectangle 10"/>
          <p:cNvSpPr/>
          <p:nvPr/>
        </p:nvSpPr>
        <p:spPr>
          <a:xfrm>
            <a:off x="4" y="0"/>
            <a:ext cx="9143999" cy="14512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ZoneTexte 19"/>
          <p:cNvSpPr txBox="1"/>
          <p:nvPr/>
        </p:nvSpPr>
        <p:spPr>
          <a:xfrm>
            <a:off x="6236605" y="4362646"/>
            <a:ext cx="1703498" cy="369332"/>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fr-FR" dirty="0">
                <a:solidFill>
                  <a:schemeClr val="bg1"/>
                </a:solidFill>
              </a:rPr>
              <a:t>encadré par:</a:t>
            </a:r>
          </a:p>
        </p:txBody>
      </p:sp>
      <p:grpSp>
        <p:nvGrpSpPr>
          <p:cNvPr id="21" name="Groupe 20"/>
          <p:cNvGrpSpPr/>
          <p:nvPr/>
        </p:nvGrpSpPr>
        <p:grpSpPr>
          <a:xfrm>
            <a:off x="6546903" y="5122501"/>
            <a:ext cx="2558714" cy="581385"/>
            <a:chOff x="0" y="153046"/>
            <a:chExt cx="3411619" cy="555681"/>
          </a:xfrm>
          <a:scene3d>
            <a:camera prst="orthographicFront">
              <a:rot lat="0" lon="0" rev="0"/>
            </a:camera>
            <a:lightRig rig="glow" dir="t">
              <a:rot lat="0" lon="0" rev="4800000"/>
            </a:lightRig>
          </a:scene3d>
        </p:grpSpPr>
        <p:sp>
          <p:nvSpPr>
            <p:cNvPr id="24" name="Rectangle à coins arrondis 23"/>
            <p:cNvSpPr/>
            <p:nvPr/>
          </p:nvSpPr>
          <p:spPr>
            <a:xfrm>
              <a:off x="0" y="153046"/>
              <a:ext cx="3411619" cy="555681"/>
            </a:xfrm>
            <a:prstGeom prst="roundRect">
              <a:avLst>
                <a:gd name="adj" fmla="val 10000"/>
              </a:avLst>
            </a:prstGeom>
            <a:solidFill>
              <a:srgbClr val="00B0F0"/>
            </a:solidFill>
            <a:ln>
              <a:noFill/>
            </a:ln>
            <a:effectLst>
              <a:outerShdw blurRad="190500" dist="228600" dir="2700000" algn="ctr">
                <a:srgbClr val="000000">
                  <a:alpha val="30000"/>
                </a:srgbClr>
              </a:outerShdw>
            </a:effectLst>
            <a:sp3d prstMaterial="matte">
              <a:bevelT w="127000" h="63500"/>
            </a:sp3d>
          </p:spPr>
          <p:style>
            <a:lnRef idx="3">
              <a:scrgbClr r="0" g="0" b="0"/>
            </a:lnRef>
            <a:fillRef idx="1">
              <a:schemeClr val="accent1">
                <a:hueOff val="0"/>
                <a:satOff val="0"/>
                <a:lumOff val="0"/>
                <a:alphaOff val="0"/>
              </a:schemeClr>
            </a:fillRef>
            <a:effectRef idx="1">
              <a:scrgbClr r="0" g="0" b="0"/>
            </a:effectRef>
            <a:fontRef idx="minor">
              <a:schemeClr val="lt1"/>
            </a:fontRef>
          </p:style>
        </p:sp>
        <p:sp>
          <p:nvSpPr>
            <p:cNvPr id="25" name="Rectangle 24"/>
            <p:cNvSpPr/>
            <p:nvPr/>
          </p:nvSpPr>
          <p:spPr>
            <a:xfrm>
              <a:off x="16275" y="169321"/>
              <a:ext cx="3379070" cy="523130"/>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25718" tIns="17145" rIns="25718" bIns="17145" numCol="1" spcCol="1270" anchor="ctr" anchorCtr="0">
              <a:noAutofit/>
            </a:bodyPr>
            <a:lstStyle/>
            <a:p>
              <a:pPr algn="ctr" defTabSz="600075">
                <a:lnSpc>
                  <a:spcPct val="90000"/>
                </a:lnSpc>
                <a:spcBef>
                  <a:spcPct val="0"/>
                </a:spcBef>
                <a:spcAft>
                  <a:spcPct val="35000"/>
                </a:spcAft>
              </a:pPr>
              <a:r>
                <a:rPr lang="fr-CA" dirty="0">
                  <a:latin typeface="Times New Roman" panose="02020603050405020304" pitchFamily="18" charset="0"/>
                  <a:cs typeface="Times New Roman" panose="02020603050405020304" pitchFamily="18" charset="0"/>
                </a:rPr>
                <a:t>Anas BOUAYAD</a:t>
              </a:r>
            </a:p>
          </p:txBody>
        </p:sp>
      </p:grpSp>
      <p:grpSp>
        <p:nvGrpSpPr>
          <p:cNvPr id="3" name="Groupe 2">
            <a:extLst>
              <a:ext uri="{FF2B5EF4-FFF2-40B4-BE49-F238E27FC236}">
                <a16:creationId xmlns:a16="http://schemas.microsoft.com/office/drawing/2014/main" id="{D9BF0313-61E0-CE4F-9FD8-73768A698D81}"/>
              </a:ext>
            </a:extLst>
          </p:cNvPr>
          <p:cNvGrpSpPr/>
          <p:nvPr/>
        </p:nvGrpSpPr>
        <p:grpSpPr>
          <a:xfrm>
            <a:off x="441880" y="5934014"/>
            <a:ext cx="2601858" cy="416761"/>
            <a:chOff x="1508984" y="136770"/>
            <a:chExt cx="3469149" cy="555681"/>
          </a:xfrm>
          <a:scene3d>
            <a:camera prst="orthographicFront">
              <a:rot lat="0" lon="0" rev="0"/>
            </a:camera>
            <a:lightRig rig="glow" dir="t">
              <a:rot lat="0" lon="0" rev="4800000"/>
            </a:lightRig>
          </a:scene3d>
        </p:grpSpPr>
        <p:sp>
          <p:nvSpPr>
            <p:cNvPr id="5" name="Rectangle à coins arrondis 17">
              <a:extLst>
                <a:ext uri="{FF2B5EF4-FFF2-40B4-BE49-F238E27FC236}">
                  <a16:creationId xmlns:a16="http://schemas.microsoft.com/office/drawing/2014/main" id="{30BED995-5C3B-3CE6-EC45-0384E955745F}"/>
                </a:ext>
              </a:extLst>
            </p:cNvPr>
            <p:cNvSpPr/>
            <p:nvPr/>
          </p:nvSpPr>
          <p:spPr>
            <a:xfrm>
              <a:off x="1566513" y="136770"/>
              <a:ext cx="3411620" cy="555681"/>
            </a:xfrm>
            <a:prstGeom prst="roundRect">
              <a:avLst>
                <a:gd name="adj" fmla="val 10000"/>
              </a:avLst>
            </a:prstGeom>
            <a:solidFill>
              <a:srgbClr val="00B0F0"/>
            </a:solidFill>
            <a:ln>
              <a:noFill/>
            </a:ln>
            <a:effectLst>
              <a:outerShdw blurRad="190500" dist="228600" dir="2700000" algn="ctr">
                <a:srgbClr val="000000">
                  <a:alpha val="30000"/>
                </a:srgbClr>
              </a:outerShdw>
            </a:effectLst>
            <a:sp3d prstMaterial="matte">
              <a:bevelT w="127000" h="63500"/>
            </a:sp3d>
          </p:spPr>
          <p:style>
            <a:lnRef idx="3">
              <a:scrgbClr r="0" g="0" b="0"/>
            </a:lnRef>
            <a:fillRef idx="1">
              <a:schemeClr val="accent1">
                <a:hueOff val="0"/>
                <a:satOff val="0"/>
                <a:lumOff val="0"/>
                <a:alphaOff val="0"/>
              </a:schemeClr>
            </a:fillRef>
            <a:effectRef idx="1">
              <a:scrgbClr r="0" g="0" b="0"/>
            </a:effectRef>
            <a:fontRef idx="minor">
              <a:schemeClr val="lt1"/>
            </a:fontRef>
          </p:style>
        </p:sp>
        <p:sp>
          <p:nvSpPr>
            <p:cNvPr id="12" name="Rectangle 11">
              <a:extLst>
                <a:ext uri="{FF2B5EF4-FFF2-40B4-BE49-F238E27FC236}">
                  <a16:creationId xmlns:a16="http://schemas.microsoft.com/office/drawing/2014/main" id="{7CC4A5AD-C908-7809-4F93-0887CF70E236}"/>
                </a:ext>
              </a:extLst>
            </p:cNvPr>
            <p:cNvSpPr/>
            <p:nvPr/>
          </p:nvSpPr>
          <p:spPr>
            <a:xfrm>
              <a:off x="1508984" y="153045"/>
              <a:ext cx="3379064" cy="523130"/>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25718" tIns="17145" rIns="25718" bIns="17145" numCol="1" spcCol="1270" anchor="ctr" anchorCtr="0">
              <a:noAutofit/>
            </a:bodyPr>
            <a:lstStyle/>
            <a:p>
              <a:pPr algn="ctr" defTabSz="600075">
                <a:lnSpc>
                  <a:spcPct val="90000"/>
                </a:lnSpc>
                <a:spcBef>
                  <a:spcPct val="0"/>
                </a:spcBef>
                <a:spcAft>
                  <a:spcPct val="35000"/>
                </a:spcAft>
              </a:pPr>
              <a:r>
                <a:rPr lang="fr-FR" sz="1350" b="1" dirty="0">
                  <a:latin typeface="Times New Roman" panose="02020603050405020304" pitchFamily="18" charset="0"/>
                  <a:cs typeface="Times New Roman" panose="02020603050405020304" pitchFamily="18" charset="0"/>
                </a:rPr>
                <a:t>SANGARE Boubacar Diam</a:t>
              </a:r>
              <a:endParaRPr lang="fr-CA" sz="1350"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36768716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날짜 개체 틀 3"/>
          <p:cNvSpPr/>
          <p:nvPr/>
        </p:nvSpPr>
        <p:spPr>
          <a:xfrm>
            <a:off x="1" y="6488880"/>
            <a:ext cx="1182460" cy="369760"/>
          </a:xfrm>
          <a:custGeom>
            <a:avLst/>
            <a:gdLst/>
            <a:ahLst/>
            <a:cxnLst/>
            <a:rect l="l" t="t" r="r" b="b"/>
            <a:pathLst>
              <a:path w="21600" h="21600">
                <a:moveTo>
                  <a:pt x="0" y="0"/>
                </a:moveTo>
                <a:lnTo>
                  <a:pt x="21600" y="0"/>
                </a:lnTo>
                <a:lnTo>
                  <a:pt x="21600" y="21600"/>
                </a:lnTo>
                <a:lnTo>
                  <a:pt x="0" y="21600"/>
                </a:lnTo>
                <a:lnTo>
                  <a:pt x="0" y="0"/>
                </a:lnTo>
                <a:close/>
              </a:path>
            </a:pathLst>
          </a:custGeom>
          <a:solidFill>
            <a:srgbClr val="000000"/>
          </a:solidFill>
          <a:ln w="9360">
            <a:solidFill>
              <a:srgbClr val="000000"/>
            </a:solidFill>
            <a:miter/>
          </a:ln>
        </p:spPr>
        <p:style>
          <a:lnRef idx="0">
            <a:scrgbClr r="0" g="0" b="0"/>
          </a:lnRef>
          <a:fillRef idx="0">
            <a:scrgbClr r="0" g="0" b="0"/>
          </a:fillRef>
          <a:effectRef idx="0">
            <a:scrgbClr r="0" g="0" b="0"/>
          </a:effectRef>
          <a:fontRef idx="minor"/>
        </p:style>
        <p:txBody>
          <a:bodyPr lIns="90000" tIns="46800" rIns="90000" bIns="46800" anchor="ctr">
            <a:normAutofit fontScale="93214"/>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sz="1200" spc="-1" dirty="0">
                <a:solidFill>
                  <a:schemeClr val="bg1"/>
                </a:solidFill>
                <a:latin typeface="굴림"/>
              </a:rPr>
              <a:t>15/06/2023</a:t>
            </a:r>
            <a:endParaRPr lang="en-US" sz="1200" spc="-1" dirty="0">
              <a:solidFill>
                <a:schemeClr val="bg1"/>
              </a:solidFill>
              <a:latin typeface="굴림"/>
            </a:endParaRPr>
          </a:p>
        </p:txBody>
      </p:sp>
      <p:sp>
        <p:nvSpPr>
          <p:cNvPr id="9" name="바닥글 개체 틀 5"/>
          <p:cNvSpPr/>
          <p:nvPr/>
        </p:nvSpPr>
        <p:spPr>
          <a:xfrm>
            <a:off x="1182461" y="6488880"/>
            <a:ext cx="6634764" cy="369120"/>
          </a:xfrm>
          <a:custGeom>
            <a:avLst/>
            <a:gdLst/>
            <a:ahLst/>
            <a:cxnLst/>
            <a:rect l="l" t="t" r="r" b="b"/>
            <a:pathLst>
              <a:path w="21600" h="21600">
                <a:moveTo>
                  <a:pt x="0" y="0"/>
                </a:moveTo>
                <a:lnTo>
                  <a:pt x="21600" y="0"/>
                </a:lnTo>
                <a:lnTo>
                  <a:pt x="21600" y="21600"/>
                </a:lnTo>
                <a:lnTo>
                  <a:pt x="0" y="21600"/>
                </a:lnTo>
                <a:lnTo>
                  <a:pt x="0" y="0"/>
                </a:lnTo>
                <a:close/>
              </a:path>
            </a:pathLst>
          </a:custGeom>
          <a:solidFill>
            <a:srgbClr val="000000"/>
          </a:solidFill>
          <a:ln w="9360">
            <a:solidFill>
              <a:srgbClr val="000000"/>
            </a:solidFill>
            <a:miter/>
          </a:ln>
        </p:spPr>
        <p:style>
          <a:lnRef idx="0">
            <a:scrgbClr r="0" g="0" b="0"/>
          </a:lnRef>
          <a:fillRef idx="0">
            <a:scrgbClr r="0" g="0" b="0"/>
          </a:fillRef>
          <a:effectRef idx="0">
            <a:scrgbClr r="0" g="0" b="0"/>
          </a:effectRef>
          <a:fontRef idx="minor"/>
        </p:style>
        <p:txBody>
          <a:bodyPr lIns="90000" tIns="46800" rIns="90000" bIns="46800" anchor="ctr">
            <a:norm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CA" sz="1200" b="1" dirty="0">
                <a:solidFill>
                  <a:schemeClr val="bg1"/>
                </a:solidFill>
                <a:effectLst>
                  <a:outerShdw blurRad="38100" dist="38100" dir="2700000" algn="tl">
                    <a:srgbClr val="000000">
                      <a:alpha val="43137"/>
                    </a:srgbClr>
                  </a:outerShdw>
                </a:effectLst>
              </a:rPr>
              <a:t>SMART HOME</a:t>
            </a:r>
            <a:endParaRPr lang="en-US" sz="1200" spc="-1" dirty="0">
              <a:solidFill>
                <a:schemeClr val="bg1"/>
              </a:solidFill>
              <a:latin typeface="굴림"/>
            </a:endParaRPr>
          </a:p>
        </p:txBody>
      </p:sp>
      <p:sp>
        <p:nvSpPr>
          <p:cNvPr id="10" name="슬라이드 번호 개체 틀 4"/>
          <p:cNvSpPr/>
          <p:nvPr/>
        </p:nvSpPr>
        <p:spPr>
          <a:xfrm>
            <a:off x="7817225" y="6494163"/>
            <a:ext cx="1317740" cy="363841"/>
          </a:xfrm>
          <a:custGeom>
            <a:avLst/>
            <a:gdLst/>
            <a:ahLst/>
            <a:cxnLst/>
            <a:rect l="l" t="t" r="r" b="b"/>
            <a:pathLst>
              <a:path w="21600" h="21600">
                <a:moveTo>
                  <a:pt x="0" y="0"/>
                </a:moveTo>
                <a:lnTo>
                  <a:pt x="21600" y="0"/>
                </a:lnTo>
                <a:lnTo>
                  <a:pt x="21600" y="21600"/>
                </a:lnTo>
                <a:lnTo>
                  <a:pt x="0" y="21600"/>
                </a:lnTo>
                <a:lnTo>
                  <a:pt x="0" y="0"/>
                </a:lnTo>
                <a:close/>
              </a:path>
            </a:pathLst>
          </a:custGeom>
          <a:solidFill>
            <a:srgbClr val="000000"/>
          </a:solidFill>
          <a:ln w="9360">
            <a:solidFill>
              <a:srgbClr val="000000"/>
            </a:solidFill>
            <a:miter/>
          </a:ln>
        </p:spPr>
        <p:style>
          <a:lnRef idx="0">
            <a:scrgbClr r="0" g="0" b="0"/>
          </a:lnRef>
          <a:fillRef idx="0">
            <a:scrgbClr r="0" g="0" b="0"/>
          </a:fillRef>
          <a:effectRef idx="0">
            <a:scrgbClr r="0" g="0" b="0"/>
          </a:effectRef>
          <a:fontRef idx="minor"/>
        </p:style>
        <p:txBody>
          <a:bodyPr lIns="90000" tIns="46800" rIns="90000" bIns="46800" anchor="ctr">
            <a:noAutofit/>
          </a:bodyPr>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826DD142-7F16-4F2A-A683-62EAF8AFC831}" type="slidenum">
              <a:rPr lang="fr-FR" altLang="ko-KR" sz="1200" spc="-1">
                <a:solidFill>
                  <a:schemeClr val="bg1"/>
                </a:solidFill>
                <a:latin typeface="맑은 고딕"/>
                <a:ea typeface="맑은 고딕"/>
              </a:rPr>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2</a:t>
            </a:fld>
            <a:endParaRPr lang="en-US" sz="1200" spc="-1" dirty="0">
              <a:solidFill>
                <a:schemeClr val="bg1"/>
              </a:solidFill>
              <a:latin typeface="굴림"/>
            </a:endParaRPr>
          </a:p>
        </p:txBody>
      </p:sp>
      <p:sp>
        <p:nvSpPr>
          <p:cNvPr id="12" name="Titre 11"/>
          <p:cNvSpPr>
            <a:spLocks noGrp="1"/>
          </p:cNvSpPr>
          <p:nvPr>
            <p:ph type="ctrTitle"/>
          </p:nvPr>
        </p:nvSpPr>
        <p:spPr>
          <a:xfrm>
            <a:off x="1" y="134065"/>
            <a:ext cx="9144000" cy="796277"/>
          </a:xfrm>
          <a:solidFill>
            <a:schemeClr val="accent2">
              <a:lumMod val="40000"/>
              <a:lumOff val="60000"/>
            </a:schemeClr>
          </a:solidFill>
        </p:spPr>
        <p:txBody>
          <a:bodyPr>
            <a:normAutofit fontScale="90000"/>
          </a:bodyPr>
          <a:lstStyle/>
          <a:p>
            <a:r>
              <a:rPr lang="fr-FR" sz="5300" b="1" dirty="0">
                <a:latin typeface="Arial" panose="020B0604020202020204" pitchFamily="34" charset="0"/>
                <a:cs typeface="Arial" panose="020B0604020202020204" pitchFamily="34" charset="0"/>
              </a:rPr>
              <a:t>Plan</a:t>
            </a:r>
            <a:endParaRPr lang="fr-FR" b="1" dirty="0">
              <a:latin typeface="Arial" panose="020B0604020202020204" pitchFamily="34" charset="0"/>
              <a:cs typeface="Arial" panose="020B0604020202020204" pitchFamily="34" charset="0"/>
            </a:endParaRPr>
          </a:p>
        </p:txBody>
      </p:sp>
      <p:sp>
        <p:nvSpPr>
          <p:cNvPr id="13" name="Rectangle 12"/>
          <p:cNvSpPr/>
          <p:nvPr/>
        </p:nvSpPr>
        <p:spPr>
          <a:xfrm>
            <a:off x="1" y="0"/>
            <a:ext cx="9144000" cy="1440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Rectangle 1"/>
          <p:cNvSpPr/>
          <p:nvPr/>
        </p:nvSpPr>
        <p:spPr>
          <a:xfrm>
            <a:off x="591231" y="1062577"/>
            <a:ext cx="4081182" cy="3913059"/>
          </a:xfrm>
          <a:prstGeom prst="rect">
            <a:avLst/>
          </a:prstGeom>
        </p:spPr>
        <p:txBody>
          <a:bodyPr wrap="none">
            <a:spAutoFit/>
          </a:bodyPr>
          <a:lstStyle/>
          <a:p>
            <a:pPr marL="514350" indent="-514350">
              <a:lnSpc>
                <a:spcPct val="150000"/>
              </a:lnSpc>
              <a:buFont typeface="+mj-lt"/>
              <a:buAutoNum type="romanUcPeriod"/>
            </a:pPr>
            <a:r>
              <a:rPr lang="fr-FR" sz="2400" b="1" dirty="0">
                <a:effectLst>
                  <a:outerShdw blurRad="38100" dist="38100" dir="2700000" algn="tl">
                    <a:srgbClr val="000000">
                      <a:alpha val="43137"/>
                    </a:srgbClr>
                  </a:outerShdw>
                </a:effectLst>
              </a:rPr>
              <a:t>Introduction</a:t>
            </a:r>
          </a:p>
          <a:p>
            <a:pPr marL="514350" indent="-514350">
              <a:lnSpc>
                <a:spcPct val="150000"/>
              </a:lnSpc>
              <a:buFont typeface="+mj-lt"/>
              <a:buAutoNum type="romanUcPeriod"/>
            </a:pPr>
            <a:r>
              <a:rPr lang="fr-FR" sz="2400" b="1" dirty="0">
                <a:effectLst>
                  <a:outerShdw blurRad="38100" dist="38100" dir="2700000" algn="tl">
                    <a:srgbClr val="000000">
                      <a:alpha val="43137"/>
                    </a:srgbClr>
                  </a:outerShdw>
                </a:effectLst>
                <a:cs typeface="Arial" panose="020B0604020202020204" pitchFamily="34" charset="0"/>
              </a:rPr>
              <a:t>Concept et Enjeux</a:t>
            </a:r>
          </a:p>
          <a:p>
            <a:pPr marL="514350" indent="-514350">
              <a:lnSpc>
                <a:spcPct val="150000"/>
              </a:lnSpc>
              <a:buFont typeface="+mj-lt"/>
              <a:buAutoNum type="romanUcPeriod"/>
            </a:pPr>
            <a:r>
              <a:rPr lang="fr-FR" sz="2400" b="1" dirty="0">
                <a:effectLst>
                  <a:outerShdw blurRad="38100" dist="38100" dir="2700000" algn="tl">
                    <a:srgbClr val="000000">
                      <a:alpha val="43137"/>
                    </a:srgbClr>
                  </a:outerShdw>
                </a:effectLst>
                <a:cs typeface="Arial" panose="020B0604020202020204" pitchFamily="34" charset="0"/>
              </a:rPr>
              <a:t>Objectif de la solution</a:t>
            </a:r>
          </a:p>
          <a:p>
            <a:pPr marL="514350" indent="-514350">
              <a:lnSpc>
                <a:spcPct val="150000"/>
              </a:lnSpc>
              <a:buFont typeface="+mj-lt"/>
              <a:buAutoNum type="romanUcPeriod"/>
            </a:pPr>
            <a:r>
              <a:rPr lang="fr-FR" sz="2400" b="1" dirty="0">
                <a:effectLst>
                  <a:outerShdw blurRad="38100" dist="38100" dir="2700000" algn="tl">
                    <a:srgbClr val="000000">
                      <a:alpha val="43137"/>
                    </a:srgbClr>
                  </a:outerShdw>
                </a:effectLst>
                <a:cs typeface="Arial" panose="020B0604020202020204" pitchFamily="34" charset="0"/>
              </a:rPr>
              <a:t>Matériels</a:t>
            </a:r>
            <a:endParaRPr lang="fr-FR" sz="2400" b="1" dirty="0">
              <a:effectLst>
                <a:outerShdw blurRad="38100" dist="38100" dir="2700000" algn="tl">
                  <a:srgbClr val="000000">
                    <a:alpha val="43137"/>
                  </a:srgbClr>
                </a:outerShdw>
              </a:effectLst>
            </a:endParaRPr>
          </a:p>
          <a:p>
            <a:pPr marL="514350" indent="-514350">
              <a:lnSpc>
                <a:spcPct val="150000"/>
              </a:lnSpc>
              <a:buFont typeface="+mj-lt"/>
              <a:buAutoNum type="romanUcPeriod"/>
            </a:pPr>
            <a:r>
              <a:rPr lang="fr-FR" sz="2400" b="1" dirty="0">
                <a:effectLst>
                  <a:outerShdw blurRad="38100" dist="38100" dir="2700000" algn="tl">
                    <a:srgbClr val="000000">
                      <a:alpha val="43137"/>
                    </a:srgbClr>
                  </a:outerShdw>
                </a:effectLst>
              </a:rPr>
              <a:t>Architecture de la solution</a:t>
            </a:r>
          </a:p>
          <a:p>
            <a:pPr marL="514350" indent="-514350">
              <a:lnSpc>
                <a:spcPct val="150000"/>
              </a:lnSpc>
              <a:buFont typeface="+mj-lt"/>
              <a:buAutoNum type="romanUcPeriod"/>
            </a:pPr>
            <a:r>
              <a:rPr lang="fr-FR" sz="2400" b="1" dirty="0">
                <a:effectLst>
                  <a:outerShdw blurRad="38100" dist="38100" dir="2700000" algn="tl">
                    <a:srgbClr val="000000">
                      <a:alpha val="43137"/>
                    </a:srgbClr>
                  </a:outerShdw>
                </a:effectLst>
              </a:rPr>
              <a:t>Démonstration Pratique</a:t>
            </a:r>
          </a:p>
          <a:p>
            <a:pPr marL="514350" indent="-514350">
              <a:lnSpc>
                <a:spcPct val="150000"/>
              </a:lnSpc>
              <a:buFont typeface="+mj-lt"/>
              <a:buAutoNum type="romanUcPeriod"/>
            </a:pPr>
            <a:r>
              <a:rPr lang="fr-FR" sz="2400" b="1" dirty="0">
                <a:effectLst>
                  <a:outerShdw blurRad="38100" dist="38100" dir="2700000" algn="tl">
                    <a:srgbClr val="000000">
                      <a:alpha val="43137"/>
                    </a:srgbClr>
                  </a:outerShdw>
                </a:effectLst>
              </a:rPr>
              <a:t>Conclusion</a:t>
            </a:r>
          </a:p>
        </p:txBody>
      </p:sp>
    </p:spTree>
    <p:extLst>
      <p:ext uri="{BB962C8B-B14F-4D97-AF65-F5344CB8AC3E}">
        <p14:creationId xmlns:p14="http://schemas.microsoft.com/office/powerpoint/2010/main" val="2510319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fade">
                                      <p:cBhvr>
                                        <p:cTn id="37"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날짜 개체 틀 3"/>
          <p:cNvSpPr/>
          <p:nvPr/>
        </p:nvSpPr>
        <p:spPr>
          <a:xfrm>
            <a:off x="0" y="6488880"/>
            <a:ext cx="1182460" cy="369760"/>
          </a:xfrm>
          <a:custGeom>
            <a:avLst/>
            <a:gdLst/>
            <a:ahLst/>
            <a:cxnLst/>
            <a:rect l="l" t="t" r="r" b="b"/>
            <a:pathLst>
              <a:path w="21600" h="21600">
                <a:moveTo>
                  <a:pt x="0" y="0"/>
                </a:moveTo>
                <a:lnTo>
                  <a:pt x="21600" y="0"/>
                </a:lnTo>
                <a:lnTo>
                  <a:pt x="21600" y="21600"/>
                </a:lnTo>
                <a:lnTo>
                  <a:pt x="0" y="21600"/>
                </a:lnTo>
                <a:lnTo>
                  <a:pt x="0" y="0"/>
                </a:lnTo>
                <a:close/>
              </a:path>
            </a:pathLst>
          </a:custGeom>
          <a:solidFill>
            <a:srgbClr val="000000"/>
          </a:solidFill>
          <a:ln w="9360">
            <a:solidFill>
              <a:srgbClr val="000000"/>
            </a:solidFill>
            <a:miter/>
          </a:ln>
        </p:spPr>
        <p:style>
          <a:lnRef idx="0">
            <a:scrgbClr r="0" g="0" b="0"/>
          </a:lnRef>
          <a:fillRef idx="0">
            <a:scrgbClr r="0" g="0" b="0"/>
          </a:fillRef>
          <a:effectRef idx="0">
            <a:scrgbClr r="0" g="0" b="0"/>
          </a:effectRef>
          <a:fontRef idx="minor"/>
        </p:style>
        <p:txBody>
          <a:bodyPr lIns="90000" tIns="46800" rIns="90000" bIns="46800" anchor="ctr">
            <a:normAutofit fontScale="93214"/>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sz="1200" spc="-1" dirty="0">
                <a:solidFill>
                  <a:schemeClr val="bg1"/>
                </a:solidFill>
                <a:latin typeface="굴림"/>
              </a:rPr>
              <a:t>15/06/2023</a:t>
            </a:r>
            <a:endParaRPr lang="en-US" sz="1200" spc="-1" dirty="0">
              <a:solidFill>
                <a:schemeClr val="bg1"/>
              </a:solidFill>
              <a:latin typeface="굴림"/>
            </a:endParaRPr>
          </a:p>
        </p:txBody>
      </p:sp>
      <p:sp>
        <p:nvSpPr>
          <p:cNvPr id="9" name="바닥글 개체 틀 5"/>
          <p:cNvSpPr/>
          <p:nvPr/>
        </p:nvSpPr>
        <p:spPr>
          <a:xfrm>
            <a:off x="1075765" y="6488880"/>
            <a:ext cx="6745976" cy="369120"/>
          </a:xfrm>
          <a:custGeom>
            <a:avLst/>
            <a:gdLst/>
            <a:ahLst/>
            <a:cxnLst/>
            <a:rect l="l" t="t" r="r" b="b"/>
            <a:pathLst>
              <a:path w="21600" h="21600">
                <a:moveTo>
                  <a:pt x="0" y="0"/>
                </a:moveTo>
                <a:lnTo>
                  <a:pt x="21600" y="0"/>
                </a:lnTo>
                <a:lnTo>
                  <a:pt x="21600" y="21600"/>
                </a:lnTo>
                <a:lnTo>
                  <a:pt x="0" y="21600"/>
                </a:lnTo>
                <a:lnTo>
                  <a:pt x="0" y="0"/>
                </a:lnTo>
                <a:close/>
              </a:path>
            </a:pathLst>
          </a:custGeom>
          <a:solidFill>
            <a:srgbClr val="000000"/>
          </a:solidFill>
          <a:ln w="9360">
            <a:solidFill>
              <a:srgbClr val="000000"/>
            </a:solidFill>
            <a:miter/>
          </a:ln>
        </p:spPr>
        <p:style>
          <a:lnRef idx="0">
            <a:scrgbClr r="0" g="0" b="0"/>
          </a:lnRef>
          <a:fillRef idx="0">
            <a:scrgbClr r="0" g="0" b="0"/>
          </a:fillRef>
          <a:effectRef idx="0">
            <a:scrgbClr r="0" g="0" b="0"/>
          </a:effectRef>
          <a:fontRef idx="minor"/>
        </p:style>
        <p:txBody>
          <a:bodyPr lIns="90000" tIns="46800" rIns="90000" bIns="46800" anchor="ctr">
            <a:norm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CA" sz="1200" b="1" dirty="0">
                <a:solidFill>
                  <a:schemeClr val="bg1"/>
                </a:solidFill>
                <a:effectLst>
                  <a:outerShdw blurRad="38100" dist="38100" dir="2700000" algn="tl">
                    <a:srgbClr val="000000">
                      <a:alpha val="43137"/>
                    </a:srgbClr>
                  </a:outerShdw>
                </a:effectLst>
              </a:rPr>
              <a:t>SMART HOME</a:t>
            </a:r>
            <a:endParaRPr lang="en-US" sz="1200" spc="-1" dirty="0">
              <a:solidFill>
                <a:schemeClr val="bg1"/>
              </a:solidFill>
              <a:latin typeface="굴림"/>
            </a:endParaRPr>
          </a:p>
        </p:txBody>
      </p:sp>
      <p:sp>
        <p:nvSpPr>
          <p:cNvPr id="10" name="슬라이드 번호 개체 틀 4"/>
          <p:cNvSpPr/>
          <p:nvPr/>
        </p:nvSpPr>
        <p:spPr>
          <a:xfrm>
            <a:off x="7821744" y="6488880"/>
            <a:ext cx="1322259" cy="371240"/>
          </a:xfrm>
          <a:custGeom>
            <a:avLst/>
            <a:gdLst/>
            <a:ahLst/>
            <a:cxnLst/>
            <a:rect l="l" t="t" r="r" b="b"/>
            <a:pathLst>
              <a:path w="21600" h="21600">
                <a:moveTo>
                  <a:pt x="0" y="0"/>
                </a:moveTo>
                <a:lnTo>
                  <a:pt x="21600" y="0"/>
                </a:lnTo>
                <a:lnTo>
                  <a:pt x="21600" y="21600"/>
                </a:lnTo>
                <a:lnTo>
                  <a:pt x="0" y="21600"/>
                </a:lnTo>
                <a:lnTo>
                  <a:pt x="0" y="0"/>
                </a:lnTo>
                <a:close/>
              </a:path>
            </a:pathLst>
          </a:custGeom>
          <a:solidFill>
            <a:srgbClr val="000000"/>
          </a:solidFill>
          <a:ln w="9360">
            <a:solidFill>
              <a:srgbClr val="000000"/>
            </a:solidFill>
            <a:miter/>
          </a:ln>
        </p:spPr>
        <p:style>
          <a:lnRef idx="0">
            <a:scrgbClr r="0" g="0" b="0"/>
          </a:lnRef>
          <a:fillRef idx="0">
            <a:scrgbClr r="0" g="0" b="0"/>
          </a:fillRef>
          <a:effectRef idx="0">
            <a:scrgbClr r="0" g="0" b="0"/>
          </a:effectRef>
          <a:fontRef idx="minor"/>
        </p:style>
        <p:txBody>
          <a:bodyPr lIns="90000" tIns="46800" rIns="90000" bIns="46800" anchor="ctr">
            <a:noAutofit/>
          </a:bodyPr>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826DD142-7F16-4F2A-A683-62EAF8AFC831}" type="slidenum">
              <a:rPr lang="fr-FR" altLang="ko-KR" sz="1200" spc="-1">
                <a:solidFill>
                  <a:schemeClr val="bg1"/>
                </a:solidFill>
                <a:latin typeface="맑은 고딕"/>
                <a:ea typeface="맑은 고딕"/>
              </a:rPr>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3</a:t>
            </a:fld>
            <a:endParaRPr lang="en-US" sz="1200" spc="-1" dirty="0">
              <a:solidFill>
                <a:schemeClr val="bg1"/>
              </a:solidFill>
              <a:latin typeface="굴림"/>
            </a:endParaRPr>
          </a:p>
        </p:txBody>
      </p:sp>
      <p:sp>
        <p:nvSpPr>
          <p:cNvPr id="12" name="Titre 11"/>
          <p:cNvSpPr>
            <a:spLocks noGrp="1"/>
          </p:cNvSpPr>
          <p:nvPr>
            <p:ph type="ctrTitle"/>
          </p:nvPr>
        </p:nvSpPr>
        <p:spPr>
          <a:xfrm>
            <a:off x="0" y="136482"/>
            <a:ext cx="9144000" cy="766962"/>
          </a:xfrm>
          <a:solidFill>
            <a:schemeClr val="accent2">
              <a:lumMod val="40000"/>
              <a:lumOff val="60000"/>
            </a:schemeClr>
          </a:solidFill>
        </p:spPr>
        <p:txBody>
          <a:bodyPr>
            <a:normAutofit fontScale="90000"/>
          </a:bodyPr>
          <a:lstStyle/>
          <a:p>
            <a:r>
              <a:rPr lang="fr-FR" sz="5300" b="1" dirty="0">
                <a:latin typeface="+mn-lt"/>
                <a:cs typeface="Arial" panose="020B0604020202020204" pitchFamily="34" charset="0"/>
              </a:rPr>
              <a:t>Introduction</a:t>
            </a:r>
            <a:endParaRPr lang="fr-FR" b="1" dirty="0">
              <a:latin typeface="+mn-lt"/>
              <a:cs typeface="Arial" panose="020B0604020202020204" pitchFamily="34" charset="0"/>
            </a:endParaRPr>
          </a:p>
        </p:txBody>
      </p:sp>
      <p:sp>
        <p:nvSpPr>
          <p:cNvPr id="13" name="Rectangle 12"/>
          <p:cNvSpPr/>
          <p:nvPr/>
        </p:nvSpPr>
        <p:spPr>
          <a:xfrm>
            <a:off x="0" y="0"/>
            <a:ext cx="9144000" cy="1440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8" name="Image 7">
            <a:extLst>
              <a:ext uri="{FF2B5EF4-FFF2-40B4-BE49-F238E27FC236}">
                <a16:creationId xmlns:a16="http://schemas.microsoft.com/office/drawing/2014/main" id="{F44CE1D2-71BA-E456-CCE1-116BEE242C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4669" y="1039925"/>
            <a:ext cx="7205102" cy="5289821"/>
          </a:xfrm>
          <a:prstGeom prst="rect">
            <a:avLst/>
          </a:prstGeom>
        </p:spPr>
      </p:pic>
      <p:pic>
        <p:nvPicPr>
          <p:cNvPr id="17" name="Image 16">
            <a:extLst>
              <a:ext uri="{FF2B5EF4-FFF2-40B4-BE49-F238E27FC236}">
                <a16:creationId xmlns:a16="http://schemas.microsoft.com/office/drawing/2014/main" id="{2B01C6DD-D13C-2B0D-4897-83F513A61F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9" y="846765"/>
            <a:ext cx="8764971" cy="5698794"/>
          </a:xfrm>
          <a:prstGeom prst="rect">
            <a:avLst/>
          </a:prstGeom>
        </p:spPr>
      </p:pic>
    </p:spTree>
    <p:extLst>
      <p:ext uri="{BB962C8B-B14F-4D97-AF65-F5344CB8AC3E}">
        <p14:creationId xmlns:p14="http://schemas.microsoft.com/office/powerpoint/2010/main" val="17249191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nodeType="clickEffect">
                                  <p:stCondLst>
                                    <p:cond delay="0"/>
                                  </p:stCondLst>
                                  <p:childTnLst>
                                    <p:set>
                                      <p:cBhvr>
                                        <p:cTn id="6" dur="indefinite"/>
                                        <p:tgtEl>
                                          <p:spTgt spid="8"/>
                                        </p:tgtEl>
                                        <p:attrNameLst>
                                          <p:attrName>style.opacity</p:attrName>
                                        </p:attrNameLst>
                                      </p:cBhvr>
                                      <p:to>
                                        <p:strVal val="0"/>
                                      </p:to>
                                    </p:set>
                                    <p:animEffect filter="image" prLst="opacity: 0">
                                      <p:cBhvr rctx="IE">
                                        <p:cTn id="7" dur="indefinite"/>
                                        <p:tgtEl>
                                          <p:spTgt spid="8"/>
                                        </p:tgtEl>
                                      </p:cBhvr>
                                    </p:animEffect>
                                  </p:childTnLst>
                                </p:cTn>
                              </p:par>
                            </p:childTnLst>
                          </p:cTn>
                        </p:par>
                        <p:par>
                          <p:cTn id="8" fill="hold">
                            <p:stCondLst>
                              <p:cond delay="0"/>
                            </p:stCondLst>
                            <p:childTnLst>
                              <p:par>
                                <p:cTn id="9" presetID="10" presetClass="entr" presetSubtype="0"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날짜 개체 틀 3"/>
          <p:cNvSpPr/>
          <p:nvPr/>
        </p:nvSpPr>
        <p:spPr>
          <a:xfrm>
            <a:off x="0" y="6488240"/>
            <a:ext cx="1182460" cy="369760"/>
          </a:xfrm>
          <a:custGeom>
            <a:avLst/>
            <a:gdLst/>
            <a:ahLst/>
            <a:cxnLst/>
            <a:rect l="l" t="t" r="r" b="b"/>
            <a:pathLst>
              <a:path w="21600" h="21600">
                <a:moveTo>
                  <a:pt x="0" y="0"/>
                </a:moveTo>
                <a:lnTo>
                  <a:pt x="21600" y="0"/>
                </a:lnTo>
                <a:lnTo>
                  <a:pt x="21600" y="21600"/>
                </a:lnTo>
                <a:lnTo>
                  <a:pt x="0" y="21600"/>
                </a:lnTo>
                <a:lnTo>
                  <a:pt x="0" y="0"/>
                </a:lnTo>
                <a:close/>
              </a:path>
            </a:pathLst>
          </a:custGeom>
          <a:solidFill>
            <a:srgbClr val="000000"/>
          </a:solidFill>
          <a:ln w="9360">
            <a:solidFill>
              <a:srgbClr val="000000"/>
            </a:solidFill>
            <a:miter/>
          </a:ln>
        </p:spPr>
        <p:style>
          <a:lnRef idx="0">
            <a:scrgbClr r="0" g="0" b="0"/>
          </a:lnRef>
          <a:fillRef idx="0">
            <a:scrgbClr r="0" g="0" b="0"/>
          </a:fillRef>
          <a:effectRef idx="0">
            <a:scrgbClr r="0" g="0" b="0"/>
          </a:effectRef>
          <a:fontRef idx="minor"/>
        </p:style>
        <p:txBody>
          <a:bodyPr lIns="90000" tIns="46800" rIns="90000" bIns="46800" anchor="ctr">
            <a:normAutofit fontScale="93214"/>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sz="1200" spc="-1" dirty="0">
                <a:solidFill>
                  <a:schemeClr val="bg1"/>
                </a:solidFill>
                <a:latin typeface="굴림"/>
              </a:rPr>
              <a:t>15/06/2023</a:t>
            </a:r>
            <a:endParaRPr lang="en-US" sz="1200" spc="-1" dirty="0">
              <a:solidFill>
                <a:schemeClr val="bg1"/>
              </a:solidFill>
              <a:latin typeface="굴림"/>
            </a:endParaRPr>
          </a:p>
        </p:txBody>
      </p:sp>
      <p:sp>
        <p:nvSpPr>
          <p:cNvPr id="9" name="바닥글 개체 틀 5"/>
          <p:cNvSpPr/>
          <p:nvPr/>
        </p:nvSpPr>
        <p:spPr>
          <a:xfrm>
            <a:off x="1182460" y="6488880"/>
            <a:ext cx="6643800" cy="369120"/>
          </a:xfrm>
          <a:custGeom>
            <a:avLst/>
            <a:gdLst/>
            <a:ahLst/>
            <a:cxnLst/>
            <a:rect l="l" t="t" r="r" b="b"/>
            <a:pathLst>
              <a:path w="21600" h="21600">
                <a:moveTo>
                  <a:pt x="0" y="0"/>
                </a:moveTo>
                <a:lnTo>
                  <a:pt x="21600" y="0"/>
                </a:lnTo>
                <a:lnTo>
                  <a:pt x="21600" y="21600"/>
                </a:lnTo>
                <a:lnTo>
                  <a:pt x="0" y="21600"/>
                </a:lnTo>
                <a:lnTo>
                  <a:pt x="0" y="0"/>
                </a:lnTo>
                <a:close/>
              </a:path>
            </a:pathLst>
          </a:custGeom>
          <a:solidFill>
            <a:srgbClr val="000000"/>
          </a:solidFill>
          <a:ln w="9360">
            <a:solidFill>
              <a:srgbClr val="000000"/>
            </a:solidFill>
            <a:miter/>
          </a:ln>
        </p:spPr>
        <p:style>
          <a:lnRef idx="0">
            <a:scrgbClr r="0" g="0" b="0"/>
          </a:lnRef>
          <a:fillRef idx="0">
            <a:scrgbClr r="0" g="0" b="0"/>
          </a:fillRef>
          <a:effectRef idx="0">
            <a:scrgbClr r="0" g="0" b="0"/>
          </a:effectRef>
          <a:fontRef idx="minor"/>
        </p:style>
        <p:txBody>
          <a:bodyPr lIns="90000" tIns="46800" rIns="90000" bIns="46800" anchor="ctr">
            <a:norm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CA" sz="1200" b="1" dirty="0">
                <a:solidFill>
                  <a:schemeClr val="bg1"/>
                </a:solidFill>
                <a:effectLst>
                  <a:outerShdw blurRad="38100" dist="38100" dir="2700000" algn="tl">
                    <a:srgbClr val="000000">
                      <a:alpha val="43137"/>
                    </a:srgbClr>
                  </a:outerShdw>
                </a:effectLst>
              </a:rPr>
              <a:t>SMART HOME</a:t>
            </a:r>
            <a:endParaRPr lang="en-US" sz="1200" spc="-1" dirty="0">
              <a:solidFill>
                <a:schemeClr val="bg1"/>
              </a:solidFill>
              <a:latin typeface="굴림"/>
            </a:endParaRPr>
          </a:p>
        </p:txBody>
      </p:sp>
      <p:sp>
        <p:nvSpPr>
          <p:cNvPr id="10" name="슬라이드 번호 개체 틀 4"/>
          <p:cNvSpPr/>
          <p:nvPr/>
        </p:nvSpPr>
        <p:spPr>
          <a:xfrm>
            <a:off x="7826260" y="6488240"/>
            <a:ext cx="1317740" cy="371240"/>
          </a:xfrm>
          <a:custGeom>
            <a:avLst/>
            <a:gdLst/>
            <a:ahLst/>
            <a:cxnLst/>
            <a:rect l="l" t="t" r="r" b="b"/>
            <a:pathLst>
              <a:path w="21600" h="21600">
                <a:moveTo>
                  <a:pt x="0" y="0"/>
                </a:moveTo>
                <a:lnTo>
                  <a:pt x="21600" y="0"/>
                </a:lnTo>
                <a:lnTo>
                  <a:pt x="21600" y="21600"/>
                </a:lnTo>
                <a:lnTo>
                  <a:pt x="0" y="21600"/>
                </a:lnTo>
                <a:lnTo>
                  <a:pt x="0" y="0"/>
                </a:lnTo>
                <a:close/>
              </a:path>
            </a:pathLst>
          </a:custGeom>
          <a:solidFill>
            <a:srgbClr val="000000"/>
          </a:solidFill>
          <a:ln w="9360">
            <a:solidFill>
              <a:srgbClr val="000000"/>
            </a:solidFill>
            <a:miter/>
          </a:ln>
        </p:spPr>
        <p:style>
          <a:lnRef idx="0">
            <a:scrgbClr r="0" g="0" b="0"/>
          </a:lnRef>
          <a:fillRef idx="0">
            <a:scrgbClr r="0" g="0" b="0"/>
          </a:fillRef>
          <a:effectRef idx="0">
            <a:scrgbClr r="0" g="0" b="0"/>
          </a:effectRef>
          <a:fontRef idx="minor"/>
        </p:style>
        <p:txBody>
          <a:bodyPr lIns="90000" tIns="46800" rIns="90000" bIns="46800" anchor="ctr">
            <a:noAutofit/>
          </a:bodyPr>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826DD142-7F16-4F2A-A683-62EAF8AFC831}" type="slidenum">
              <a:rPr lang="fr-FR" altLang="ko-KR" sz="1200" spc="-1">
                <a:solidFill>
                  <a:schemeClr val="bg1"/>
                </a:solidFill>
                <a:latin typeface="맑은 고딕"/>
                <a:ea typeface="맑은 고딕"/>
              </a:rPr>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4</a:t>
            </a:fld>
            <a:endParaRPr lang="en-US" sz="1200" spc="-1" dirty="0">
              <a:solidFill>
                <a:schemeClr val="bg1"/>
              </a:solidFill>
              <a:latin typeface="굴림"/>
            </a:endParaRPr>
          </a:p>
        </p:txBody>
      </p:sp>
      <p:sp>
        <p:nvSpPr>
          <p:cNvPr id="12" name="Titre 11"/>
          <p:cNvSpPr>
            <a:spLocks noGrp="1"/>
          </p:cNvSpPr>
          <p:nvPr>
            <p:ph type="ctrTitle"/>
          </p:nvPr>
        </p:nvSpPr>
        <p:spPr>
          <a:xfrm>
            <a:off x="0" y="148181"/>
            <a:ext cx="9144000" cy="766962"/>
          </a:xfrm>
          <a:solidFill>
            <a:schemeClr val="accent2">
              <a:lumMod val="40000"/>
              <a:lumOff val="60000"/>
            </a:schemeClr>
          </a:solidFill>
        </p:spPr>
        <p:txBody>
          <a:bodyPr>
            <a:normAutofit fontScale="90000"/>
          </a:bodyPr>
          <a:lstStyle/>
          <a:p>
            <a:r>
              <a:rPr lang="fr-FR" b="1" dirty="0">
                <a:latin typeface="+mn-lt"/>
                <a:cs typeface="Arial" panose="020B0604020202020204" pitchFamily="34" charset="0"/>
              </a:rPr>
              <a:t>Contexte et Enjeux</a:t>
            </a:r>
          </a:p>
        </p:txBody>
      </p:sp>
      <p:sp>
        <p:nvSpPr>
          <p:cNvPr id="13" name="Rectangle 12"/>
          <p:cNvSpPr/>
          <p:nvPr/>
        </p:nvSpPr>
        <p:spPr>
          <a:xfrm>
            <a:off x="0" y="4181"/>
            <a:ext cx="9144000" cy="1440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ZoneTexte 2"/>
          <p:cNvSpPr txBox="1"/>
          <p:nvPr/>
        </p:nvSpPr>
        <p:spPr>
          <a:xfrm>
            <a:off x="2850780" y="1129553"/>
            <a:ext cx="184731" cy="369332"/>
          </a:xfrm>
          <a:prstGeom prst="rect">
            <a:avLst/>
          </a:prstGeom>
          <a:noFill/>
        </p:spPr>
        <p:txBody>
          <a:bodyPr wrap="none" rtlCol="0">
            <a:spAutoFit/>
          </a:bodyPr>
          <a:lstStyle/>
          <a:p>
            <a:endParaRPr lang="fr-FR" dirty="0"/>
          </a:p>
        </p:txBody>
      </p:sp>
      <p:sp>
        <p:nvSpPr>
          <p:cNvPr id="4" name="Rectangle 3"/>
          <p:cNvSpPr/>
          <p:nvPr/>
        </p:nvSpPr>
        <p:spPr>
          <a:xfrm>
            <a:off x="860171" y="1843141"/>
            <a:ext cx="1507248" cy="830997"/>
          </a:xfrm>
          <a:prstGeom prst="rect">
            <a:avLst/>
          </a:prstGeom>
        </p:spPr>
        <p:txBody>
          <a:bodyPr wrap="square">
            <a:spAutoFit/>
          </a:bodyPr>
          <a:lstStyle/>
          <a:p>
            <a:pPr>
              <a:lnSpc>
                <a:spcPct val="150000"/>
              </a:lnSpc>
              <a:buClr>
                <a:schemeClr val="accent2">
                  <a:lumMod val="60000"/>
                  <a:lumOff val="40000"/>
                </a:schemeClr>
              </a:buClr>
              <a:buSzPct val="150000"/>
            </a:pPr>
            <a:endParaRPr lang="fr-CA" sz="3200" dirty="0"/>
          </a:p>
        </p:txBody>
      </p:sp>
      <p:sp>
        <p:nvSpPr>
          <p:cNvPr id="5" name="ZoneTexte 4">
            <a:extLst>
              <a:ext uri="{FF2B5EF4-FFF2-40B4-BE49-F238E27FC236}">
                <a16:creationId xmlns:a16="http://schemas.microsoft.com/office/drawing/2014/main" id="{769E8834-5868-BC2A-8EC9-323D165AAD03}"/>
              </a:ext>
            </a:extLst>
          </p:cNvPr>
          <p:cNvSpPr txBox="1"/>
          <p:nvPr/>
        </p:nvSpPr>
        <p:spPr>
          <a:xfrm>
            <a:off x="324583" y="1151384"/>
            <a:ext cx="6269400" cy="1015663"/>
          </a:xfrm>
          <a:prstGeom prst="rect">
            <a:avLst/>
          </a:prstGeom>
          <a:noFill/>
        </p:spPr>
        <p:txBody>
          <a:bodyPr wrap="square" rtlCol="0">
            <a:spAutoFit/>
          </a:bodyPr>
          <a:lstStyle/>
          <a:p>
            <a:r>
              <a:rPr lang="fr-FR" sz="2000" b="1" dirty="0"/>
              <a:t>Avec l’avènement de L’IOT et de l’automatisation</a:t>
            </a:r>
            <a:endParaRPr lang="en-US" sz="2000" b="1" dirty="0"/>
          </a:p>
          <a:p>
            <a:r>
              <a:rPr lang="fr-FR" sz="2000" b="1" dirty="0"/>
              <a:t>nos maisons peuvent devenir des espaces intelligents,</a:t>
            </a:r>
          </a:p>
          <a:p>
            <a:r>
              <a:rPr lang="fr-FR" sz="2000" b="1" dirty="0"/>
              <a:t>Capable de nous offrir un niveau de confort jamais égalé.</a:t>
            </a:r>
            <a:endParaRPr lang="en-US" sz="2000" b="1" dirty="0"/>
          </a:p>
        </p:txBody>
      </p:sp>
      <p:pic>
        <p:nvPicPr>
          <p:cNvPr id="18" name="Image 17">
            <a:extLst>
              <a:ext uri="{FF2B5EF4-FFF2-40B4-BE49-F238E27FC236}">
                <a16:creationId xmlns:a16="http://schemas.microsoft.com/office/drawing/2014/main" id="{8E1F84AC-133F-679E-5CBD-7D733780FC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2255050"/>
            <a:ext cx="9144000" cy="3857625"/>
          </a:xfrm>
          <a:prstGeom prst="rect">
            <a:avLst/>
          </a:prstGeom>
        </p:spPr>
      </p:pic>
    </p:spTree>
    <p:extLst>
      <p:ext uri="{BB962C8B-B14F-4D97-AF65-F5344CB8AC3E}">
        <p14:creationId xmlns:p14="http://schemas.microsoft.com/office/powerpoint/2010/main" val="279849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nodeType="afterEffect">
                                  <p:stCondLst>
                                    <p:cond delay="50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날짜 개체 틀 3"/>
          <p:cNvSpPr/>
          <p:nvPr/>
        </p:nvSpPr>
        <p:spPr>
          <a:xfrm>
            <a:off x="0" y="6488240"/>
            <a:ext cx="1182460" cy="369760"/>
          </a:xfrm>
          <a:custGeom>
            <a:avLst/>
            <a:gdLst/>
            <a:ahLst/>
            <a:cxnLst/>
            <a:rect l="l" t="t" r="r" b="b"/>
            <a:pathLst>
              <a:path w="21600" h="21600">
                <a:moveTo>
                  <a:pt x="0" y="0"/>
                </a:moveTo>
                <a:lnTo>
                  <a:pt x="21600" y="0"/>
                </a:lnTo>
                <a:lnTo>
                  <a:pt x="21600" y="21600"/>
                </a:lnTo>
                <a:lnTo>
                  <a:pt x="0" y="21600"/>
                </a:lnTo>
                <a:lnTo>
                  <a:pt x="0" y="0"/>
                </a:lnTo>
                <a:close/>
              </a:path>
            </a:pathLst>
          </a:custGeom>
          <a:solidFill>
            <a:srgbClr val="000000"/>
          </a:solidFill>
          <a:ln w="9360">
            <a:solidFill>
              <a:srgbClr val="000000"/>
            </a:solidFill>
            <a:miter/>
          </a:ln>
        </p:spPr>
        <p:style>
          <a:lnRef idx="0">
            <a:scrgbClr r="0" g="0" b="0"/>
          </a:lnRef>
          <a:fillRef idx="0">
            <a:scrgbClr r="0" g="0" b="0"/>
          </a:fillRef>
          <a:effectRef idx="0">
            <a:scrgbClr r="0" g="0" b="0"/>
          </a:effectRef>
          <a:fontRef idx="minor"/>
        </p:style>
        <p:txBody>
          <a:bodyPr lIns="90000" tIns="46800" rIns="90000" bIns="46800" anchor="ctr">
            <a:normAutofit fontScale="93214"/>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sz="1200" spc="-1" dirty="0">
                <a:solidFill>
                  <a:schemeClr val="bg1"/>
                </a:solidFill>
                <a:latin typeface="굴림"/>
              </a:rPr>
              <a:t>15/06/2023</a:t>
            </a:r>
            <a:endParaRPr lang="en-US" sz="1200" spc="-1" dirty="0">
              <a:solidFill>
                <a:schemeClr val="bg1"/>
              </a:solidFill>
              <a:latin typeface="굴림"/>
            </a:endParaRPr>
          </a:p>
        </p:txBody>
      </p:sp>
      <p:sp>
        <p:nvSpPr>
          <p:cNvPr id="9" name="바닥글 개체 틀 5"/>
          <p:cNvSpPr/>
          <p:nvPr/>
        </p:nvSpPr>
        <p:spPr>
          <a:xfrm>
            <a:off x="1182460" y="6488880"/>
            <a:ext cx="6643800" cy="369120"/>
          </a:xfrm>
          <a:custGeom>
            <a:avLst/>
            <a:gdLst/>
            <a:ahLst/>
            <a:cxnLst/>
            <a:rect l="l" t="t" r="r" b="b"/>
            <a:pathLst>
              <a:path w="21600" h="21600">
                <a:moveTo>
                  <a:pt x="0" y="0"/>
                </a:moveTo>
                <a:lnTo>
                  <a:pt x="21600" y="0"/>
                </a:lnTo>
                <a:lnTo>
                  <a:pt x="21600" y="21600"/>
                </a:lnTo>
                <a:lnTo>
                  <a:pt x="0" y="21600"/>
                </a:lnTo>
                <a:lnTo>
                  <a:pt x="0" y="0"/>
                </a:lnTo>
                <a:close/>
              </a:path>
            </a:pathLst>
          </a:custGeom>
          <a:solidFill>
            <a:srgbClr val="000000"/>
          </a:solidFill>
          <a:ln w="9360">
            <a:solidFill>
              <a:srgbClr val="000000"/>
            </a:solidFill>
            <a:miter/>
          </a:ln>
        </p:spPr>
        <p:style>
          <a:lnRef idx="0">
            <a:scrgbClr r="0" g="0" b="0"/>
          </a:lnRef>
          <a:fillRef idx="0">
            <a:scrgbClr r="0" g="0" b="0"/>
          </a:fillRef>
          <a:effectRef idx="0">
            <a:scrgbClr r="0" g="0" b="0"/>
          </a:effectRef>
          <a:fontRef idx="minor"/>
        </p:style>
        <p:txBody>
          <a:bodyPr lIns="90000" tIns="46800" rIns="90000" bIns="46800" anchor="ctr">
            <a:norm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CA" sz="1200" b="1" dirty="0">
                <a:solidFill>
                  <a:schemeClr val="bg1"/>
                </a:solidFill>
                <a:effectLst>
                  <a:outerShdw blurRad="38100" dist="38100" dir="2700000" algn="tl">
                    <a:srgbClr val="000000">
                      <a:alpha val="43137"/>
                    </a:srgbClr>
                  </a:outerShdw>
                </a:effectLst>
              </a:rPr>
              <a:t>SMART HOME</a:t>
            </a:r>
            <a:endParaRPr lang="en-US" sz="1200" spc="-1" dirty="0">
              <a:solidFill>
                <a:schemeClr val="bg1"/>
              </a:solidFill>
              <a:latin typeface="굴림"/>
            </a:endParaRPr>
          </a:p>
        </p:txBody>
      </p:sp>
      <p:sp>
        <p:nvSpPr>
          <p:cNvPr id="10" name="슬라이드 번호 개체 틀 4"/>
          <p:cNvSpPr/>
          <p:nvPr/>
        </p:nvSpPr>
        <p:spPr>
          <a:xfrm>
            <a:off x="7826260" y="6488240"/>
            <a:ext cx="1317740" cy="371240"/>
          </a:xfrm>
          <a:custGeom>
            <a:avLst/>
            <a:gdLst/>
            <a:ahLst/>
            <a:cxnLst/>
            <a:rect l="l" t="t" r="r" b="b"/>
            <a:pathLst>
              <a:path w="21600" h="21600">
                <a:moveTo>
                  <a:pt x="0" y="0"/>
                </a:moveTo>
                <a:lnTo>
                  <a:pt x="21600" y="0"/>
                </a:lnTo>
                <a:lnTo>
                  <a:pt x="21600" y="21600"/>
                </a:lnTo>
                <a:lnTo>
                  <a:pt x="0" y="21600"/>
                </a:lnTo>
                <a:lnTo>
                  <a:pt x="0" y="0"/>
                </a:lnTo>
                <a:close/>
              </a:path>
            </a:pathLst>
          </a:custGeom>
          <a:solidFill>
            <a:srgbClr val="000000"/>
          </a:solidFill>
          <a:ln w="9360">
            <a:solidFill>
              <a:srgbClr val="000000"/>
            </a:solidFill>
            <a:miter/>
          </a:ln>
        </p:spPr>
        <p:style>
          <a:lnRef idx="0">
            <a:scrgbClr r="0" g="0" b="0"/>
          </a:lnRef>
          <a:fillRef idx="0">
            <a:scrgbClr r="0" g="0" b="0"/>
          </a:fillRef>
          <a:effectRef idx="0">
            <a:scrgbClr r="0" g="0" b="0"/>
          </a:effectRef>
          <a:fontRef idx="minor"/>
        </p:style>
        <p:txBody>
          <a:bodyPr lIns="90000" tIns="46800" rIns="90000" bIns="46800" anchor="ctr">
            <a:noAutofit/>
          </a:bodyPr>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826DD142-7F16-4F2A-A683-62EAF8AFC831}" type="slidenum">
              <a:rPr lang="fr-FR" altLang="ko-KR" sz="1200" spc="-1">
                <a:solidFill>
                  <a:schemeClr val="bg1"/>
                </a:solidFill>
                <a:latin typeface="맑은 고딕"/>
                <a:ea typeface="맑은 고딕"/>
              </a:rPr>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5</a:t>
            </a:fld>
            <a:endParaRPr lang="en-US" sz="1200" spc="-1" dirty="0">
              <a:solidFill>
                <a:schemeClr val="bg1"/>
              </a:solidFill>
              <a:latin typeface="굴림"/>
            </a:endParaRPr>
          </a:p>
        </p:txBody>
      </p:sp>
      <p:sp>
        <p:nvSpPr>
          <p:cNvPr id="12" name="Titre 11"/>
          <p:cNvSpPr>
            <a:spLocks noGrp="1"/>
          </p:cNvSpPr>
          <p:nvPr>
            <p:ph type="ctrTitle"/>
          </p:nvPr>
        </p:nvSpPr>
        <p:spPr>
          <a:xfrm>
            <a:off x="0" y="148181"/>
            <a:ext cx="9144000" cy="766962"/>
          </a:xfrm>
          <a:solidFill>
            <a:schemeClr val="accent2">
              <a:lumMod val="40000"/>
              <a:lumOff val="60000"/>
            </a:schemeClr>
          </a:solidFill>
        </p:spPr>
        <p:txBody>
          <a:bodyPr>
            <a:normAutofit fontScale="90000"/>
          </a:bodyPr>
          <a:lstStyle/>
          <a:p>
            <a:r>
              <a:rPr lang="fr-FR" b="1" dirty="0">
                <a:latin typeface="+mn-lt"/>
                <a:cs typeface="Arial" panose="020B0604020202020204" pitchFamily="34" charset="0"/>
              </a:rPr>
              <a:t>Objectif de la solution</a:t>
            </a:r>
          </a:p>
        </p:txBody>
      </p:sp>
      <p:sp>
        <p:nvSpPr>
          <p:cNvPr id="13" name="Rectangle 12"/>
          <p:cNvSpPr/>
          <p:nvPr/>
        </p:nvSpPr>
        <p:spPr>
          <a:xfrm>
            <a:off x="0" y="4181"/>
            <a:ext cx="9144000" cy="1440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ZoneTexte 2"/>
          <p:cNvSpPr txBox="1"/>
          <p:nvPr/>
        </p:nvSpPr>
        <p:spPr>
          <a:xfrm>
            <a:off x="2850780" y="1129553"/>
            <a:ext cx="184731" cy="369332"/>
          </a:xfrm>
          <a:prstGeom prst="rect">
            <a:avLst/>
          </a:prstGeom>
          <a:noFill/>
        </p:spPr>
        <p:txBody>
          <a:bodyPr wrap="none" rtlCol="0">
            <a:spAutoFit/>
          </a:bodyPr>
          <a:lstStyle/>
          <a:p>
            <a:endParaRPr lang="fr-FR" dirty="0"/>
          </a:p>
        </p:txBody>
      </p:sp>
      <p:sp>
        <p:nvSpPr>
          <p:cNvPr id="4" name="Rectangle 3"/>
          <p:cNvSpPr/>
          <p:nvPr/>
        </p:nvSpPr>
        <p:spPr>
          <a:xfrm>
            <a:off x="860171" y="1843141"/>
            <a:ext cx="1507248" cy="830997"/>
          </a:xfrm>
          <a:prstGeom prst="rect">
            <a:avLst/>
          </a:prstGeom>
        </p:spPr>
        <p:txBody>
          <a:bodyPr wrap="square">
            <a:spAutoFit/>
          </a:bodyPr>
          <a:lstStyle/>
          <a:p>
            <a:pPr>
              <a:lnSpc>
                <a:spcPct val="150000"/>
              </a:lnSpc>
              <a:buClr>
                <a:schemeClr val="accent2">
                  <a:lumMod val="60000"/>
                  <a:lumOff val="40000"/>
                </a:schemeClr>
              </a:buClr>
              <a:buSzPct val="150000"/>
            </a:pPr>
            <a:endParaRPr lang="fr-CA" sz="3200" dirty="0"/>
          </a:p>
        </p:txBody>
      </p:sp>
      <p:sp>
        <p:nvSpPr>
          <p:cNvPr id="5" name="ZoneTexte 4">
            <a:extLst>
              <a:ext uri="{FF2B5EF4-FFF2-40B4-BE49-F238E27FC236}">
                <a16:creationId xmlns:a16="http://schemas.microsoft.com/office/drawing/2014/main" id="{769E8834-5868-BC2A-8EC9-323D165AAD03}"/>
              </a:ext>
            </a:extLst>
          </p:cNvPr>
          <p:cNvSpPr txBox="1"/>
          <p:nvPr/>
        </p:nvSpPr>
        <p:spPr>
          <a:xfrm>
            <a:off x="337462" y="1151384"/>
            <a:ext cx="7488798" cy="400110"/>
          </a:xfrm>
          <a:prstGeom prst="rect">
            <a:avLst/>
          </a:prstGeom>
          <a:noFill/>
        </p:spPr>
        <p:txBody>
          <a:bodyPr wrap="square" rtlCol="0">
            <a:spAutoFit/>
          </a:bodyPr>
          <a:lstStyle/>
          <a:p>
            <a:r>
              <a:rPr lang="fr-FR" sz="2000" b="1" dirty="0"/>
              <a:t>Les principaux objectifs de la solution </a:t>
            </a:r>
            <a:r>
              <a:rPr lang="fr-FR" sz="2000" b="1" dirty="0">
                <a:solidFill>
                  <a:schemeClr val="accent1"/>
                </a:solidFill>
              </a:rPr>
              <a:t>SMART HOUSE </a:t>
            </a:r>
            <a:r>
              <a:rPr lang="fr-FR" sz="2000" b="1" dirty="0"/>
              <a:t>sont:	</a:t>
            </a:r>
          </a:p>
        </p:txBody>
      </p:sp>
      <p:sp>
        <p:nvSpPr>
          <p:cNvPr id="2" name="ZoneTexte 1">
            <a:extLst>
              <a:ext uri="{FF2B5EF4-FFF2-40B4-BE49-F238E27FC236}">
                <a16:creationId xmlns:a16="http://schemas.microsoft.com/office/drawing/2014/main" id="{8998B56B-34DE-40DD-46EE-2AF896B416F6}"/>
              </a:ext>
            </a:extLst>
          </p:cNvPr>
          <p:cNvSpPr txBox="1"/>
          <p:nvPr/>
        </p:nvSpPr>
        <p:spPr>
          <a:xfrm>
            <a:off x="1182459" y="1889307"/>
            <a:ext cx="7703964" cy="3447098"/>
          </a:xfrm>
          <a:prstGeom prst="rect">
            <a:avLst/>
          </a:prstGeom>
          <a:noFill/>
        </p:spPr>
        <p:txBody>
          <a:bodyPr wrap="square" rtlCol="0">
            <a:spAutoFit/>
          </a:bodyPr>
          <a:lstStyle/>
          <a:p>
            <a:pPr marL="285750" indent="-285750">
              <a:buClr>
                <a:schemeClr val="accent4"/>
              </a:buClr>
              <a:buFont typeface="Courier New" panose="02070309020205020404" pitchFamily="49" charset="0"/>
              <a:buChar char="o"/>
            </a:pPr>
            <a:r>
              <a:rPr lang="fr-FR" sz="2000" b="1" dirty="0"/>
              <a:t>Automatisation et confort:</a:t>
            </a:r>
            <a:r>
              <a:rPr lang="fr-FR" sz="2000" dirty="0"/>
              <a:t> permettre aux utilisateurs de </a:t>
            </a:r>
            <a:r>
              <a:rPr lang="en-US" sz="2000" b="0" i="0" dirty="0" err="1">
                <a:effectLst/>
              </a:rPr>
              <a:t>contrôler</a:t>
            </a:r>
            <a:r>
              <a:rPr lang="en-US" sz="2000" b="0" i="0" dirty="0">
                <a:effectLst/>
              </a:rPr>
              <a:t> </a:t>
            </a:r>
            <a:r>
              <a:rPr lang="fr-FR" sz="2000" dirty="0"/>
              <a:t>diverses appareils  de manière intuitive.</a:t>
            </a:r>
          </a:p>
          <a:p>
            <a:pPr>
              <a:buClr>
                <a:schemeClr val="accent4"/>
              </a:buClr>
            </a:pPr>
            <a:endParaRPr lang="fr-FR" b="1" dirty="0"/>
          </a:p>
          <a:p>
            <a:pPr marL="285750" indent="-285750">
              <a:buClr>
                <a:schemeClr val="accent4"/>
              </a:buClr>
              <a:buFont typeface="Courier New" panose="02070309020205020404" pitchFamily="49" charset="0"/>
              <a:buChar char="o"/>
            </a:pPr>
            <a:r>
              <a:rPr lang="fr-FR" sz="2000" b="1" dirty="0"/>
              <a:t>Economie d’énergie: </a:t>
            </a:r>
            <a:r>
              <a:rPr lang="fr-FR" sz="2000" dirty="0"/>
              <a:t>optimiser la consommation d’énergie dans la maison en régulant et en surveillant les différents appareils.</a:t>
            </a:r>
          </a:p>
          <a:p>
            <a:pPr marL="285750" indent="-285750">
              <a:buClr>
                <a:schemeClr val="accent4"/>
              </a:buClr>
              <a:buFont typeface="Courier New" panose="02070309020205020404" pitchFamily="49" charset="0"/>
              <a:buChar char="o"/>
            </a:pPr>
            <a:endParaRPr lang="fr-FR" sz="2000" dirty="0"/>
          </a:p>
          <a:p>
            <a:pPr marL="342900" indent="-342900">
              <a:buClr>
                <a:schemeClr val="accent4"/>
              </a:buClr>
              <a:buFont typeface="Courier New" panose="02070309020205020404" pitchFamily="49" charset="0"/>
              <a:buChar char="o"/>
            </a:pPr>
            <a:r>
              <a:rPr lang="fr-FR" sz="2000" b="1" dirty="0"/>
              <a:t>Intégration de technologie émergentes: </a:t>
            </a:r>
            <a:r>
              <a:rPr lang="fr-FR" sz="2000" dirty="0"/>
              <a:t>e</a:t>
            </a:r>
            <a:r>
              <a:rPr lang="fr-FR" sz="2000" b="0" i="0" dirty="0">
                <a:effectLst/>
              </a:rPr>
              <a:t>xploiter les dernières avancées technologiques telles que l'Internet des objets (IoT) et la reconnaissance vocale pour améliorer l'expérience utilisateur.</a:t>
            </a:r>
          </a:p>
          <a:p>
            <a:pPr marL="342900" indent="-342900">
              <a:buClr>
                <a:schemeClr val="accent4"/>
              </a:buClr>
              <a:buFont typeface="Courier New" panose="02070309020205020404" pitchFamily="49" charset="0"/>
              <a:buChar char="o"/>
            </a:pPr>
            <a:endParaRPr lang="fr-FR" sz="2000" b="0" i="0" dirty="0">
              <a:effectLst/>
            </a:endParaRPr>
          </a:p>
          <a:p>
            <a:pPr marL="342900" indent="-342900">
              <a:buClr>
                <a:schemeClr val="accent4"/>
              </a:buClr>
              <a:buFont typeface="Courier New" panose="02070309020205020404" pitchFamily="49" charset="0"/>
              <a:buChar char="o"/>
            </a:pPr>
            <a:endParaRPr lang="en-US" sz="2000" b="1" dirty="0"/>
          </a:p>
        </p:txBody>
      </p:sp>
    </p:spTree>
    <p:extLst>
      <p:ext uri="{BB962C8B-B14F-4D97-AF65-F5344CB8AC3E}">
        <p14:creationId xmlns:p14="http://schemas.microsoft.com/office/powerpoint/2010/main" val="4147888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animEffect transition="in" filter="fade">
                                      <p:cBhvr>
                                        <p:cTn id="11" dur="500"/>
                                        <p:tgtEl>
                                          <p:spTgt spid="2">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fade">
                                      <p:cBhvr>
                                        <p:cTn id="15" dur="500"/>
                                        <p:tgtEl>
                                          <p:spTgt spid="2">
                                            <p:txEl>
                                              <p:pRg st="2" end="2"/>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Effect transition="in" filter="fade">
                                      <p:cBhvr>
                                        <p:cTn id="19"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re 11"/>
          <p:cNvSpPr>
            <a:spLocks noGrp="1"/>
          </p:cNvSpPr>
          <p:nvPr>
            <p:ph type="ctrTitle"/>
          </p:nvPr>
        </p:nvSpPr>
        <p:spPr>
          <a:xfrm>
            <a:off x="0" y="148181"/>
            <a:ext cx="9144000" cy="766962"/>
          </a:xfrm>
          <a:solidFill>
            <a:schemeClr val="accent2">
              <a:lumMod val="40000"/>
              <a:lumOff val="60000"/>
            </a:schemeClr>
          </a:solidFill>
        </p:spPr>
        <p:txBody>
          <a:bodyPr>
            <a:normAutofit fontScale="90000"/>
          </a:bodyPr>
          <a:lstStyle/>
          <a:p>
            <a:r>
              <a:rPr lang="fr-FR" b="1" dirty="0">
                <a:latin typeface="+mn-lt"/>
                <a:cs typeface="Arial" panose="020B0604020202020204" pitchFamily="34" charset="0"/>
              </a:rPr>
              <a:t>Matériels et Logiciels</a:t>
            </a:r>
          </a:p>
        </p:txBody>
      </p:sp>
      <p:sp>
        <p:nvSpPr>
          <p:cNvPr id="6" name="날짜 개체 틀 3"/>
          <p:cNvSpPr/>
          <p:nvPr/>
        </p:nvSpPr>
        <p:spPr>
          <a:xfrm>
            <a:off x="0" y="6488240"/>
            <a:ext cx="1182460" cy="369760"/>
          </a:xfrm>
          <a:custGeom>
            <a:avLst/>
            <a:gdLst/>
            <a:ahLst/>
            <a:cxnLst/>
            <a:rect l="l" t="t" r="r" b="b"/>
            <a:pathLst>
              <a:path w="21600" h="21600">
                <a:moveTo>
                  <a:pt x="0" y="0"/>
                </a:moveTo>
                <a:lnTo>
                  <a:pt x="21600" y="0"/>
                </a:lnTo>
                <a:lnTo>
                  <a:pt x="21600" y="21600"/>
                </a:lnTo>
                <a:lnTo>
                  <a:pt x="0" y="21600"/>
                </a:lnTo>
                <a:lnTo>
                  <a:pt x="0" y="0"/>
                </a:lnTo>
                <a:close/>
              </a:path>
            </a:pathLst>
          </a:custGeom>
          <a:solidFill>
            <a:srgbClr val="000000"/>
          </a:solidFill>
          <a:ln w="9360">
            <a:solidFill>
              <a:srgbClr val="000000"/>
            </a:solidFill>
            <a:miter/>
          </a:ln>
        </p:spPr>
        <p:style>
          <a:lnRef idx="0">
            <a:scrgbClr r="0" g="0" b="0"/>
          </a:lnRef>
          <a:fillRef idx="0">
            <a:scrgbClr r="0" g="0" b="0"/>
          </a:fillRef>
          <a:effectRef idx="0">
            <a:scrgbClr r="0" g="0" b="0"/>
          </a:effectRef>
          <a:fontRef idx="minor"/>
        </p:style>
        <p:txBody>
          <a:bodyPr lIns="90000" tIns="46800" rIns="90000" bIns="46800" anchor="ctr">
            <a:normAutofit fontScale="93214"/>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sz="1200" spc="-1" dirty="0">
                <a:solidFill>
                  <a:schemeClr val="bg1"/>
                </a:solidFill>
                <a:latin typeface="굴림"/>
              </a:rPr>
              <a:t>15/06/2023</a:t>
            </a:r>
            <a:endParaRPr lang="en-US" sz="1200" spc="-1" dirty="0">
              <a:solidFill>
                <a:schemeClr val="bg1"/>
              </a:solidFill>
              <a:latin typeface="굴림"/>
            </a:endParaRPr>
          </a:p>
        </p:txBody>
      </p:sp>
      <p:sp>
        <p:nvSpPr>
          <p:cNvPr id="9" name="바닥글 개체 틀 5"/>
          <p:cNvSpPr/>
          <p:nvPr/>
        </p:nvSpPr>
        <p:spPr>
          <a:xfrm>
            <a:off x="1182460" y="6488880"/>
            <a:ext cx="6643800" cy="369120"/>
          </a:xfrm>
          <a:custGeom>
            <a:avLst/>
            <a:gdLst/>
            <a:ahLst/>
            <a:cxnLst/>
            <a:rect l="l" t="t" r="r" b="b"/>
            <a:pathLst>
              <a:path w="21600" h="21600">
                <a:moveTo>
                  <a:pt x="0" y="0"/>
                </a:moveTo>
                <a:lnTo>
                  <a:pt x="21600" y="0"/>
                </a:lnTo>
                <a:lnTo>
                  <a:pt x="21600" y="21600"/>
                </a:lnTo>
                <a:lnTo>
                  <a:pt x="0" y="21600"/>
                </a:lnTo>
                <a:lnTo>
                  <a:pt x="0" y="0"/>
                </a:lnTo>
                <a:close/>
              </a:path>
            </a:pathLst>
          </a:custGeom>
          <a:solidFill>
            <a:srgbClr val="000000"/>
          </a:solidFill>
          <a:ln w="9360">
            <a:solidFill>
              <a:srgbClr val="000000"/>
            </a:solidFill>
            <a:miter/>
          </a:ln>
        </p:spPr>
        <p:style>
          <a:lnRef idx="0">
            <a:scrgbClr r="0" g="0" b="0"/>
          </a:lnRef>
          <a:fillRef idx="0">
            <a:scrgbClr r="0" g="0" b="0"/>
          </a:fillRef>
          <a:effectRef idx="0">
            <a:scrgbClr r="0" g="0" b="0"/>
          </a:effectRef>
          <a:fontRef idx="minor"/>
        </p:style>
        <p:txBody>
          <a:bodyPr lIns="90000" tIns="46800" rIns="90000" bIns="46800" anchor="ctr">
            <a:norm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CA" sz="1200" b="1" dirty="0">
                <a:solidFill>
                  <a:schemeClr val="bg1"/>
                </a:solidFill>
                <a:effectLst>
                  <a:outerShdw blurRad="38100" dist="38100" dir="2700000" algn="tl">
                    <a:srgbClr val="000000">
                      <a:alpha val="43137"/>
                    </a:srgbClr>
                  </a:outerShdw>
                </a:effectLst>
              </a:rPr>
              <a:t>SMART HOME</a:t>
            </a:r>
            <a:endParaRPr lang="en-US" sz="1200" spc="-1" dirty="0">
              <a:solidFill>
                <a:schemeClr val="bg1"/>
              </a:solidFill>
              <a:latin typeface="굴림"/>
            </a:endParaRPr>
          </a:p>
        </p:txBody>
      </p:sp>
      <p:sp>
        <p:nvSpPr>
          <p:cNvPr id="10" name="슬라이드 번호 개체 틀 4"/>
          <p:cNvSpPr/>
          <p:nvPr/>
        </p:nvSpPr>
        <p:spPr>
          <a:xfrm>
            <a:off x="7826260" y="6488240"/>
            <a:ext cx="1317740" cy="371240"/>
          </a:xfrm>
          <a:custGeom>
            <a:avLst/>
            <a:gdLst/>
            <a:ahLst/>
            <a:cxnLst/>
            <a:rect l="l" t="t" r="r" b="b"/>
            <a:pathLst>
              <a:path w="21600" h="21600">
                <a:moveTo>
                  <a:pt x="0" y="0"/>
                </a:moveTo>
                <a:lnTo>
                  <a:pt x="21600" y="0"/>
                </a:lnTo>
                <a:lnTo>
                  <a:pt x="21600" y="21600"/>
                </a:lnTo>
                <a:lnTo>
                  <a:pt x="0" y="21600"/>
                </a:lnTo>
                <a:lnTo>
                  <a:pt x="0" y="0"/>
                </a:lnTo>
                <a:close/>
              </a:path>
            </a:pathLst>
          </a:custGeom>
          <a:solidFill>
            <a:srgbClr val="000000"/>
          </a:solidFill>
          <a:ln w="9360">
            <a:solidFill>
              <a:srgbClr val="000000"/>
            </a:solidFill>
            <a:miter/>
          </a:ln>
        </p:spPr>
        <p:style>
          <a:lnRef idx="0">
            <a:scrgbClr r="0" g="0" b="0"/>
          </a:lnRef>
          <a:fillRef idx="0">
            <a:scrgbClr r="0" g="0" b="0"/>
          </a:fillRef>
          <a:effectRef idx="0">
            <a:scrgbClr r="0" g="0" b="0"/>
          </a:effectRef>
          <a:fontRef idx="minor"/>
        </p:style>
        <p:txBody>
          <a:bodyPr lIns="90000" tIns="46800" rIns="90000" bIns="46800" anchor="ctr">
            <a:noAutofit/>
          </a:bodyPr>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826DD142-7F16-4F2A-A683-62EAF8AFC831}" type="slidenum">
              <a:rPr lang="fr-FR" altLang="ko-KR" sz="1200" spc="-1">
                <a:solidFill>
                  <a:schemeClr val="bg1"/>
                </a:solidFill>
                <a:latin typeface="맑은 고딕"/>
                <a:ea typeface="맑은 고딕"/>
              </a:rPr>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6</a:t>
            </a:fld>
            <a:endParaRPr lang="en-US" sz="1200" spc="-1" dirty="0">
              <a:solidFill>
                <a:schemeClr val="bg1"/>
              </a:solidFill>
              <a:latin typeface="굴림"/>
            </a:endParaRPr>
          </a:p>
        </p:txBody>
      </p:sp>
      <p:sp>
        <p:nvSpPr>
          <p:cNvPr id="13" name="Rectangle 12"/>
          <p:cNvSpPr/>
          <p:nvPr/>
        </p:nvSpPr>
        <p:spPr>
          <a:xfrm>
            <a:off x="0" y="4181"/>
            <a:ext cx="9144000" cy="1440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ZoneTexte 2"/>
          <p:cNvSpPr txBox="1"/>
          <p:nvPr/>
        </p:nvSpPr>
        <p:spPr>
          <a:xfrm>
            <a:off x="2850780" y="1129553"/>
            <a:ext cx="184731" cy="369332"/>
          </a:xfrm>
          <a:prstGeom prst="rect">
            <a:avLst/>
          </a:prstGeom>
          <a:noFill/>
        </p:spPr>
        <p:txBody>
          <a:bodyPr wrap="none" rtlCol="0">
            <a:spAutoFit/>
          </a:bodyPr>
          <a:lstStyle/>
          <a:p>
            <a:endParaRPr lang="fr-FR" dirty="0"/>
          </a:p>
        </p:txBody>
      </p:sp>
      <p:sp>
        <p:nvSpPr>
          <p:cNvPr id="4" name="Rectangle 3"/>
          <p:cNvSpPr/>
          <p:nvPr/>
        </p:nvSpPr>
        <p:spPr>
          <a:xfrm>
            <a:off x="860171" y="1843141"/>
            <a:ext cx="1507248" cy="830997"/>
          </a:xfrm>
          <a:prstGeom prst="rect">
            <a:avLst/>
          </a:prstGeom>
        </p:spPr>
        <p:txBody>
          <a:bodyPr wrap="square">
            <a:spAutoFit/>
          </a:bodyPr>
          <a:lstStyle/>
          <a:p>
            <a:pPr>
              <a:lnSpc>
                <a:spcPct val="150000"/>
              </a:lnSpc>
              <a:buClr>
                <a:schemeClr val="accent2">
                  <a:lumMod val="60000"/>
                  <a:lumOff val="40000"/>
                </a:schemeClr>
              </a:buClr>
              <a:buSzPct val="150000"/>
            </a:pPr>
            <a:endParaRPr lang="fr-CA" sz="3200" dirty="0"/>
          </a:p>
        </p:txBody>
      </p:sp>
      <p:sp>
        <p:nvSpPr>
          <p:cNvPr id="5" name="ZoneTexte 4">
            <a:extLst>
              <a:ext uri="{FF2B5EF4-FFF2-40B4-BE49-F238E27FC236}">
                <a16:creationId xmlns:a16="http://schemas.microsoft.com/office/drawing/2014/main" id="{23BE8D87-A9C0-D53B-CA73-1B3003C8D96C}"/>
              </a:ext>
            </a:extLst>
          </p:cNvPr>
          <p:cNvSpPr txBox="1"/>
          <p:nvPr/>
        </p:nvSpPr>
        <p:spPr>
          <a:xfrm>
            <a:off x="276495" y="1037220"/>
            <a:ext cx="4849297" cy="1015663"/>
          </a:xfrm>
          <a:prstGeom prst="rect">
            <a:avLst/>
          </a:prstGeom>
          <a:noFill/>
        </p:spPr>
        <p:txBody>
          <a:bodyPr wrap="square" rtlCol="0">
            <a:spAutoFit/>
          </a:bodyPr>
          <a:lstStyle/>
          <a:p>
            <a:pPr marL="342900" indent="-342900">
              <a:buClr>
                <a:schemeClr val="accent4"/>
              </a:buClr>
              <a:buFont typeface="Courier New" panose="02070309020205020404" pitchFamily="49" charset="0"/>
              <a:buChar char="o"/>
            </a:pPr>
            <a:r>
              <a:rPr lang="fr-FR" sz="2000" b="1" dirty="0"/>
              <a:t>Capteur de Température et d’humidité:</a:t>
            </a:r>
          </a:p>
          <a:p>
            <a:pPr lvl="1"/>
            <a:r>
              <a:rPr lang="fr-FR" sz="2000" dirty="0"/>
              <a:t>Pour l’analyse en temps réel de la température et de l’humidité.</a:t>
            </a:r>
          </a:p>
        </p:txBody>
      </p:sp>
      <p:pic>
        <p:nvPicPr>
          <p:cNvPr id="15" name="Image 14">
            <a:extLst>
              <a:ext uri="{FF2B5EF4-FFF2-40B4-BE49-F238E27FC236}">
                <a16:creationId xmlns:a16="http://schemas.microsoft.com/office/drawing/2014/main" id="{83DBDB96-6D8C-BDC9-3C27-9A74F247650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56440" y="970331"/>
            <a:ext cx="2574361" cy="1149439"/>
          </a:xfrm>
          <a:prstGeom prst="rect">
            <a:avLst/>
          </a:prstGeom>
        </p:spPr>
      </p:pic>
      <p:sp>
        <p:nvSpPr>
          <p:cNvPr id="17" name="ZoneTexte 16">
            <a:extLst>
              <a:ext uri="{FF2B5EF4-FFF2-40B4-BE49-F238E27FC236}">
                <a16:creationId xmlns:a16="http://schemas.microsoft.com/office/drawing/2014/main" id="{CB9C3284-0AC9-BA77-86D5-E1C3CA8C5CAD}"/>
              </a:ext>
            </a:extLst>
          </p:cNvPr>
          <p:cNvSpPr txBox="1"/>
          <p:nvPr/>
        </p:nvSpPr>
        <p:spPr>
          <a:xfrm>
            <a:off x="276495" y="2674138"/>
            <a:ext cx="4662153" cy="1015663"/>
          </a:xfrm>
          <a:prstGeom prst="rect">
            <a:avLst/>
          </a:prstGeom>
          <a:noFill/>
        </p:spPr>
        <p:txBody>
          <a:bodyPr wrap="square" rtlCol="0">
            <a:spAutoFit/>
          </a:bodyPr>
          <a:lstStyle/>
          <a:p>
            <a:pPr marL="342900" indent="-342900">
              <a:buClr>
                <a:schemeClr val="accent4"/>
              </a:buClr>
              <a:buFont typeface="Courier New" panose="02070309020205020404" pitchFamily="49" charset="0"/>
              <a:buChar char="o"/>
            </a:pPr>
            <a:r>
              <a:rPr lang="fr-FR" sz="2000" b="1" dirty="0"/>
              <a:t>Capteur de présence</a:t>
            </a:r>
            <a:r>
              <a:rPr lang="fr-FR" sz="2000" dirty="0"/>
              <a:t>:</a:t>
            </a:r>
          </a:p>
          <a:p>
            <a:pPr lvl="1"/>
            <a:r>
              <a:rPr lang="fr-FR" sz="2000" dirty="0"/>
              <a:t>Pour la détection des mouvements autour de notre solution .</a:t>
            </a:r>
            <a:endParaRPr lang="en-US" sz="2000" dirty="0"/>
          </a:p>
        </p:txBody>
      </p:sp>
      <p:pic>
        <p:nvPicPr>
          <p:cNvPr id="19" name="Image 18">
            <a:extLst>
              <a:ext uri="{FF2B5EF4-FFF2-40B4-BE49-F238E27FC236}">
                <a16:creationId xmlns:a16="http://schemas.microsoft.com/office/drawing/2014/main" id="{4064E2ED-B3E1-4B2E-C0F1-06A439F9892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56440" y="2505828"/>
            <a:ext cx="1734521" cy="1352281"/>
          </a:xfrm>
          <a:prstGeom prst="rect">
            <a:avLst/>
          </a:prstGeom>
        </p:spPr>
      </p:pic>
      <p:sp>
        <p:nvSpPr>
          <p:cNvPr id="20" name="ZoneTexte 19">
            <a:extLst>
              <a:ext uri="{FF2B5EF4-FFF2-40B4-BE49-F238E27FC236}">
                <a16:creationId xmlns:a16="http://schemas.microsoft.com/office/drawing/2014/main" id="{217EC079-8B90-5866-FB84-9AB2AF8964D8}"/>
              </a:ext>
            </a:extLst>
          </p:cNvPr>
          <p:cNvSpPr txBox="1"/>
          <p:nvPr/>
        </p:nvSpPr>
        <p:spPr>
          <a:xfrm>
            <a:off x="276495" y="4214206"/>
            <a:ext cx="4398536" cy="1015663"/>
          </a:xfrm>
          <a:prstGeom prst="rect">
            <a:avLst/>
          </a:prstGeom>
          <a:noFill/>
        </p:spPr>
        <p:txBody>
          <a:bodyPr wrap="square" rtlCol="0">
            <a:spAutoFit/>
          </a:bodyPr>
          <a:lstStyle/>
          <a:p>
            <a:pPr marL="342900" indent="-342900">
              <a:buClr>
                <a:schemeClr val="accent4"/>
              </a:buClr>
              <a:buFont typeface="Courier New" panose="02070309020205020404" pitchFamily="49" charset="0"/>
              <a:buChar char="o"/>
            </a:pPr>
            <a:r>
              <a:rPr lang="fr-FR" sz="2000" b="1" dirty="0"/>
              <a:t>Un moteur pas à pas:</a:t>
            </a:r>
          </a:p>
          <a:p>
            <a:pPr lvl="1"/>
            <a:r>
              <a:rPr lang="fr-FR" sz="2000" dirty="0"/>
              <a:t>Qui nous servira pour l’illustration de notre garage.</a:t>
            </a:r>
            <a:endParaRPr lang="en-US" sz="2000" dirty="0"/>
          </a:p>
        </p:txBody>
      </p:sp>
      <p:pic>
        <p:nvPicPr>
          <p:cNvPr id="22" name="Image 21">
            <a:extLst>
              <a:ext uri="{FF2B5EF4-FFF2-40B4-BE49-F238E27FC236}">
                <a16:creationId xmlns:a16="http://schemas.microsoft.com/office/drawing/2014/main" id="{0EC942A6-846C-1CD0-A695-665421F849C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456440" y="4101001"/>
            <a:ext cx="1734521" cy="1242071"/>
          </a:xfrm>
          <a:prstGeom prst="rect">
            <a:avLst/>
          </a:prstGeom>
        </p:spPr>
      </p:pic>
    </p:spTree>
    <p:extLst>
      <p:ext uri="{BB962C8B-B14F-4D97-AF65-F5344CB8AC3E}">
        <p14:creationId xmlns:p14="http://schemas.microsoft.com/office/powerpoint/2010/main" val="3716922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0" presetClass="entr" presetSubtype="0" fill="hold" nodeType="with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500"/>
                                        <p:tgtEl>
                                          <p:spTgt spid="15"/>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7"/>
                                        </p:tgtEl>
                                        <p:attrNameLst>
                                          <p:attrName>style.visibility</p:attrName>
                                        </p:attrNameLst>
                                      </p:cBhvr>
                                      <p:to>
                                        <p:strVal val="visible"/>
                                      </p:to>
                                    </p:set>
                                  </p:childTnLst>
                                </p:cTn>
                              </p:par>
                              <p:par>
                                <p:cTn id="16" presetID="10" presetClass="entr" presetSubtype="0" fill="hold"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par>
                          <p:cTn id="23" fill="hold">
                            <p:stCondLst>
                              <p:cond delay="0"/>
                            </p:stCondLst>
                            <p:childTnLst>
                              <p:par>
                                <p:cTn id="24" presetID="10" presetClass="entr" presetSubtype="0" fill="hold" nodeType="after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fade">
                                      <p:cBhvr>
                                        <p:cTn id="26"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날짜 개체 틀 3"/>
          <p:cNvSpPr/>
          <p:nvPr/>
        </p:nvSpPr>
        <p:spPr>
          <a:xfrm>
            <a:off x="0" y="6488240"/>
            <a:ext cx="1182460" cy="369760"/>
          </a:xfrm>
          <a:custGeom>
            <a:avLst/>
            <a:gdLst/>
            <a:ahLst/>
            <a:cxnLst/>
            <a:rect l="l" t="t" r="r" b="b"/>
            <a:pathLst>
              <a:path w="21600" h="21600">
                <a:moveTo>
                  <a:pt x="0" y="0"/>
                </a:moveTo>
                <a:lnTo>
                  <a:pt x="21600" y="0"/>
                </a:lnTo>
                <a:lnTo>
                  <a:pt x="21600" y="21600"/>
                </a:lnTo>
                <a:lnTo>
                  <a:pt x="0" y="21600"/>
                </a:lnTo>
                <a:lnTo>
                  <a:pt x="0" y="0"/>
                </a:lnTo>
                <a:close/>
              </a:path>
            </a:pathLst>
          </a:custGeom>
          <a:solidFill>
            <a:srgbClr val="000000"/>
          </a:solidFill>
          <a:ln w="9360">
            <a:solidFill>
              <a:srgbClr val="000000"/>
            </a:solidFill>
            <a:miter/>
          </a:ln>
        </p:spPr>
        <p:style>
          <a:lnRef idx="0">
            <a:scrgbClr r="0" g="0" b="0"/>
          </a:lnRef>
          <a:fillRef idx="0">
            <a:scrgbClr r="0" g="0" b="0"/>
          </a:fillRef>
          <a:effectRef idx="0">
            <a:scrgbClr r="0" g="0" b="0"/>
          </a:effectRef>
          <a:fontRef idx="minor"/>
        </p:style>
        <p:txBody>
          <a:bodyPr lIns="90000" tIns="46800" rIns="90000" bIns="46800" anchor="ctr">
            <a:normAutofit fontScale="93214"/>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sz="1200" spc="-1" dirty="0">
                <a:solidFill>
                  <a:schemeClr val="bg1"/>
                </a:solidFill>
                <a:latin typeface="굴림"/>
              </a:rPr>
              <a:t>15/06/2023</a:t>
            </a:r>
            <a:endParaRPr lang="en-US" sz="1200" spc="-1" dirty="0">
              <a:solidFill>
                <a:schemeClr val="bg1"/>
              </a:solidFill>
              <a:latin typeface="굴림"/>
            </a:endParaRPr>
          </a:p>
        </p:txBody>
      </p:sp>
      <p:sp>
        <p:nvSpPr>
          <p:cNvPr id="9" name="바닥글 개체 틀 5"/>
          <p:cNvSpPr/>
          <p:nvPr/>
        </p:nvSpPr>
        <p:spPr>
          <a:xfrm>
            <a:off x="1182460" y="6488880"/>
            <a:ext cx="6643800" cy="369120"/>
          </a:xfrm>
          <a:custGeom>
            <a:avLst/>
            <a:gdLst/>
            <a:ahLst/>
            <a:cxnLst/>
            <a:rect l="l" t="t" r="r" b="b"/>
            <a:pathLst>
              <a:path w="21600" h="21600">
                <a:moveTo>
                  <a:pt x="0" y="0"/>
                </a:moveTo>
                <a:lnTo>
                  <a:pt x="21600" y="0"/>
                </a:lnTo>
                <a:lnTo>
                  <a:pt x="21600" y="21600"/>
                </a:lnTo>
                <a:lnTo>
                  <a:pt x="0" y="21600"/>
                </a:lnTo>
                <a:lnTo>
                  <a:pt x="0" y="0"/>
                </a:lnTo>
                <a:close/>
              </a:path>
            </a:pathLst>
          </a:custGeom>
          <a:solidFill>
            <a:srgbClr val="000000"/>
          </a:solidFill>
          <a:ln w="9360">
            <a:solidFill>
              <a:srgbClr val="000000"/>
            </a:solidFill>
            <a:miter/>
          </a:ln>
        </p:spPr>
        <p:style>
          <a:lnRef idx="0">
            <a:scrgbClr r="0" g="0" b="0"/>
          </a:lnRef>
          <a:fillRef idx="0">
            <a:scrgbClr r="0" g="0" b="0"/>
          </a:fillRef>
          <a:effectRef idx="0">
            <a:scrgbClr r="0" g="0" b="0"/>
          </a:effectRef>
          <a:fontRef idx="minor"/>
        </p:style>
        <p:txBody>
          <a:bodyPr lIns="90000" tIns="46800" rIns="90000" bIns="46800" anchor="ctr">
            <a:norm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CA" sz="1200" b="1" dirty="0">
                <a:solidFill>
                  <a:schemeClr val="bg1"/>
                </a:solidFill>
                <a:effectLst>
                  <a:outerShdw blurRad="38100" dist="38100" dir="2700000" algn="tl">
                    <a:srgbClr val="000000">
                      <a:alpha val="43137"/>
                    </a:srgbClr>
                  </a:outerShdw>
                </a:effectLst>
              </a:rPr>
              <a:t>SMART HOME</a:t>
            </a:r>
            <a:endParaRPr lang="en-US" sz="1200" spc="-1" dirty="0">
              <a:solidFill>
                <a:schemeClr val="bg1"/>
              </a:solidFill>
              <a:latin typeface="굴림"/>
            </a:endParaRPr>
          </a:p>
        </p:txBody>
      </p:sp>
      <p:sp>
        <p:nvSpPr>
          <p:cNvPr id="10" name="슬라이드 번호 개체 틀 4"/>
          <p:cNvSpPr/>
          <p:nvPr/>
        </p:nvSpPr>
        <p:spPr>
          <a:xfrm>
            <a:off x="7826260" y="6488240"/>
            <a:ext cx="1317740" cy="371240"/>
          </a:xfrm>
          <a:custGeom>
            <a:avLst/>
            <a:gdLst/>
            <a:ahLst/>
            <a:cxnLst/>
            <a:rect l="l" t="t" r="r" b="b"/>
            <a:pathLst>
              <a:path w="21600" h="21600">
                <a:moveTo>
                  <a:pt x="0" y="0"/>
                </a:moveTo>
                <a:lnTo>
                  <a:pt x="21600" y="0"/>
                </a:lnTo>
                <a:lnTo>
                  <a:pt x="21600" y="21600"/>
                </a:lnTo>
                <a:lnTo>
                  <a:pt x="0" y="21600"/>
                </a:lnTo>
                <a:lnTo>
                  <a:pt x="0" y="0"/>
                </a:lnTo>
                <a:close/>
              </a:path>
            </a:pathLst>
          </a:custGeom>
          <a:solidFill>
            <a:srgbClr val="000000"/>
          </a:solidFill>
          <a:ln w="9360">
            <a:solidFill>
              <a:srgbClr val="000000"/>
            </a:solidFill>
            <a:miter/>
          </a:ln>
        </p:spPr>
        <p:style>
          <a:lnRef idx="0">
            <a:scrgbClr r="0" g="0" b="0"/>
          </a:lnRef>
          <a:fillRef idx="0">
            <a:scrgbClr r="0" g="0" b="0"/>
          </a:fillRef>
          <a:effectRef idx="0">
            <a:scrgbClr r="0" g="0" b="0"/>
          </a:effectRef>
          <a:fontRef idx="minor"/>
        </p:style>
        <p:txBody>
          <a:bodyPr lIns="90000" tIns="46800" rIns="90000" bIns="46800" anchor="ctr">
            <a:noAutofit/>
          </a:bodyPr>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826DD142-7F16-4F2A-A683-62EAF8AFC831}" type="slidenum">
              <a:rPr lang="fr-FR" altLang="ko-KR" sz="1200" spc="-1">
                <a:solidFill>
                  <a:schemeClr val="bg1"/>
                </a:solidFill>
                <a:latin typeface="맑은 고딕"/>
                <a:ea typeface="맑은 고딕"/>
              </a:rPr>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7</a:t>
            </a:fld>
            <a:endParaRPr lang="en-US" sz="1200" spc="-1" dirty="0">
              <a:solidFill>
                <a:schemeClr val="bg1"/>
              </a:solidFill>
              <a:latin typeface="굴림"/>
            </a:endParaRPr>
          </a:p>
        </p:txBody>
      </p:sp>
      <p:sp>
        <p:nvSpPr>
          <p:cNvPr id="12" name="Titre 11"/>
          <p:cNvSpPr>
            <a:spLocks noGrp="1"/>
          </p:cNvSpPr>
          <p:nvPr>
            <p:ph type="ctrTitle"/>
          </p:nvPr>
        </p:nvSpPr>
        <p:spPr>
          <a:xfrm>
            <a:off x="0" y="148181"/>
            <a:ext cx="9144000" cy="766962"/>
          </a:xfrm>
          <a:solidFill>
            <a:schemeClr val="accent2">
              <a:lumMod val="40000"/>
              <a:lumOff val="60000"/>
            </a:schemeClr>
          </a:solidFill>
        </p:spPr>
        <p:txBody>
          <a:bodyPr>
            <a:normAutofit fontScale="90000"/>
          </a:bodyPr>
          <a:lstStyle/>
          <a:p>
            <a:r>
              <a:rPr lang="fr-FR" b="1" dirty="0">
                <a:latin typeface="+mn-lt"/>
                <a:cs typeface="Arial" panose="020B0604020202020204" pitchFamily="34" charset="0"/>
              </a:rPr>
              <a:t>Matériels et Logiciels</a:t>
            </a:r>
          </a:p>
        </p:txBody>
      </p:sp>
      <p:sp>
        <p:nvSpPr>
          <p:cNvPr id="13" name="Rectangle 12"/>
          <p:cNvSpPr/>
          <p:nvPr/>
        </p:nvSpPr>
        <p:spPr>
          <a:xfrm>
            <a:off x="0" y="4181"/>
            <a:ext cx="9144000" cy="1440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ZoneTexte 2"/>
          <p:cNvSpPr txBox="1"/>
          <p:nvPr/>
        </p:nvSpPr>
        <p:spPr>
          <a:xfrm>
            <a:off x="2850780" y="1129553"/>
            <a:ext cx="184731" cy="369332"/>
          </a:xfrm>
          <a:prstGeom prst="rect">
            <a:avLst/>
          </a:prstGeom>
          <a:noFill/>
        </p:spPr>
        <p:txBody>
          <a:bodyPr wrap="none" rtlCol="0">
            <a:spAutoFit/>
          </a:bodyPr>
          <a:lstStyle/>
          <a:p>
            <a:endParaRPr lang="fr-FR" dirty="0"/>
          </a:p>
        </p:txBody>
      </p:sp>
      <p:sp>
        <p:nvSpPr>
          <p:cNvPr id="4" name="Rectangle 3"/>
          <p:cNvSpPr/>
          <p:nvPr/>
        </p:nvSpPr>
        <p:spPr>
          <a:xfrm>
            <a:off x="860171" y="1843141"/>
            <a:ext cx="1507248" cy="830997"/>
          </a:xfrm>
          <a:prstGeom prst="rect">
            <a:avLst/>
          </a:prstGeom>
        </p:spPr>
        <p:txBody>
          <a:bodyPr wrap="square">
            <a:spAutoFit/>
          </a:bodyPr>
          <a:lstStyle/>
          <a:p>
            <a:pPr>
              <a:lnSpc>
                <a:spcPct val="150000"/>
              </a:lnSpc>
              <a:buClr>
                <a:schemeClr val="accent2">
                  <a:lumMod val="60000"/>
                  <a:lumOff val="40000"/>
                </a:schemeClr>
              </a:buClr>
              <a:buSzPct val="150000"/>
            </a:pPr>
            <a:endParaRPr lang="fr-CA" sz="3200" dirty="0"/>
          </a:p>
        </p:txBody>
      </p:sp>
      <p:sp>
        <p:nvSpPr>
          <p:cNvPr id="5" name="ZoneTexte 4">
            <a:extLst>
              <a:ext uri="{FF2B5EF4-FFF2-40B4-BE49-F238E27FC236}">
                <a16:creationId xmlns:a16="http://schemas.microsoft.com/office/drawing/2014/main" id="{58BD11A4-6E33-DCC7-F4F5-BAEF88DA7E5E}"/>
              </a:ext>
            </a:extLst>
          </p:cNvPr>
          <p:cNvSpPr txBox="1"/>
          <p:nvPr/>
        </p:nvSpPr>
        <p:spPr>
          <a:xfrm>
            <a:off x="249508" y="1269308"/>
            <a:ext cx="4554312" cy="1015663"/>
          </a:xfrm>
          <a:prstGeom prst="rect">
            <a:avLst/>
          </a:prstGeom>
          <a:noFill/>
        </p:spPr>
        <p:txBody>
          <a:bodyPr wrap="square" rtlCol="0">
            <a:spAutoFit/>
          </a:bodyPr>
          <a:lstStyle/>
          <a:p>
            <a:pPr marL="342900" indent="-342900">
              <a:buClr>
                <a:schemeClr val="accent4"/>
              </a:buClr>
              <a:buFont typeface="Courier New" panose="02070309020205020404" pitchFamily="49" charset="0"/>
              <a:buChar char="o"/>
            </a:pPr>
            <a:r>
              <a:rPr lang="fr-FR" sz="2000" b="1" dirty="0"/>
              <a:t>Une carte de développement ESP32:</a:t>
            </a:r>
          </a:p>
          <a:p>
            <a:pPr lvl="1"/>
            <a:r>
              <a:rPr lang="en-US" sz="2000" dirty="0"/>
              <a:t>Celle ci nous </a:t>
            </a:r>
            <a:r>
              <a:rPr lang="en-US" sz="2000" dirty="0" err="1"/>
              <a:t>permettra</a:t>
            </a:r>
            <a:r>
              <a:rPr lang="en-US" sz="2000" dirty="0"/>
              <a:t> de </a:t>
            </a:r>
            <a:r>
              <a:rPr lang="en-US" sz="2000" dirty="0" err="1"/>
              <a:t>créer</a:t>
            </a:r>
            <a:r>
              <a:rPr lang="en-US" sz="2000" dirty="0"/>
              <a:t>  des </a:t>
            </a:r>
            <a:r>
              <a:rPr lang="en-US" sz="2000" dirty="0" err="1"/>
              <a:t>objets</a:t>
            </a:r>
            <a:r>
              <a:rPr lang="en-US" sz="2000" dirty="0"/>
              <a:t> </a:t>
            </a:r>
            <a:r>
              <a:rPr lang="en-US" sz="2000" dirty="0" err="1"/>
              <a:t>connectés</a:t>
            </a:r>
            <a:r>
              <a:rPr lang="en-US" sz="2000" dirty="0"/>
              <a:t> et de les </a:t>
            </a:r>
            <a:r>
              <a:rPr lang="en-US" sz="2000" dirty="0" err="1"/>
              <a:t>contrôler</a:t>
            </a:r>
            <a:r>
              <a:rPr lang="en-US" sz="2000" dirty="0"/>
              <a:t>.</a:t>
            </a:r>
          </a:p>
        </p:txBody>
      </p:sp>
      <p:pic>
        <p:nvPicPr>
          <p:cNvPr id="8" name="Image 7">
            <a:extLst>
              <a:ext uri="{FF2B5EF4-FFF2-40B4-BE49-F238E27FC236}">
                <a16:creationId xmlns:a16="http://schemas.microsoft.com/office/drawing/2014/main" id="{E25036B7-7889-9651-00D5-3048D8DA28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5987" y="921117"/>
            <a:ext cx="2948615" cy="1729700"/>
          </a:xfrm>
          <a:prstGeom prst="rect">
            <a:avLst/>
          </a:prstGeom>
        </p:spPr>
      </p:pic>
      <p:sp>
        <p:nvSpPr>
          <p:cNvPr id="16" name="ZoneTexte 15">
            <a:extLst>
              <a:ext uri="{FF2B5EF4-FFF2-40B4-BE49-F238E27FC236}">
                <a16:creationId xmlns:a16="http://schemas.microsoft.com/office/drawing/2014/main" id="{7F9B6CB8-A30F-496E-3AFB-78A04D124984}"/>
              </a:ext>
            </a:extLst>
          </p:cNvPr>
          <p:cNvSpPr txBox="1"/>
          <p:nvPr/>
        </p:nvSpPr>
        <p:spPr>
          <a:xfrm>
            <a:off x="236630" y="3740566"/>
            <a:ext cx="3098998" cy="1015663"/>
          </a:xfrm>
          <a:prstGeom prst="rect">
            <a:avLst/>
          </a:prstGeom>
          <a:noFill/>
        </p:spPr>
        <p:txBody>
          <a:bodyPr wrap="square" rtlCol="0">
            <a:spAutoFit/>
          </a:bodyPr>
          <a:lstStyle/>
          <a:p>
            <a:pPr marL="342900" indent="-342900">
              <a:buClr>
                <a:schemeClr val="accent4"/>
              </a:buClr>
              <a:buFont typeface="Courier New" panose="02070309020205020404" pitchFamily="49" charset="0"/>
              <a:buChar char="o"/>
            </a:pPr>
            <a:r>
              <a:rPr lang="fr-FR" sz="2000" b="1" dirty="0"/>
              <a:t>Plateforme Arduino: </a:t>
            </a:r>
          </a:p>
          <a:p>
            <a:pPr lvl="1"/>
            <a:r>
              <a:rPr lang="fr-FR" sz="2000" dirty="0"/>
              <a:t>Où nous avons écrit le code de notre solution.</a:t>
            </a:r>
            <a:endParaRPr lang="en-US" sz="2000" dirty="0"/>
          </a:p>
        </p:txBody>
      </p:sp>
      <p:pic>
        <p:nvPicPr>
          <p:cNvPr id="18" name="Image 17">
            <a:extLst>
              <a:ext uri="{FF2B5EF4-FFF2-40B4-BE49-F238E27FC236}">
                <a16:creationId xmlns:a16="http://schemas.microsoft.com/office/drawing/2014/main" id="{8FD3930C-3D23-9803-9FCF-54D04BBEE9F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05987" y="3387444"/>
            <a:ext cx="2768312" cy="1506464"/>
          </a:xfrm>
          <a:prstGeom prst="rect">
            <a:avLst/>
          </a:prstGeom>
        </p:spPr>
      </p:pic>
    </p:spTree>
    <p:extLst>
      <p:ext uri="{BB962C8B-B14F-4D97-AF65-F5344CB8AC3E}">
        <p14:creationId xmlns:p14="http://schemas.microsoft.com/office/powerpoint/2010/main" val="1495204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0"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animEffect transition="in" filter="fade">
                                      <p:cBhvr>
                                        <p:cTn id="9" dur="500"/>
                                        <p:tgtEl>
                                          <p:spTgt spid="8"/>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16"/>
                                        </p:tgtEl>
                                        <p:attrNameLst>
                                          <p:attrName>style.visibility</p:attrName>
                                        </p:attrNameLst>
                                      </p:cBhvr>
                                      <p:to>
                                        <p:strVal val="visible"/>
                                      </p:to>
                                    </p:set>
                                  </p:childTnLst>
                                </p:cTn>
                              </p:par>
                              <p:par>
                                <p:cTn id="14" presetID="10" presetClass="entr" presetSubtype="0" fill="hold"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날짜 개체 틀 3"/>
          <p:cNvSpPr/>
          <p:nvPr/>
        </p:nvSpPr>
        <p:spPr>
          <a:xfrm>
            <a:off x="0" y="6488240"/>
            <a:ext cx="1182460" cy="369760"/>
          </a:xfrm>
          <a:custGeom>
            <a:avLst/>
            <a:gdLst/>
            <a:ahLst/>
            <a:cxnLst/>
            <a:rect l="l" t="t" r="r" b="b"/>
            <a:pathLst>
              <a:path w="21600" h="21600">
                <a:moveTo>
                  <a:pt x="0" y="0"/>
                </a:moveTo>
                <a:lnTo>
                  <a:pt x="21600" y="0"/>
                </a:lnTo>
                <a:lnTo>
                  <a:pt x="21600" y="21600"/>
                </a:lnTo>
                <a:lnTo>
                  <a:pt x="0" y="21600"/>
                </a:lnTo>
                <a:lnTo>
                  <a:pt x="0" y="0"/>
                </a:lnTo>
                <a:close/>
              </a:path>
            </a:pathLst>
          </a:custGeom>
          <a:solidFill>
            <a:srgbClr val="000000"/>
          </a:solidFill>
          <a:ln w="9360">
            <a:solidFill>
              <a:srgbClr val="000000"/>
            </a:solidFill>
            <a:miter/>
          </a:ln>
        </p:spPr>
        <p:style>
          <a:lnRef idx="0">
            <a:scrgbClr r="0" g="0" b="0"/>
          </a:lnRef>
          <a:fillRef idx="0">
            <a:scrgbClr r="0" g="0" b="0"/>
          </a:fillRef>
          <a:effectRef idx="0">
            <a:scrgbClr r="0" g="0" b="0"/>
          </a:effectRef>
          <a:fontRef idx="minor"/>
        </p:style>
        <p:txBody>
          <a:bodyPr lIns="90000" tIns="46800" rIns="90000" bIns="46800" anchor="ctr">
            <a:normAutofit fontScale="93214"/>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sz="1200" spc="-1" dirty="0">
                <a:solidFill>
                  <a:schemeClr val="bg1"/>
                </a:solidFill>
                <a:latin typeface="굴림"/>
              </a:rPr>
              <a:t>15/06/2023</a:t>
            </a:r>
            <a:endParaRPr lang="en-US" sz="1200" spc="-1" dirty="0">
              <a:solidFill>
                <a:schemeClr val="bg1"/>
              </a:solidFill>
              <a:latin typeface="굴림"/>
            </a:endParaRPr>
          </a:p>
        </p:txBody>
      </p:sp>
      <p:sp>
        <p:nvSpPr>
          <p:cNvPr id="9" name="바닥글 개체 틀 5"/>
          <p:cNvSpPr/>
          <p:nvPr/>
        </p:nvSpPr>
        <p:spPr>
          <a:xfrm>
            <a:off x="1182460" y="6488880"/>
            <a:ext cx="6643800" cy="369120"/>
          </a:xfrm>
          <a:custGeom>
            <a:avLst/>
            <a:gdLst/>
            <a:ahLst/>
            <a:cxnLst/>
            <a:rect l="l" t="t" r="r" b="b"/>
            <a:pathLst>
              <a:path w="21600" h="21600">
                <a:moveTo>
                  <a:pt x="0" y="0"/>
                </a:moveTo>
                <a:lnTo>
                  <a:pt x="21600" y="0"/>
                </a:lnTo>
                <a:lnTo>
                  <a:pt x="21600" y="21600"/>
                </a:lnTo>
                <a:lnTo>
                  <a:pt x="0" y="21600"/>
                </a:lnTo>
                <a:lnTo>
                  <a:pt x="0" y="0"/>
                </a:lnTo>
                <a:close/>
              </a:path>
            </a:pathLst>
          </a:custGeom>
          <a:solidFill>
            <a:srgbClr val="000000"/>
          </a:solidFill>
          <a:ln w="9360">
            <a:solidFill>
              <a:srgbClr val="000000"/>
            </a:solidFill>
            <a:miter/>
          </a:ln>
        </p:spPr>
        <p:style>
          <a:lnRef idx="0">
            <a:scrgbClr r="0" g="0" b="0"/>
          </a:lnRef>
          <a:fillRef idx="0">
            <a:scrgbClr r="0" g="0" b="0"/>
          </a:fillRef>
          <a:effectRef idx="0">
            <a:scrgbClr r="0" g="0" b="0"/>
          </a:effectRef>
          <a:fontRef idx="minor"/>
        </p:style>
        <p:txBody>
          <a:bodyPr lIns="90000" tIns="46800" rIns="90000" bIns="46800" anchor="ctr">
            <a:norm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CA" sz="1200" b="1" dirty="0">
                <a:solidFill>
                  <a:schemeClr val="bg1"/>
                </a:solidFill>
                <a:effectLst>
                  <a:outerShdw blurRad="38100" dist="38100" dir="2700000" algn="tl">
                    <a:srgbClr val="000000">
                      <a:alpha val="43137"/>
                    </a:srgbClr>
                  </a:outerShdw>
                </a:effectLst>
              </a:rPr>
              <a:t>SMART HOME</a:t>
            </a:r>
            <a:endParaRPr lang="en-US" sz="1200" spc="-1" dirty="0">
              <a:solidFill>
                <a:schemeClr val="bg1"/>
              </a:solidFill>
              <a:latin typeface="굴림"/>
            </a:endParaRPr>
          </a:p>
        </p:txBody>
      </p:sp>
      <p:sp>
        <p:nvSpPr>
          <p:cNvPr id="10" name="슬라이드 번호 개체 틀 4"/>
          <p:cNvSpPr/>
          <p:nvPr/>
        </p:nvSpPr>
        <p:spPr>
          <a:xfrm>
            <a:off x="7826260" y="6488240"/>
            <a:ext cx="1317740" cy="371240"/>
          </a:xfrm>
          <a:custGeom>
            <a:avLst/>
            <a:gdLst/>
            <a:ahLst/>
            <a:cxnLst/>
            <a:rect l="l" t="t" r="r" b="b"/>
            <a:pathLst>
              <a:path w="21600" h="21600">
                <a:moveTo>
                  <a:pt x="0" y="0"/>
                </a:moveTo>
                <a:lnTo>
                  <a:pt x="21600" y="0"/>
                </a:lnTo>
                <a:lnTo>
                  <a:pt x="21600" y="21600"/>
                </a:lnTo>
                <a:lnTo>
                  <a:pt x="0" y="21600"/>
                </a:lnTo>
                <a:lnTo>
                  <a:pt x="0" y="0"/>
                </a:lnTo>
                <a:close/>
              </a:path>
            </a:pathLst>
          </a:custGeom>
          <a:solidFill>
            <a:srgbClr val="000000"/>
          </a:solidFill>
          <a:ln w="9360">
            <a:solidFill>
              <a:srgbClr val="000000"/>
            </a:solidFill>
            <a:miter/>
          </a:ln>
        </p:spPr>
        <p:style>
          <a:lnRef idx="0">
            <a:scrgbClr r="0" g="0" b="0"/>
          </a:lnRef>
          <a:fillRef idx="0">
            <a:scrgbClr r="0" g="0" b="0"/>
          </a:fillRef>
          <a:effectRef idx="0">
            <a:scrgbClr r="0" g="0" b="0"/>
          </a:effectRef>
          <a:fontRef idx="minor"/>
        </p:style>
        <p:txBody>
          <a:bodyPr lIns="90000" tIns="46800" rIns="90000" bIns="46800" anchor="ctr">
            <a:noAutofit/>
          </a:bodyPr>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826DD142-7F16-4F2A-A683-62EAF8AFC831}" type="slidenum">
              <a:rPr lang="fr-FR" altLang="ko-KR" sz="1200" spc="-1">
                <a:solidFill>
                  <a:schemeClr val="bg1"/>
                </a:solidFill>
                <a:latin typeface="맑은 고딕"/>
                <a:ea typeface="맑은 고딕"/>
              </a:rPr>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8</a:t>
            </a:fld>
            <a:endParaRPr lang="en-US" sz="1200" spc="-1" dirty="0">
              <a:solidFill>
                <a:schemeClr val="bg1"/>
              </a:solidFill>
              <a:latin typeface="굴림"/>
            </a:endParaRPr>
          </a:p>
        </p:txBody>
      </p:sp>
      <p:sp>
        <p:nvSpPr>
          <p:cNvPr id="12" name="Titre 11"/>
          <p:cNvSpPr>
            <a:spLocks noGrp="1"/>
          </p:cNvSpPr>
          <p:nvPr>
            <p:ph type="ctrTitle"/>
          </p:nvPr>
        </p:nvSpPr>
        <p:spPr>
          <a:xfrm>
            <a:off x="0" y="148181"/>
            <a:ext cx="9144000" cy="766962"/>
          </a:xfrm>
          <a:solidFill>
            <a:schemeClr val="accent2">
              <a:lumMod val="40000"/>
              <a:lumOff val="60000"/>
            </a:schemeClr>
          </a:solidFill>
        </p:spPr>
        <p:txBody>
          <a:bodyPr>
            <a:normAutofit fontScale="90000"/>
          </a:bodyPr>
          <a:lstStyle/>
          <a:p>
            <a:r>
              <a:rPr lang="fr-FR" b="1" dirty="0">
                <a:latin typeface="+mn-lt"/>
                <a:cs typeface="Arial" panose="020B0604020202020204" pitchFamily="34" charset="0"/>
              </a:rPr>
              <a:t>Architecture de la solution </a:t>
            </a:r>
          </a:p>
        </p:txBody>
      </p:sp>
      <p:sp>
        <p:nvSpPr>
          <p:cNvPr id="13" name="Rectangle 12"/>
          <p:cNvSpPr/>
          <p:nvPr/>
        </p:nvSpPr>
        <p:spPr>
          <a:xfrm>
            <a:off x="0" y="4181"/>
            <a:ext cx="9144000" cy="1440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ZoneTexte 2"/>
          <p:cNvSpPr txBox="1"/>
          <p:nvPr/>
        </p:nvSpPr>
        <p:spPr>
          <a:xfrm>
            <a:off x="2850780" y="1129553"/>
            <a:ext cx="184731" cy="369332"/>
          </a:xfrm>
          <a:prstGeom prst="rect">
            <a:avLst/>
          </a:prstGeom>
          <a:noFill/>
        </p:spPr>
        <p:txBody>
          <a:bodyPr wrap="none" rtlCol="0">
            <a:spAutoFit/>
          </a:bodyPr>
          <a:lstStyle/>
          <a:p>
            <a:endParaRPr lang="fr-FR" dirty="0"/>
          </a:p>
        </p:txBody>
      </p:sp>
      <p:pic>
        <p:nvPicPr>
          <p:cNvPr id="4" name="Image 3">
            <a:extLst>
              <a:ext uri="{FF2B5EF4-FFF2-40B4-BE49-F238E27FC236}">
                <a16:creationId xmlns:a16="http://schemas.microsoft.com/office/drawing/2014/main" id="{D477295A-A64F-A809-4402-113E90E24CC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49779" y="3060779"/>
            <a:ext cx="1683229" cy="1076338"/>
          </a:xfrm>
          <a:prstGeom prst="rect">
            <a:avLst/>
          </a:prstGeom>
        </p:spPr>
      </p:pic>
      <p:pic>
        <p:nvPicPr>
          <p:cNvPr id="7" name="Image 6">
            <a:extLst>
              <a:ext uri="{FF2B5EF4-FFF2-40B4-BE49-F238E27FC236}">
                <a16:creationId xmlns:a16="http://schemas.microsoft.com/office/drawing/2014/main" id="{3242809C-EA99-4843-5842-9495E59EF82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5761" y="4682735"/>
            <a:ext cx="1090095" cy="681097"/>
          </a:xfrm>
          <a:prstGeom prst="rect">
            <a:avLst/>
          </a:prstGeom>
        </p:spPr>
      </p:pic>
      <p:pic>
        <p:nvPicPr>
          <p:cNvPr id="15" name="Image 14">
            <a:extLst>
              <a:ext uri="{FF2B5EF4-FFF2-40B4-BE49-F238E27FC236}">
                <a16:creationId xmlns:a16="http://schemas.microsoft.com/office/drawing/2014/main" id="{45BCA5D7-135C-C882-37AA-62A6DABD01B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659177" y="4555400"/>
            <a:ext cx="1420519" cy="970712"/>
          </a:xfrm>
          <a:prstGeom prst="rect">
            <a:avLst/>
          </a:prstGeom>
        </p:spPr>
      </p:pic>
      <p:pic>
        <p:nvPicPr>
          <p:cNvPr id="18" name="Image 17">
            <a:extLst>
              <a:ext uri="{FF2B5EF4-FFF2-40B4-BE49-F238E27FC236}">
                <a16:creationId xmlns:a16="http://schemas.microsoft.com/office/drawing/2014/main" id="{38D3D97C-E837-C41F-1D5B-CC4986D9CA7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246329" y="2421807"/>
            <a:ext cx="1317740" cy="1168328"/>
          </a:xfrm>
          <a:prstGeom prst="rect">
            <a:avLst/>
          </a:prstGeom>
        </p:spPr>
      </p:pic>
      <p:pic>
        <p:nvPicPr>
          <p:cNvPr id="21" name="Image 20">
            <a:extLst>
              <a:ext uri="{FF2B5EF4-FFF2-40B4-BE49-F238E27FC236}">
                <a16:creationId xmlns:a16="http://schemas.microsoft.com/office/drawing/2014/main" id="{8A34F19F-02B0-13D0-ED61-8663864CDF0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490463" y="1083416"/>
            <a:ext cx="1090095" cy="1076338"/>
          </a:xfrm>
          <a:prstGeom prst="rect">
            <a:avLst/>
          </a:prstGeom>
        </p:spPr>
      </p:pic>
      <p:pic>
        <p:nvPicPr>
          <p:cNvPr id="25" name="Image 24">
            <a:extLst>
              <a:ext uri="{FF2B5EF4-FFF2-40B4-BE49-F238E27FC236}">
                <a16:creationId xmlns:a16="http://schemas.microsoft.com/office/drawing/2014/main" id="{67D58BC9-1331-3F56-DA82-14A01943A22B}"/>
              </a:ext>
            </a:extLst>
          </p:cNvPr>
          <p:cNvPicPr>
            <a:picLocks noChangeAspect="1"/>
          </p:cNvPicPr>
          <p:nvPr/>
        </p:nvPicPr>
        <p:blipFill>
          <a:blip r:embed="rId8" cstate="print">
            <a:extLst>
              <a:ext uri="{28A0092B-C50C-407E-A947-70E740481C1C}">
                <a14:useLocalDpi xmlns:a14="http://schemas.microsoft.com/office/drawing/2010/main" val="0"/>
              </a:ext>
            </a:extLst>
          </a:blip>
          <a:srcRect/>
          <a:stretch/>
        </p:blipFill>
        <p:spPr>
          <a:xfrm>
            <a:off x="1290111" y="1046306"/>
            <a:ext cx="1096669" cy="1096669"/>
          </a:xfrm>
          <a:prstGeom prst="rect">
            <a:avLst/>
          </a:prstGeom>
        </p:spPr>
      </p:pic>
      <p:pic>
        <p:nvPicPr>
          <p:cNvPr id="27" name="Image 26">
            <a:extLst>
              <a:ext uri="{FF2B5EF4-FFF2-40B4-BE49-F238E27FC236}">
                <a16:creationId xmlns:a16="http://schemas.microsoft.com/office/drawing/2014/main" id="{AD045A28-CC93-BAC3-306E-D09270D717F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813542" y="1626675"/>
            <a:ext cx="2318197" cy="2560979"/>
          </a:xfrm>
          <a:prstGeom prst="rect">
            <a:avLst/>
          </a:prstGeom>
        </p:spPr>
      </p:pic>
      <p:sp>
        <p:nvSpPr>
          <p:cNvPr id="28" name="ZoneTexte 27">
            <a:extLst>
              <a:ext uri="{FF2B5EF4-FFF2-40B4-BE49-F238E27FC236}">
                <a16:creationId xmlns:a16="http://schemas.microsoft.com/office/drawing/2014/main" id="{FD7F4CAE-9239-14D0-D339-765C74FFC62C}"/>
              </a:ext>
            </a:extLst>
          </p:cNvPr>
          <p:cNvSpPr txBox="1"/>
          <p:nvPr/>
        </p:nvSpPr>
        <p:spPr>
          <a:xfrm>
            <a:off x="4307182" y="1414658"/>
            <a:ext cx="1228221" cy="369332"/>
          </a:xfrm>
          <a:prstGeom prst="rect">
            <a:avLst/>
          </a:prstGeom>
          <a:noFill/>
        </p:spPr>
        <p:txBody>
          <a:bodyPr wrap="none" rtlCol="0">
            <a:spAutoFit/>
          </a:bodyPr>
          <a:lstStyle/>
          <a:p>
            <a:r>
              <a:rPr lang="fr-FR" dirty="0"/>
              <a:t>Actionneur</a:t>
            </a:r>
            <a:endParaRPr lang="en-US" dirty="0"/>
          </a:p>
        </p:txBody>
      </p:sp>
      <p:sp>
        <p:nvSpPr>
          <p:cNvPr id="29" name="ZoneTexte 28">
            <a:extLst>
              <a:ext uri="{FF2B5EF4-FFF2-40B4-BE49-F238E27FC236}">
                <a16:creationId xmlns:a16="http://schemas.microsoft.com/office/drawing/2014/main" id="{2AD294B3-920B-EFC1-39CD-6B5E1451E846}"/>
              </a:ext>
            </a:extLst>
          </p:cNvPr>
          <p:cNvSpPr txBox="1"/>
          <p:nvPr/>
        </p:nvSpPr>
        <p:spPr>
          <a:xfrm>
            <a:off x="7560073" y="1336721"/>
            <a:ext cx="849656" cy="369332"/>
          </a:xfrm>
          <a:prstGeom prst="rect">
            <a:avLst/>
          </a:prstGeom>
          <a:noFill/>
        </p:spPr>
        <p:txBody>
          <a:bodyPr wrap="none" rtlCol="0">
            <a:spAutoFit/>
          </a:bodyPr>
          <a:lstStyle/>
          <a:p>
            <a:r>
              <a:rPr lang="fr-FR" dirty="0"/>
              <a:t>Garage</a:t>
            </a:r>
            <a:endParaRPr lang="en-US" dirty="0"/>
          </a:p>
        </p:txBody>
      </p:sp>
      <p:sp>
        <p:nvSpPr>
          <p:cNvPr id="32" name="Flèche : droite 31">
            <a:extLst>
              <a:ext uri="{FF2B5EF4-FFF2-40B4-BE49-F238E27FC236}">
                <a16:creationId xmlns:a16="http://schemas.microsoft.com/office/drawing/2014/main" id="{6496CFEE-C5D1-0098-00A7-FA26ED83B84E}"/>
              </a:ext>
            </a:extLst>
          </p:cNvPr>
          <p:cNvSpPr/>
          <p:nvPr/>
        </p:nvSpPr>
        <p:spPr>
          <a:xfrm>
            <a:off x="5685269" y="2692413"/>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Connecteur droit avec flèche 33">
            <a:extLst>
              <a:ext uri="{FF2B5EF4-FFF2-40B4-BE49-F238E27FC236}">
                <a16:creationId xmlns:a16="http://schemas.microsoft.com/office/drawing/2014/main" id="{9A162F4E-8A53-DCE1-2231-A5B8A46C9CDE}"/>
              </a:ext>
            </a:extLst>
          </p:cNvPr>
          <p:cNvCxnSpPr>
            <a:stCxn id="7" idx="0"/>
          </p:cNvCxnSpPr>
          <p:nvPr/>
        </p:nvCxnSpPr>
        <p:spPr>
          <a:xfrm flipV="1">
            <a:off x="1100809" y="3741876"/>
            <a:ext cx="545047" cy="9408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 name="Connecteur droit avec flèche 35">
            <a:extLst>
              <a:ext uri="{FF2B5EF4-FFF2-40B4-BE49-F238E27FC236}">
                <a16:creationId xmlns:a16="http://schemas.microsoft.com/office/drawing/2014/main" id="{EA61DB45-EFD7-6712-7D4E-244E2000CF01}"/>
              </a:ext>
            </a:extLst>
          </p:cNvPr>
          <p:cNvCxnSpPr>
            <a:stCxn id="15" idx="0"/>
          </p:cNvCxnSpPr>
          <p:nvPr/>
        </p:nvCxnSpPr>
        <p:spPr>
          <a:xfrm flipH="1" flipV="1">
            <a:off x="3126540" y="3606560"/>
            <a:ext cx="242897" cy="9488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9" name="Flèche : droite 38">
            <a:extLst>
              <a:ext uri="{FF2B5EF4-FFF2-40B4-BE49-F238E27FC236}">
                <a16:creationId xmlns:a16="http://schemas.microsoft.com/office/drawing/2014/main" id="{53843CBE-24D3-376B-58A9-4AE8ADD03188}"/>
              </a:ext>
            </a:extLst>
          </p:cNvPr>
          <p:cNvSpPr/>
          <p:nvPr/>
        </p:nvSpPr>
        <p:spPr>
          <a:xfrm rot="16200000">
            <a:off x="1379475" y="2499187"/>
            <a:ext cx="940859" cy="2677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lèche : droite 39">
            <a:extLst>
              <a:ext uri="{FF2B5EF4-FFF2-40B4-BE49-F238E27FC236}">
                <a16:creationId xmlns:a16="http://schemas.microsoft.com/office/drawing/2014/main" id="{FCDB74D8-92E6-10F7-AA5F-BF6DBC9ADB95}"/>
              </a:ext>
            </a:extLst>
          </p:cNvPr>
          <p:cNvSpPr/>
          <p:nvPr/>
        </p:nvSpPr>
        <p:spPr>
          <a:xfrm rot="16200000">
            <a:off x="2606613" y="2524496"/>
            <a:ext cx="940859" cy="2677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Connecteur droit avec flèche 43">
            <a:extLst>
              <a:ext uri="{FF2B5EF4-FFF2-40B4-BE49-F238E27FC236}">
                <a16:creationId xmlns:a16="http://schemas.microsoft.com/office/drawing/2014/main" id="{7B7AB325-F485-3BF7-55F5-E95D04875D09}"/>
              </a:ext>
            </a:extLst>
          </p:cNvPr>
          <p:cNvCxnSpPr>
            <a:cxnSpLocks/>
          </p:cNvCxnSpPr>
          <p:nvPr/>
        </p:nvCxnSpPr>
        <p:spPr>
          <a:xfrm flipH="1">
            <a:off x="3210940" y="3251440"/>
            <a:ext cx="1245150" cy="1775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5081663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날짜 개체 틀 3"/>
          <p:cNvSpPr/>
          <p:nvPr/>
        </p:nvSpPr>
        <p:spPr>
          <a:xfrm>
            <a:off x="0" y="6488240"/>
            <a:ext cx="1182460" cy="369760"/>
          </a:xfrm>
          <a:custGeom>
            <a:avLst/>
            <a:gdLst/>
            <a:ahLst/>
            <a:cxnLst/>
            <a:rect l="l" t="t" r="r" b="b"/>
            <a:pathLst>
              <a:path w="21600" h="21600">
                <a:moveTo>
                  <a:pt x="0" y="0"/>
                </a:moveTo>
                <a:lnTo>
                  <a:pt x="21600" y="0"/>
                </a:lnTo>
                <a:lnTo>
                  <a:pt x="21600" y="21600"/>
                </a:lnTo>
                <a:lnTo>
                  <a:pt x="0" y="21600"/>
                </a:lnTo>
                <a:lnTo>
                  <a:pt x="0" y="0"/>
                </a:lnTo>
                <a:close/>
              </a:path>
            </a:pathLst>
          </a:custGeom>
          <a:solidFill>
            <a:srgbClr val="000000"/>
          </a:solidFill>
          <a:ln w="9360">
            <a:solidFill>
              <a:srgbClr val="000000"/>
            </a:solidFill>
            <a:miter/>
          </a:ln>
        </p:spPr>
        <p:style>
          <a:lnRef idx="0">
            <a:scrgbClr r="0" g="0" b="0"/>
          </a:lnRef>
          <a:fillRef idx="0">
            <a:scrgbClr r="0" g="0" b="0"/>
          </a:fillRef>
          <a:effectRef idx="0">
            <a:scrgbClr r="0" g="0" b="0"/>
          </a:effectRef>
          <a:fontRef idx="minor"/>
        </p:style>
        <p:txBody>
          <a:bodyPr lIns="90000" tIns="46800" rIns="90000" bIns="46800" anchor="ctr">
            <a:normAutofit fontScale="93214"/>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sz="1200" spc="-1" dirty="0">
                <a:solidFill>
                  <a:schemeClr val="bg1"/>
                </a:solidFill>
                <a:latin typeface="굴림"/>
              </a:rPr>
              <a:t>15/06/2023</a:t>
            </a:r>
            <a:endParaRPr lang="en-US" sz="1200" spc="-1" dirty="0">
              <a:solidFill>
                <a:schemeClr val="bg1"/>
              </a:solidFill>
              <a:latin typeface="굴림"/>
            </a:endParaRPr>
          </a:p>
        </p:txBody>
      </p:sp>
      <p:sp>
        <p:nvSpPr>
          <p:cNvPr id="9" name="바닥글 개체 틀 5"/>
          <p:cNvSpPr/>
          <p:nvPr/>
        </p:nvSpPr>
        <p:spPr>
          <a:xfrm>
            <a:off x="1182460" y="6488880"/>
            <a:ext cx="6643800" cy="369120"/>
          </a:xfrm>
          <a:custGeom>
            <a:avLst/>
            <a:gdLst/>
            <a:ahLst/>
            <a:cxnLst/>
            <a:rect l="l" t="t" r="r" b="b"/>
            <a:pathLst>
              <a:path w="21600" h="21600">
                <a:moveTo>
                  <a:pt x="0" y="0"/>
                </a:moveTo>
                <a:lnTo>
                  <a:pt x="21600" y="0"/>
                </a:lnTo>
                <a:lnTo>
                  <a:pt x="21600" y="21600"/>
                </a:lnTo>
                <a:lnTo>
                  <a:pt x="0" y="21600"/>
                </a:lnTo>
                <a:lnTo>
                  <a:pt x="0" y="0"/>
                </a:lnTo>
                <a:close/>
              </a:path>
            </a:pathLst>
          </a:custGeom>
          <a:solidFill>
            <a:srgbClr val="000000"/>
          </a:solidFill>
          <a:ln w="9360">
            <a:solidFill>
              <a:srgbClr val="000000"/>
            </a:solidFill>
            <a:miter/>
          </a:ln>
        </p:spPr>
        <p:style>
          <a:lnRef idx="0">
            <a:scrgbClr r="0" g="0" b="0"/>
          </a:lnRef>
          <a:fillRef idx="0">
            <a:scrgbClr r="0" g="0" b="0"/>
          </a:fillRef>
          <a:effectRef idx="0">
            <a:scrgbClr r="0" g="0" b="0"/>
          </a:effectRef>
          <a:fontRef idx="minor"/>
        </p:style>
        <p:txBody>
          <a:bodyPr lIns="90000" tIns="46800" rIns="90000" bIns="46800" anchor="ctr">
            <a:norm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CA" sz="1200" b="1" dirty="0">
                <a:solidFill>
                  <a:schemeClr val="bg1"/>
                </a:solidFill>
                <a:effectLst>
                  <a:outerShdw blurRad="38100" dist="38100" dir="2700000" algn="tl">
                    <a:srgbClr val="000000">
                      <a:alpha val="43137"/>
                    </a:srgbClr>
                  </a:outerShdw>
                </a:effectLst>
              </a:rPr>
              <a:t>SMART HOME</a:t>
            </a:r>
            <a:endParaRPr lang="en-US" sz="1200" spc="-1" dirty="0">
              <a:solidFill>
                <a:schemeClr val="bg1"/>
              </a:solidFill>
              <a:latin typeface="굴림"/>
            </a:endParaRPr>
          </a:p>
        </p:txBody>
      </p:sp>
      <p:sp>
        <p:nvSpPr>
          <p:cNvPr id="10" name="슬라이드 번호 개체 틀 4"/>
          <p:cNvSpPr/>
          <p:nvPr/>
        </p:nvSpPr>
        <p:spPr>
          <a:xfrm>
            <a:off x="7826260" y="6488240"/>
            <a:ext cx="1317740" cy="371240"/>
          </a:xfrm>
          <a:custGeom>
            <a:avLst/>
            <a:gdLst/>
            <a:ahLst/>
            <a:cxnLst/>
            <a:rect l="l" t="t" r="r" b="b"/>
            <a:pathLst>
              <a:path w="21600" h="21600">
                <a:moveTo>
                  <a:pt x="0" y="0"/>
                </a:moveTo>
                <a:lnTo>
                  <a:pt x="21600" y="0"/>
                </a:lnTo>
                <a:lnTo>
                  <a:pt x="21600" y="21600"/>
                </a:lnTo>
                <a:lnTo>
                  <a:pt x="0" y="21600"/>
                </a:lnTo>
                <a:lnTo>
                  <a:pt x="0" y="0"/>
                </a:lnTo>
                <a:close/>
              </a:path>
            </a:pathLst>
          </a:custGeom>
          <a:solidFill>
            <a:srgbClr val="000000"/>
          </a:solidFill>
          <a:ln w="9360">
            <a:solidFill>
              <a:srgbClr val="000000"/>
            </a:solidFill>
            <a:miter/>
          </a:ln>
        </p:spPr>
        <p:style>
          <a:lnRef idx="0">
            <a:scrgbClr r="0" g="0" b="0"/>
          </a:lnRef>
          <a:fillRef idx="0">
            <a:scrgbClr r="0" g="0" b="0"/>
          </a:fillRef>
          <a:effectRef idx="0">
            <a:scrgbClr r="0" g="0" b="0"/>
          </a:effectRef>
          <a:fontRef idx="minor"/>
        </p:style>
        <p:txBody>
          <a:bodyPr lIns="90000" tIns="46800" rIns="90000" bIns="46800" anchor="ctr">
            <a:noAutofit/>
          </a:bodyPr>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826DD142-7F16-4F2A-A683-62EAF8AFC831}" type="slidenum">
              <a:rPr lang="fr-FR" altLang="ko-KR" sz="1200" spc="-1">
                <a:solidFill>
                  <a:schemeClr val="bg1"/>
                </a:solidFill>
                <a:latin typeface="맑은 고딕"/>
                <a:ea typeface="맑은 고딕"/>
              </a:rPr>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9</a:t>
            </a:fld>
            <a:endParaRPr lang="en-US" sz="1200" spc="-1" dirty="0">
              <a:solidFill>
                <a:schemeClr val="bg1"/>
              </a:solidFill>
              <a:latin typeface="굴림"/>
            </a:endParaRPr>
          </a:p>
        </p:txBody>
      </p:sp>
      <p:sp>
        <p:nvSpPr>
          <p:cNvPr id="12" name="Titre 11"/>
          <p:cNvSpPr>
            <a:spLocks noGrp="1"/>
          </p:cNvSpPr>
          <p:nvPr>
            <p:ph type="ctrTitle"/>
          </p:nvPr>
        </p:nvSpPr>
        <p:spPr>
          <a:xfrm>
            <a:off x="0" y="148181"/>
            <a:ext cx="9144000" cy="766962"/>
          </a:xfrm>
          <a:solidFill>
            <a:schemeClr val="accent2">
              <a:lumMod val="40000"/>
              <a:lumOff val="60000"/>
            </a:schemeClr>
          </a:solidFill>
        </p:spPr>
        <p:txBody>
          <a:bodyPr>
            <a:normAutofit fontScale="90000"/>
          </a:bodyPr>
          <a:lstStyle/>
          <a:p>
            <a:r>
              <a:rPr lang="fr-FR" b="1" dirty="0">
                <a:latin typeface="+mn-lt"/>
                <a:cs typeface="Arial" panose="020B0604020202020204" pitchFamily="34" charset="0"/>
              </a:rPr>
              <a:t>Architecture de la solution</a:t>
            </a:r>
          </a:p>
        </p:txBody>
      </p:sp>
      <p:sp>
        <p:nvSpPr>
          <p:cNvPr id="13" name="Rectangle 12"/>
          <p:cNvSpPr/>
          <p:nvPr/>
        </p:nvSpPr>
        <p:spPr>
          <a:xfrm>
            <a:off x="0" y="4181"/>
            <a:ext cx="9144000" cy="1440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ZoneTexte 2"/>
          <p:cNvSpPr txBox="1"/>
          <p:nvPr/>
        </p:nvSpPr>
        <p:spPr>
          <a:xfrm>
            <a:off x="2850780" y="1129553"/>
            <a:ext cx="184731" cy="369332"/>
          </a:xfrm>
          <a:prstGeom prst="rect">
            <a:avLst/>
          </a:prstGeom>
          <a:noFill/>
        </p:spPr>
        <p:txBody>
          <a:bodyPr wrap="none" rtlCol="0">
            <a:spAutoFit/>
          </a:bodyPr>
          <a:lstStyle/>
          <a:p>
            <a:endParaRPr lang="fr-FR" dirty="0"/>
          </a:p>
        </p:txBody>
      </p:sp>
      <p:pic>
        <p:nvPicPr>
          <p:cNvPr id="4" name="Image 3">
            <a:extLst>
              <a:ext uri="{FF2B5EF4-FFF2-40B4-BE49-F238E27FC236}">
                <a16:creationId xmlns:a16="http://schemas.microsoft.com/office/drawing/2014/main" id="{0928EF5F-0D38-4347-010B-59F42AF16A9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2765108"/>
            <a:ext cx="1882712" cy="1349927"/>
          </a:xfrm>
          <a:prstGeom prst="rect">
            <a:avLst/>
          </a:prstGeom>
        </p:spPr>
      </p:pic>
      <p:pic>
        <p:nvPicPr>
          <p:cNvPr id="11" name="Image 10">
            <a:extLst>
              <a:ext uri="{FF2B5EF4-FFF2-40B4-BE49-F238E27FC236}">
                <a16:creationId xmlns:a16="http://schemas.microsoft.com/office/drawing/2014/main" id="{A85AC692-845F-4C1D-660A-C011BB25358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17789" y="3179684"/>
            <a:ext cx="1201357" cy="766962"/>
          </a:xfrm>
          <a:prstGeom prst="rect">
            <a:avLst/>
          </a:prstGeom>
        </p:spPr>
      </p:pic>
      <p:pic>
        <p:nvPicPr>
          <p:cNvPr id="16" name="Image 15">
            <a:extLst>
              <a:ext uri="{FF2B5EF4-FFF2-40B4-BE49-F238E27FC236}">
                <a16:creationId xmlns:a16="http://schemas.microsoft.com/office/drawing/2014/main" id="{EE4A8F61-C4CA-6B8A-E43A-EEE58E9DAC5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619900" y="4420909"/>
            <a:ext cx="798491" cy="515888"/>
          </a:xfrm>
          <a:prstGeom prst="rect">
            <a:avLst/>
          </a:prstGeom>
        </p:spPr>
      </p:pic>
      <p:pic>
        <p:nvPicPr>
          <p:cNvPr id="18" name="Image 17">
            <a:extLst>
              <a:ext uri="{FF2B5EF4-FFF2-40B4-BE49-F238E27FC236}">
                <a16:creationId xmlns:a16="http://schemas.microsoft.com/office/drawing/2014/main" id="{EB7C9487-69E7-2522-0256-50C45ACBF0A4}"/>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034408" y="4330307"/>
            <a:ext cx="1090609" cy="697093"/>
          </a:xfrm>
          <a:prstGeom prst="rect">
            <a:avLst/>
          </a:prstGeom>
        </p:spPr>
      </p:pic>
      <p:pic>
        <p:nvPicPr>
          <p:cNvPr id="20" name="Image 19">
            <a:extLst>
              <a:ext uri="{FF2B5EF4-FFF2-40B4-BE49-F238E27FC236}">
                <a16:creationId xmlns:a16="http://schemas.microsoft.com/office/drawing/2014/main" id="{B10BBBB2-E886-23BB-8E94-B964FA3A571F}"/>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500842" y="1183706"/>
            <a:ext cx="802393" cy="900669"/>
          </a:xfrm>
          <a:prstGeom prst="rect">
            <a:avLst/>
          </a:prstGeom>
        </p:spPr>
      </p:pic>
      <p:pic>
        <p:nvPicPr>
          <p:cNvPr id="22" name="Image 21">
            <a:extLst>
              <a:ext uri="{FF2B5EF4-FFF2-40B4-BE49-F238E27FC236}">
                <a16:creationId xmlns:a16="http://schemas.microsoft.com/office/drawing/2014/main" id="{34F02E0B-D5AD-1DA9-48AD-7D7B28B76989}"/>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260138" y="1126012"/>
            <a:ext cx="1090610" cy="1045491"/>
          </a:xfrm>
          <a:prstGeom prst="rect">
            <a:avLst/>
          </a:prstGeom>
        </p:spPr>
      </p:pic>
      <p:pic>
        <p:nvPicPr>
          <p:cNvPr id="24" name="Image 23">
            <a:extLst>
              <a:ext uri="{FF2B5EF4-FFF2-40B4-BE49-F238E27FC236}">
                <a16:creationId xmlns:a16="http://schemas.microsoft.com/office/drawing/2014/main" id="{AF77ED59-55EA-F525-F97D-178ADF0E2BFD}"/>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841913" y="1167996"/>
            <a:ext cx="1398133" cy="1045491"/>
          </a:xfrm>
          <a:prstGeom prst="rect">
            <a:avLst/>
          </a:prstGeom>
        </p:spPr>
      </p:pic>
      <p:pic>
        <p:nvPicPr>
          <p:cNvPr id="26" name="Image 25">
            <a:extLst>
              <a:ext uri="{FF2B5EF4-FFF2-40B4-BE49-F238E27FC236}">
                <a16:creationId xmlns:a16="http://schemas.microsoft.com/office/drawing/2014/main" id="{B7CDB676-D6C2-6ACB-5D47-C48C1EC3422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296318" y="2970152"/>
            <a:ext cx="1527424" cy="1186023"/>
          </a:xfrm>
          <a:prstGeom prst="rect">
            <a:avLst/>
          </a:prstGeom>
        </p:spPr>
      </p:pic>
      <p:pic>
        <p:nvPicPr>
          <p:cNvPr id="28" name="Image 27">
            <a:extLst>
              <a:ext uri="{FF2B5EF4-FFF2-40B4-BE49-F238E27FC236}">
                <a16:creationId xmlns:a16="http://schemas.microsoft.com/office/drawing/2014/main" id="{9E1D850C-5D0D-8B36-FE27-202FA3E2A6F4}"/>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7309306" y="3014799"/>
            <a:ext cx="1686139" cy="1467826"/>
          </a:xfrm>
          <a:prstGeom prst="rect">
            <a:avLst/>
          </a:prstGeom>
        </p:spPr>
      </p:pic>
      <p:sp>
        <p:nvSpPr>
          <p:cNvPr id="29" name="Flèche : droite 28">
            <a:extLst>
              <a:ext uri="{FF2B5EF4-FFF2-40B4-BE49-F238E27FC236}">
                <a16:creationId xmlns:a16="http://schemas.microsoft.com/office/drawing/2014/main" id="{35DC972E-9019-57B3-AA52-42DA152EF215}"/>
              </a:ext>
            </a:extLst>
          </p:cNvPr>
          <p:cNvSpPr/>
          <p:nvPr/>
        </p:nvSpPr>
        <p:spPr>
          <a:xfrm>
            <a:off x="1784274" y="3338260"/>
            <a:ext cx="847435"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Connecteur droit avec flèche 30">
            <a:extLst>
              <a:ext uri="{FF2B5EF4-FFF2-40B4-BE49-F238E27FC236}">
                <a16:creationId xmlns:a16="http://schemas.microsoft.com/office/drawing/2014/main" id="{1B9EF4EF-C62A-B5E5-2B0B-BA88AF73D90E}"/>
              </a:ext>
            </a:extLst>
          </p:cNvPr>
          <p:cNvCxnSpPr>
            <a:stCxn id="16" idx="0"/>
          </p:cNvCxnSpPr>
          <p:nvPr/>
        </p:nvCxnSpPr>
        <p:spPr>
          <a:xfrm flipH="1" flipV="1">
            <a:off x="3619900" y="3723457"/>
            <a:ext cx="399246" cy="6974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Connecteur droit avec flèche 32">
            <a:extLst>
              <a:ext uri="{FF2B5EF4-FFF2-40B4-BE49-F238E27FC236}">
                <a16:creationId xmlns:a16="http://schemas.microsoft.com/office/drawing/2014/main" id="{A64B3B98-6D99-725A-EE44-FFF21A505251}"/>
              </a:ext>
            </a:extLst>
          </p:cNvPr>
          <p:cNvCxnSpPr>
            <a:stCxn id="18" idx="0"/>
          </p:cNvCxnSpPr>
          <p:nvPr/>
        </p:nvCxnSpPr>
        <p:spPr>
          <a:xfrm flipV="1">
            <a:off x="2579713" y="3822892"/>
            <a:ext cx="363432" cy="5074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Flèche : droite 33">
            <a:extLst>
              <a:ext uri="{FF2B5EF4-FFF2-40B4-BE49-F238E27FC236}">
                <a16:creationId xmlns:a16="http://schemas.microsoft.com/office/drawing/2014/main" id="{A112F053-18EC-BAC1-78D2-B8A155EB3B8F}"/>
              </a:ext>
            </a:extLst>
          </p:cNvPr>
          <p:cNvSpPr/>
          <p:nvPr/>
        </p:nvSpPr>
        <p:spPr>
          <a:xfrm>
            <a:off x="4257222" y="3320848"/>
            <a:ext cx="826683"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lèche : bas 34">
            <a:extLst>
              <a:ext uri="{FF2B5EF4-FFF2-40B4-BE49-F238E27FC236}">
                <a16:creationId xmlns:a16="http://schemas.microsoft.com/office/drawing/2014/main" id="{A1E77A72-7291-0EE4-FAAB-2CF19D2461B6}"/>
              </a:ext>
            </a:extLst>
          </p:cNvPr>
          <p:cNvSpPr/>
          <p:nvPr/>
        </p:nvSpPr>
        <p:spPr>
          <a:xfrm flipV="1">
            <a:off x="2812205" y="2275904"/>
            <a:ext cx="363432" cy="8498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lèche : bas 35">
            <a:extLst>
              <a:ext uri="{FF2B5EF4-FFF2-40B4-BE49-F238E27FC236}">
                <a16:creationId xmlns:a16="http://schemas.microsoft.com/office/drawing/2014/main" id="{397F6697-2A65-8ED9-8F05-2F97A621C1DC}"/>
              </a:ext>
            </a:extLst>
          </p:cNvPr>
          <p:cNvSpPr/>
          <p:nvPr/>
        </p:nvSpPr>
        <p:spPr>
          <a:xfrm flipV="1">
            <a:off x="3538606" y="2275904"/>
            <a:ext cx="363432" cy="8498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Connecteur droit avec flèche 37">
            <a:extLst>
              <a:ext uri="{FF2B5EF4-FFF2-40B4-BE49-F238E27FC236}">
                <a16:creationId xmlns:a16="http://schemas.microsoft.com/office/drawing/2014/main" id="{2E78E773-E8FB-7815-FFBA-C0A8B9910BB9}"/>
              </a:ext>
            </a:extLst>
          </p:cNvPr>
          <p:cNvCxnSpPr/>
          <p:nvPr/>
        </p:nvCxnSpPr>
        <p:spPr>
          <a:xfrm flipV="1">
            <a:off x="3819523" y="2084375"/>
            <a:ext cx="1264382" cy="12364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40" name="Image 39">
            <a:extLst>
              <a:ext uri="{FF2B5EF4-FFF2-40B4-BE49-F238E27FC236}">
                <a16:creationId xmlns:a16="http://schemas.microsoft.com/office/drawing/2014/main" id="{DFD659E5-BD1A-214A-DC92-DDD651C1F7C0}"/>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4216544" y="2953350"/>
            <a:ext cx="669962" cy="615166"/>
          </a:xfrm>
          <a:prstGeom prst="rect">
            <a:avLst/>
          </a:prstGeom>
        </p:spPr>
      </p:pic>
      <p:pic>
        <p:nvPicPr>
          <p:cNvPr id="42" name="Image 41">
            <a:extLst>
              <a:ext uri="{FF2B5EF4-FFF2-40B4-BE49-F238E27FC236}">
                <a16:creationId xmlns:a16="http://schemas.microsoft.com/office/drawing/2014/main" id="{B62CFA28-C1B9-E7C7-D533-B79F7BD181CC}"/>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7819316" y="1070445"/>
            <a:ext cx="977805" cy="1044018"/>
          </a:xfrm>
          <a:prstGeom prst="rect">
            <a:avLst/>
          </a:prstGeom>
        </p:spPr>
      </p:pic>
      <p:cxnSp>
        <p:nvCxnSpPr>
          <p:cNvPr id="44" name="Connecteur droit avec flèche 43">
            <a:extLst>
              <a:ext uri="{FF2B5EF4-FFF2-40B4-BE49-F238E27FC236}">
                <a16:creationId xmlns:a16="http://schemas.microsoft.com/office/drawing/2014/main" id="{E1FC51EF-CF00-9201-35DC-AF8A10F64250}"/>
              </a:ext>
            </a:extLst>
          </p:cNvPr>
          <p:cNvCxnSpPr>
            <a:stCxn id="24" idx="3"/>
          </p:cNvCxnSpPr>
          <p:nvPr/>
        </p:nvCxnSpPr>
        <p:spPr>
          <a:xfrm>
            <a:off x="6240046" y="1690742"/>
            <a:ext cx="1586214" cy="259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46" name="Image 45">
            <a:extLst>
              <a:ext uri="{FF2B5EF4-FFF2-40B4-BE49-F238E27FC236}">
                <a16:creationId xmlns:a16="http://schemas.microsoft.com/office/drawing/2014/main" id="{F1771FC9-7495-3497-A3B2-3A415E7A0DE9}"/>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2573421" y="5265946"/>
            <a:ext cx="1416203" cy="857494"/>
          </a:xfrm>
          <a:prstGeom prst="rect">
            <a:avLst/>
          </a:prstGeom>
        </p:spPr>
      </p:pic>
      <p:pic>
        <p:nvPicPr>
          <p:cNvPr id="48" name="Image 47">
            <a:extLst>
              <a:ext uri="{FF2B5EF4-FFF2-40B4-BE49-F238E27FC236}">
                <a16:creationId xmlns:a16="http://schemas.microsoft.com/office/drawing/2014/main" id="{08452F4C-4F5E-34EB-F96E-8A46772F3B4D}"/>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4809571" y="4822001"/>
            <a:ext cx="1527424" cy="1316184"/>
          </a:xfrm>
          <a:prstGeom prst="rect">
            <a:avLst/>
          </a:prstGeom>
        </p:spPr>
      </p:pic>
      <p:cxnSp>
        <p:nvCxnSpPr>
          <p:cNvPr id="50" name="Connecteur droit avec flèche 49">
            <a:extLst>
              <a:ext uri="{FF2B5EF4-FFF2-40B4-BE49-F238E27FC236}">
                <a16:creationId xmlns:a16="http://schemas.microsoft.com/office/drawing/2014/main" id="{BD48F1B3-9A09-C468-F50C-442E044EE3AE}"/>
              </a:ext>
            </a:extLst>
          </p:cNvPr>
          <p:cNvCxnSpPr>
            <a:stCxn id="46" idx="0"/>
          </p:cNvCxnSpPr>
          <p:nvPr/>
        </p:nvCxnSpPr>
        <p:spPr>
          <a:xfrm flipV="1">
            <a:off x="3281523" y="3735145"/>
            <a:ext cx="90389" cy="15308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Connecteur droit avec flèche 51">
            <a:extLst>
              <a:ext uri="{FF2B5EF4-FFF2-40B4-BE49-F238E27FC236}">
                <a16:creationId xmlns:a16="http://schemas.microsoft.com/office/drawing/2014/main" id="{1F06EA19-C32A-D4F5-6AB3-CA19F1F3030C}"/>
              </a:ext>
            </a:extLst>
          </p:cNvPr>
          <p:cNvCxnSpPr>
            <a:stCxn id="46" idx="3"/>
          </p:cNvCxnSpPr>
          <p:nvPr/>
        </p:nvCxnSpPr>
        <p:spPr>
          <a:xfrm flipV="1">
            <a:off x="3989624" y="5692462"/>
            <a:ext cx="896882" cy="22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5798792"/>
      </p:ext>
    </p:extLst>
  </p:cSld>
  <p:clrMapOvr>
    <a:masterClrMapping/>
  </p:clrMapOvr>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hèm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SMART SUPPLY CHAIN</Template>
  <TotalTime>2053</TotalTime>
  <Words>380</Words>
  <Application>Microsoft Office PowerPoint</Application>
  <PresentationFormat>On-screen Show (4:3)</PresentationFormat>
  <Paragraphs>102</Paragraphs>
  <Slides>13</Slides>
  <Notes>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vt:i4>
      </vt:variant>
    </vt:vector>
  </HeadingPairs>
  <TitlesOfParts>
    <vt:vector size="23" baseType="lpstr">
      <vt:lpstr>굴림</vt:lpstr>
      <vt:lpstr>맑은 고딕</vt:lpstr>
      <vt:lpstr>Arial</vt:lpstr>
      <vt:lpstr>Bell MT</vt:lpstr>
      <vt:lpstr>Calibri</vt:lpstr>
      <vt:lpstr>Calibri Light</vt:lpstr>
      <vt:lpstr>Courier New</vt:lpstr>
      <vt:lpstr>Roboto Slab</vt:lpstr>
      <vt:lpstr>Times New Roman</vt:lpstr>
      <vt:lpstr>Thème Office</vt:lpstr>
      <vt:lpstr>SMART HOME</vt:lpstr>
      <vt:lpstr>Plan</vt:lpstr>
      <vt:lpstr>Introduction</vt:lpstr>
      <vt:lpstr>Contexte et Enjeux</vt:lpstr>
      <vt:lpstr>Objectif de la solution</vt:lpstr>
      <vt:lpstr>Matériels et Logiciels</vt:lpstr>
      <vt:lpstr>Matériels et Logiciels</vt:lpstr>
      <vt:lpstr>Architecture de la solution </vt:lpstr>
      <vt:lpstr>Architecture de la solution</vt:lpstr>
      <vt:lpstr>Démonstration Pratique</vt:lpstr>
      <vt:lpstr>Conclusion</vt:lpstr>
      <vt:lpstr>PowerPoint Presentation</vt:lpstr>
      <vt:lpstr>SMART HOME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SUPPLY CHAIN</dc:title>
  <dc:creator>Admin</dc:creator>
  <cp:lastModifiedBy>zouhair EL-AZIZY</cp:lastModifiedBy>
  <cp:revision>62</cp:revision>
  <dcterms:created xsi:type="dcterms:W3CDTF">2023-02-28T13:25:23Z</dcterms:created>
  <dcterms:modified xsi:type="dcterms:W3CDTF">2023-06-15T08:47:17Z</dcterms:modified>
</cp:coreProperties>
</file>