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8" r:id="rId3"/>
    <p:sldId id="313" r:id="rId4"/>
    <p:sldId id="260" r:id="rId5"/>
    <p:sldId id="264" r:id="rId6"/>
    <p:sldId id="261" r:id="rId7"/>
    <p:sldId id="314" r:id="rId8"/>
    <p:sldId id="263" r:id="rId9"/>
    <p:sldId id="315" r:id="rId10"/>
    <p:sldId id="265" r:id="rId11"/>
    <p:sldId id="319" r:id="rId12"/>
    <p:sldId id="316" r:id="rId13"/>
    <p:sldId id="267" r:id="rId14"/>
    <p:sldId id="320" r:id="rId15"/>
    <p:sldId id="321" r:id="rId16"/>
  </p:sldIdLst>
  <p:sldSz cx="9144000" cy="5143500" type="screen16x9"/>
  <p:notesSz cx="6858000" cy="9144000"/>
  <p:embeddedFontLst>
    <p:embeddedFont>
      <p:font typeface="Share Tech" panose="020B0604020202020204" charset="0"/>
      <p:regular r:id="rId18"/>
    </p:embeddedFont>
    <p:embeddedFont>
      <p:font typeface="Oswald" pitchFamily="2" charset="0"/>
      <p:regular r:id="rId19"/>
      <p:bold r:id="rId20"/>
    </p:embeddedFont>
    <p:embeddedFont>
      <p:font typeface="Roboto" panose="02000000000000000000" pitchFamily="2" charset="0"/>
      <p:regular r:id="rId21"/>
      <p:bold r:id="rId22"/>
      <p:italic r:id="rId23"/>
      <p:boldItalic r:id="rId24"/>
    </p:embeddedFont>
    <p:embeddedFont>
      <p:font typeface="Raleway"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7A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86BA3C-87A8-46F0-B3AD-EED476263B0A}">
  <a:tblStyle styleId="{F486BA3C-87A8-46F0-B3AD-EED476263B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742236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217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730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481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4136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117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381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28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91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90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75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4813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883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734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6716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75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69" name="Google Shape;169;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1" name="Google Shape;171;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3" name="Google Shape;173;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4" name="Google Shape;174;p16"/>
          <p:cNvGrpSpPr/>
          <p:nvPr/>
        </p:nvGrpSpPr>
        <p:grpSpPr>
          <a:xfrm rot="5400000" flipH="1">
            <a:off x="-224875" y="4345871"/>
            <a:ext cx="1022509" cy="572747"/>
            <a:chOff x="-77" y="3784091"/>
            <a:chExt cx="2423582" cy="1357541"/>
          </a:xfrm>
        </p:grpSpPr>
        <p:sp>
          <p:nvSpPr>
            <p:cNvPr id="175" name="Google Shape;175;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6"/>
          <p:cNvGrpSpPr/>
          <p:nvPr/>
        </p:nvGrpSpPr>
        <p:grpSpPr>
          <a:xfrm rot="-5400000" flipH="1">
            <a:off x="8346375" y="224871"/>
            <a:ext cx="1022509" cy="572747"/>
            <a:chOff x="-77" y="3784091"/>
            <a:chExt cx="2423582" cy="1357541"/>
          </a:xfrm>
        </p:grpSpPr>
        <p:sp>
          <p:nvSpPr>
            <p:cNvPr id="181" name="Google Shape;181;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283"/>
        <p:cNvGrpSpPr/>
        <p:nvPr/>
      </p:nvGrpSpPr>
      <p:grpSpPr>
        <a:xfrm>
          <a:off x="0" y="0"/>
          <a:ext cx="0" cy="0"/>
          <a:chOff x="0" y="0"/>
          <a:chExt cx="0" cy="0"/>
        </a:xfrm>
      </p:grpSpPr>
      <p:sp>
        <p:nvSpPr>
          <p:cNvPr id="284" name="Google Shape;284;p21"/>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1"/>
          <p:cNvSpPr txBox="1">
            <a:spLocks noGrp="1"/>
          </p:cNvSpPr>
          <p:nvPr>
            <p:ph type="subTitle" idx="3"/>
          </p:nvPr>
        </p:nvSpPr>
        <p:spPr>
          <a:xfrm>
            <a:off x="1410988" y="2526349"/>
            <a:ext cx="23169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1"/>
          <p:cNvSpPr txBox="1">
            <a:spLocks noGrp="1"/>
          </p:cNvSpPr>
          <p:nvPr>
            <p:ph type="subTitle" idx="5"/>
          </p:nvPr>
        </p:nvSpPr>
        <p:spPr>
          <a:xfrm>
            <a:off x="5415963" y="1499611"/>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0" name="Google Shape;290;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1"/>
          <p:cNvSpPr txBox="1">
            <a:spLocks noGrp="1"/>
          </p:cNvSpPr>
          <p:nvPr>
            <p:ph type="subTitle" idx="7"/>
          </p:nvPr>
        </p:nvSpPr>
        <p:spPr>
          <a:xfrm>
            <a:off x="1410963" y="3553089"/>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2" name="Google Shape;292;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1"/>
          <p:cNvSpPr txBox="1">
            <a:spLocks noGrp="1"/>
          </p:cNvSpPr>
          <p:nvPr>
            <p:ph type="subTitle" idx="9"/>
          </p:nvPr>
        </p:nvSpPr>
        <p:spPr>
          <a:xfrm>
            <a:off x="5415788" y="2526351"/>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1"/>
          <p:cNvSpPr txBox="1">
            <a:spLocks noGrp="1"/>
          </p:cNvSpPr>
          <p:nvPr>
            <p:ph type="subTitle" idx="14"/>
          </p:nvPr>
        </p:nvSpPr>
        <p:spPr>
          <a:xfrm>
            <a:off x="5415963" y="355308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6" name="Google Shape;296;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62" r:id="rId6"/>
    <p:sldLayoutId id="2147483666" r:id="rId7"/>
    <p:sldLayoutId id="2147483667"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421481" y="1678353"/>
            <a:ext cx="4793024" cy="2146603"/>
          </a:xfrm>
          <a:prstGeom prst="rect">
            <a:avLst/>
          </a:prstGeom>
        </p:spPr>
        <p:txBody>
          <a:bodyPr spcFirstLastPara="1" wrap="square" lIns="91425" tIns="91425" rIns="91425" bIns="91425" anchor="b" anchorCtr="0">
            <a:noAutofit/>
          </a:bodyPr>
          <a:lstStyle/>
          <a:p>
            <a:pPr lvl="0"/>
            <a:r>
              <a:rPr lang="fr-FR" sz="4000" b="1" dirty="0"/>
              <a:t>Noe4j pour la recherche d'emplacements le plus proche</a:t>
            </a:r>
            <a:endParaRPr sz="4000" dirty="0"/>
          </a:p>
        </p:txBody>
      </p:sp>
      <p:pic>
        <p:nvPicPr>
          <p:cNvPr id="3" name="Image 2">
            <a:extLst>
              <a:ext uri="{FF2B5EF4-FFF2-40B4-BE49-F238E27FC236}">
                <a16:creationId xmlns:a16="http://schemas.microsoft.com/office/drawing/2014/main" xmlns="" id="{26651AC8-8CDF-440A-A988-D00E89AFAE33}"/>
              </a:ext>
            </a:extLst>
          </p:cNvPr>
          <p:cNvPicPr>
            <a:picLocks noChangeAspect="1"/>
          </p:cNvPicPr>
          <p:nvPr/>
        </p:nvPicPr>
        <p:blipFill>
          <a:blip r:embed="rId3"/>
          <a:stretch>
            <a:fillRect/>
          </a:stretch>
        </p:blipFill>
        <p:spPr>
          <a:xfrm>
            <a:off x="5511620" y="598940"/>
            <a:ext cx="3493294" cy="3493294"/>
          </a:xfrm>
          <a:prstGeom prst="rect">
            <a:avLst/>
          </a:prstGeom>
        </p:spPr>
      </p:pic>
      <p:sp>
        <p:nvSpPr>
          <p:cNvPr id="4" name="Rectangle 3">
            <a:extLst>
              <a:ext uri="{FF2B5EF4-FFF2-40B4-BE49-F238E27FC236}">
                <a16:creationId xmlns:a16="http://schemas.microsoft.com/office/drawing/2014/main" xmlns="" id="{4D8BD4C4-D203-4597-B530-1B47AA7EDB90}"/>
              </a:ext>
            </a:extLst>
          </p:cNvPr>
          <p:cNvSpPr/>
          <p:nvPr/>
        </p:nvSpPr>
        <p:spPr>
          <a:xfrm>
            <a:off x="6308364" y="3968262"/>
            <a:ext cx="1899806" cy="984885"/>
          </a:xfrm>
          <a:prstGeom prst="rect">
            <a:avLst/>
          </a:prstGeom>
        </p:spPr>
        <p:txBody>
          <a:bodyPr wrap="square">
            <a:spAutoFit/>
          </a:bodyPr>
          <a:lstStyle/>
          <a:p>
            <a:pPr marL="0" lvl="0" indent="0" algn="ctr"/>
            <a:r>
              <a:rPr lang="fr-FR" sz="1600" dirty="0">
                <a:solidFill>
                  <a:schemeClr val="tx1"/>
                </a:solidFill>
                <a:latin typeface="Share Tech" panose="020B0604020202020204" charset="0"/>
              </a:rPr>
              <a:t>Présenté par:</a:t>
            </a:r>
          </a:p>
          <a:p>
            <a:pPr marL="0" lvl="0" indent="0" algn="ctr"/>
            <a:r>
              <a:rPr lang="es-ES" dirty="0" err="1">
                <a:solidFill>
                  <a:schemeClr val="tx1"/>
                </a:solidFill>
              </a:rPr>
              <a:t>Halima</a:t>
            </a:r>
            <a:r>
              <a:rPr lang="es-ES" dirty="0">
                <a:solidFill>
                  <a:schemeClr val="tx1"/>
                </a:solidFill>
              </a:rPr>
              <a:t> </a:t>
            </a:r>
            <a:r>
              <a:rPr lang="es-ES" dirty="0" err="1" smtClean="0">
                <a:solidFill>
                  <a:schemeClr val="tx1"/>
                </a:solidFill>
              </a:rPr>
              <a:t>Elhagouchi</a:t>
            </a:r>
            <a:r>
              <a:rPr lang="es-ES" dirty="0" smtClean="0">
                <a:solidFill>
                  <a:schemeClr val="tx1"/>
                </a:solidFill>
              </a:rPr>
              <a:t> </a:t>
            </a:r>
            <a:endParaRPr lang="es-ES" dirty="0">
              <a:solidFill>
                <a:schemeClr val="tx1"/>
              </a:solidFill>
            </a:endParaRPr>
          </a:p>
          <a:p>
            <a:pPr marL="0" lvl="0" indent="0" algn="ctr"/>
            <a:r>
              <a:rPr lang="es-ES" dirty="0" err="1">
                <a:solidFill>
                  <a:schemeClr val="tx1"/>
                </a:solidFill>
              </a:rPr>
              <a:t>Zaineb</a:t>
            </a:r>
            <a:r>
              <a:rPr lang="es-ES" dirty="0">
                <a:solidFill>
                  <a:schemeClr val="tx1"/>
                </a:solidFill>
              </a:rPr>
              <a:t> </a:t>
            </a:r>
            <a:r>
              <a:rPr lang="es-ES" dirty="0" err="1">
                <a:solidFill>
                  <a:schemeClr val="tx1"/>
                </a:solidFill>
              </a:rPr>
              <a:t>Affoun</a:t>
            </a:r>
            <a:endParaRPr lang="es-ES" dirty="0">
              <a:solidFill>
                <a:schemeClr val="tx1"/>
              </a:solidFill>
            </a:endParaRPr>
          </a:p>
          <a:p>
            <a:pPr marL="0" lvl="0" indent="0" algn="ctr"/>
            <a:r>
              <a:rPr lang="es-ES" dirty="0">
                <a:solidFill>
                  <a:schemeClr val="tx1"/>
                </a:solidFill>
              </a:rPr>
              <a:t>Hiba Saghir</a:t>
            </a:r>
            <a:endParaRPr lang="en-GB" dirty="0">
              <a:solidFill>
                <a:schemeClr val="tx1"/>
              </a:solidFill>
            </a:endParaRPr>
          </a:p>
        </p:txBody>
      </p:sp>
      <p:sp>
        <p:nvSpPr>
          <p:cNvPr id="5" name="Rectangle 4">
            <a:extLst>
              <a:ext uri="{FF2B5EF4-FFF2-40B4-BE49-F238E27FC236}">
                <a16:creationId xmlns:a16="http://schemas.microsoft.com/office/drawing/2014/main" xmlns="" id="{F9A812C3-4C70-4735-A2FC-A0D56E4CF7AB}"/>
              </a:ext>
            </a:extLst>
          </p:cNvPr>
          <p:cNvSpPr/>
          <p:nvPr/>
        </p:nvSpPr>
        <p:spPr>
          <a:xfrm>
            <a:off x="736239" y="4183705"/>
            <a:ext cx="4572000" cy="553998"/>
          </a:xfrm>
          <a:prstGeom prst="rect">
            <a:avLst/>
          </a:prstGeom>
        </p:spPr>
        <p:txBody>
          <a:bodyPr>
            <a:spAutoFit/>
          </a:bodyPr>
          <a:lstStyle/>
          <a:p>
            <a:r>
              <a:rPr lang="fr-FR" sz="1600" dirty="0">
                <a:solidFill>
                  <a:schemeClr val="tx1"/>
                </a:solidFill>
                <a:latin typeface="Share Tech" panose="020B0604020202020204" charset="0"/>
              </a:rPr>
              <a:t>Encadré par:</a:t>
            </a:r>
          </a:p>
          <a:p>
            <a:r>
              <a:rPr lang="fr-FR" dirty="0">
                <a:solidFill>
                  <a:schemeClr val="tx1"/>
                </a:solidFill>
              </a:rPr>
              <a:t>Pr. Noura </a:t>
            </a:r>
            <a:r>
              <a:rPr lang="fr-FR" dirty="0" err="1">
                <a:solidFill>
                  <a:schemeClr val="tx1"/>
                </a:solidFill>
              </a:rPr>
              <a:t>Aherrahrou</a:t>
            </a:r>
            <a:r>
              <a:rPr lang="fr-FR" dirty="0">
                <a:solidFill>
                  <a:schemeClr val="tx1"/>
                </a:solidFill>
              </a:rPr>
              <a:t> </a:t>
            </a:r>
          </a:p>
        </p:txBody>
      </p:sp>
      <p:pic>
        <p:nvPicPr>
          <p:cNvPr id="190" name="Picture 11">
            <a:extLst>
              <a:ext uri="{FF2B5EF4-FFF2-40B4-BE49-F238E27FC236}">
                <a16:creationId xmlns:a16="http://schemas.microsoft.com/office/drawing/2014/main" xmlns="" id="{E16503EA-3DB7-4B69-A92B-88AB12DA16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049" y="213256"/>
            <a:ext cx="2130140" cy="764224"/>
          </a:xfrm>
          <a:prstGeom prst="rect">
            <a:avLst/>
          </a:prstGeom>
        </p:spPr>
      </p:pic>
      <p:sp>
        <p:nvSpPr>
          <p:cNvPr id="6" name="Rectangle 5">
            <a:extLst>
              <a:ext uri="{FF2B5EF4-FFF2-40B4-BE49-F238E27FC236}">
                <a16:creationId xmlns:a16="http://schemas.microsoft.com/office/drawing/2014/main" xmlns="" id="{3489D30E-2C61-42FE-9AF0-F1B7645BBC3D}"/>
              </a:ext>
            </a:extLst>
          </p:cNvPr>
          <p:cNvSpPr/>
          <p:nvPr/>
        </p:nvSpPr>
        <p:spPr>
          <a:xfrm>
            <a:off x="4786529" y="213256"/>
            <a:ext cx="4572000" cy="584775"/>
          </a:xfrm>
          <a:prstGeom prst="rect">
            <a:avLst/>
          </a:prstGeom>
        </p:spPr>
        <p:txBody>
          <a:bodyPr>
            <a:spAutoFit/>
          </a:bodyPr>
          <a:lstStyle/>
          <a:p>
            <a:pPr algn="ctr"/>
            <a:r>
              <a:rPr lang="fr-FR" sz="1600" dirty="0">
                <a:solidFill>
                  <a:schemeClr val="tx1"/>
                </a:solidFill>
                <a:latin typeface="Share Tech" panose="020B0604020202020204" charset="0"/>
              </a:rPr>
              <a:t>Master BDSAS</a:t>
            </a:r>
          </a:p>
          <a:p>
            <a:pPr algn="ctr"/>
            <a:r>
              <a:rPr lang="fr-FR" sz="1600" dirty="0">
                <a:solidFill>
                  <a:schemeClr val="tx1"/>
                </a:solidFill>
                <a:latin typeface="Share Tech" panose="020B0604020202020204" charset="0"/>
              </a:rPr>
              <a:t>2023-2024</a:t>
            </a:r>
            <a:endParaRPr lang="fr-FR" dirty="0">
              <a:solidFill>
                <a:schemeClr val="tx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7"/>
                                        </p:tgtEl>
                                        <p:attrNameLst>
                                          <p:attrName>style.visibility</p:attrName>
                                        </p:attrNameLst>
                                      </p:cBhvr>
                                      <p:to>
                                        <p:strVal val="visible"/>
                                      </p:to>
                                    </p:set>
                                    <p:anim calcmode="lin" valueType="num">
                                      <p:cBhvr additive="base">
                                        <p:cTn id="7" dur="500" fill="hold"/>
                                        <p:tgtEl>
                                          <p:spTgt spid="477"/>
                                        </p:tgtEl>
                                        <p:attrNameLst>
                                          <p:attrName>ppt_x</p:attrName>
                                        </p:attrNameLst>
                                      </p:cBhvr>
                                      <p:tavLst>
                                        <p:tav tm="0">
                                          <p:val>
                                            <p:strVal val="#ppt_x"/>
                                          </p:val>
                                        </p:tav>
                                        <p:tav tm="100000">
                                          <p:val>
                                            <p:strVal val="#ppt_x"/>
                                          </p:val>
                                        </p:tav>
                                      </p:tavLst>
                                    </p:anim>
                                    <p:anim calcmode="lin" valueType="num">
                                      <p:cBhvr additive="base">
                                        <p:cTn id="8" dur="500" fill="hold"/>
                                        <p:tgtEl>
                                          <p:spTgt spid="4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49"/>
        <p:cNvGrpSpPr/>
        <p:nvPr/>
      </p:nvGrpSpPr>
      <p:grpSpPr>
        <a:xfrm>
          <a:off x="0" y="0"/>
          <a:ext cx="0" cy="0"/>
          <a:chOff x="0" y="0"/>
          <a:chExt cx="0" cy="0"/>
        </a:xfrm>
      </p:grpSpPr>
      <p:sp>
        <p:nvSpPr>
          <p:cNvPr id="850" name="Google Shape;850;p36"/>
          <p:cNvSpPr txBox="1">
            <a:spLocks noGrp="1"/>
          </p:cNvSpPr>
          <p:nvPr>
            <p:ph type="title"/>
          </p:nvPr>
        </p:nvSpPr>
        <p:spPr>
          <a:xfrm>
            <a:off x="720000" y="31164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Neo4j</a:t>
            </a:r>
            <a:br>
              <a:rPr lang="en-GB" dirty="0"/>
            </a:br>
            <a:endParaRPr dirty="0"/>
          </a:p>
        </p:txBody>
      </p:sp>
      <p:sp>
        <p:nvSpPr>
          <p:cNvPr id="852" name="Google Shape;852;p36"/>
          <p:cNvSpPr txBox="1"/>
          <p:nvPr/>
        </p:nvSpPr>
        <p:spPr>
          <a:xfrm>
            <a:off x="5861616" y="2288100"/>
            <a:ext cx="3046638" cy="567300"/>
          </a:xfrm>
          <a:prstGeom prst="rect">
            <a:avLst/>
          </a:prstGeom>
          <a:noFill/>
          <a:ln>
            <a:noFill/>
          </a:ln>
        </p:spPr>
        <p:txBody>
          <a:bodyPr spcFirstLastPara="1" wrap="square" lIns="91425" tIns="91425" rIns="91425" bIns="91425" anchor="t" anchorCtr="0">
            <a:noAutofit/>
          </a:bodyPr>
          <a:lstStyle/>
          <a:p>
            <a:r>
              <a:rPr lang="fr-FR" sz="1300" dirty="0">
                <a:solidFill>
                  <a:schemeClr val="tx1"/>
                </a:solidFill>
                <a:latin typeface="Times New Roman" panose="02020603050405020304" pitchFamily="18" charset="0"/>
                <a:cs typeface="Times New Roman" panose="02020603050405020304" pitchFamily="18" charset="0"/>
              </a:rPr>
              <a:t>Offrir une extensibilité et une évolutivité élevées pour répondre aux besoins croissants en données géospatiales.</a:t>
            </a: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854" name="Google Shape;854;p36"/>
          <p:cNvSpPr txBox="1"/>
          <p:nvPr/>
        </p:nvSpPr>
        <p:spPr>
          <a:xfrm>
            <a:off x="992786" y="3536372"/>
            <a:ext cx="3378993" cy="567300"/>
          </a:xfrm>
          <a:prstGeom prst="rect">
            <a:avLst/>
          </a:prstGeom>
          <a:noFill/>
          <a:ln>
            <a:noFill/>
          </a:ln>
        </p:spPr>
        <p:txBody>
          <a:bodyPr spcFirstLastPara="1" wrap="square" lIns="91425" tIns="91425" rIns="91425" bIns="91425" anchor="t" anchorCtr="0">
            <a:noAutofit/>
          </a:bodyPr>
          <a:lstStyle/>
          <a:p>
            <a:r>
              <a:rPr lang="fr-FR" sz="1300" dirty="0">
                <a:solidFill>
                  <a:schemeClr val="tx1"/>
                </a:solidFill>
                <a:latin typeface="Times New Roman" panose="02020603050405020304" pitchFamily="18" charset="0"/>
                <a:cs typeface="Times New Roman" panose="02020603050405020304" pitchFamily="18" charset="0"/>
              </a:rPr>
              <a:t>Permettre des requêtes rapides et efficaces grâce à sa structure de graphe.</a:t>
            </a:r>
          </a:p>
          <a:p>
            <a:r>
              <a:rPr lang="fr-FR" sz="1200" dirty="0">
                <a:latin typeface="Times New Roman" panose="02020603050405020304" pitchFamily="18" charset="0"/>
                <a:cs typeface="Times New Roman" panose="02020603050405020304" pitchFamily="18" charset="0"/>
              </a:rPr>
              <a:t/>
            </a:r>
            <a:br>
              <a:rPr lang="fr-FR" sz="1200" dirty="0">
                <a:latin typeface="Times New Roman" panose="02020603050405020304" pitchFamily="18" charset="0"/>
                <a:cs typeface="Times New Roman" panose="02020603050405020304" pitchFamily="18" charset="0"/>
              </a:rPr>
            </a:br>
            <a:r>
              <a:rPr lang="fr-FR" sz="1300" dirty="0">
                <a:latin typeface="Times New Roman" panose="02020603050405020304" pitchFamily="18" charset="0"/>
                <a:cs typeface="Times New Roman" panose="02020603050405020304" pitchFamily="18" charset="0"/>
              </a:rPr>
              <a:t/>
            </a:r>
            <a:br>
              <a:rPr lang="fr-FR" sz="1300" dirty="0">
                <a:latin typeface="Times New Roman" panose="02020603050405020304" pitchFamily="18" charset="0"/>
                <a:cs typeface="Times New Roman" panose="02020603050405020304" pitchFamily="18" charset="0"/>
              </a:rPr>
            </a:br>
            <a:endParaRPr sz="1300" dirty="0">
              <a:solidFill>
                <a:schemeClr val="dk1"/>
              </a:solidFill>
              <a:latin typeface="Times New Roman" panose="02020603050405020304" pitchFamily="18" charset="0"/>
              <a:ea typeface="Roboto"/>
              <a:cs typeface="Times New Roman" panose="02020603050405020304" pitchFamily="18" charset="0"/>
              <a:sym typeface="Roboto"/>
            </a:endParaRPr>
          </a:p>
        </p:txBody>
      </p:sp>
      <p:sp>
        <p:nvSpPr>
          <p:cNvPr id="855" name="Google Shape;855;p36"/>
          <p:cNvSpPr/>
          <p:nvPr/>
        </p:nvSpPr>
        <p:spPr>
          <a:xfrm>
            <a:off x="717174" y="3504239"/>
            <a:ext cx="274200" cy="273900"/>
          </a:xfrm>
          <a:prstGeom prst="ellipse">
            <a:avLst/>
          </a:pr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856" name="Google Shape;856;p36"/>
          <p:cNvSpPr/>
          <p:nvPr/>
        </p:nvSpPr>
        <p:spPr>
          <a:xfrm>
            <a:off x="5513454" y="2360782"/>
            <a:ext cx="274200" cy="273900"/>
          </a:xfrm>
          <a:prstGeom prst="ellipse">
            <a:avLst/>
          </a:pr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7" name="Google Shape;857;p36"/>
          <p:cNvSpPr/>
          <p:nvPr/>
        </p:nvSpPr>
        <p:spPr>
          <a:xfrm>
            <a:off x="720000" y="2034941"/>
            <a:ext cx="274199" cy="27147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854;p36">
            <a:extLst>
              <a:ext uri="{FF2B5EF4-FFF2-40B4-BE49-F238E27FC236}">
                <a16:creationId xmlns:a16="http://schemas.microsoft.com/office/drawing/2014/main" xmlns="" id="{615ED302-3E10-4E3C-B6FA-F9268B7F7DAC}"/>
              </a:ext>
            </a:extLst>
          </p:cNvPr>
          <p:cNvSpPr txBox="1"/>
          <p:nvPr/>
        </p:nvSpPr>
        <p:spPr>
          <a:xfrm>
            <a:off x="1079924" y="1881053"/>
            <a:ext cx="3378993" cy="307777"/>
          </a:xfrm>
          <a:prstGeom prst="rect">
            <a:avLst/>
          </a:prstGeom>
          <a:noFill/>
          <a:ln>
            <a:noFill/>
          </a:ln>
        </p:spPr>
        <p:txBody>
          <a:bodyPr spcFirstLastPara="1" wrap="square" lIns="91425" tIns="91425" rIns="91425" bIns="91425" anchor="t" anchorCtr="0">
            <a:noAutofit/>
          </a:bodyPr>
          <a:lstStyle/>
          <a:p>
            <a:r>
              <a:rPr lang="fr-FR" sz="1300" dirty="0">
                <a:solidFill>
                  <a:schemeClr val="tx1"/>
                </a:solidFill>
                <a:latin typeface="Times New Roman" panose="02020603050405020304" pitchFamily="18" charset="0"/>
                <a:cs typeface="Times New Roman" panose="02020603050405020304" pitchFamily="18" charset="0"/>
              </a:rPr>
              <a:t>Stocker et gérer efficacement les données sous forme de graphes.</a:t>
            </a:r>
          </a:p>
          <a:p>
            <a:r>
              <a:rPr lang="fr-FR" dirty="0">
                <a:latin typeface="Times New Roman" panose="02020603050405020304" pitchFamily="18" charset="0"/>
                <a:cs typeface="Times New Roman" panose="02020603050405020304" pitchFamily="18" charset="0"/>
              </a:rPr>
              <a:t/>
            </a:r>
            <a:br>
              <a:rPr lang="fr-FR" dirty="0">
                <a:latin typeface="Times New Roman" panose="02020603050405020304" pitchFamily="18" charset="0"/>
                <a:cs typeface="Times New Roman" panose="02020603050405020304" pitchFamily="18" charset="0"/>
              </a:rPr>
            </a:br>
            <a:r>
              <a:rPr lang="fr-FR" dirty="0"/>
              <a:t/>
            </a:r>
            <a:br>
              <a:rPr lang="fr-FR" dirty="0"/>
            </a:br>
            <a:r>
              <a:rPr lang="fr-FR" dirty="0"/>
              <a:t/>
            </a:r>
            <a:br>
              <a:rPr lang="fr-FR" dirty="0"/>
            </a:br>
            <a:endParaRPr dirty="0">
              <a:solidFill>
                <a:schemeClr val="dk1"/>
              </a:solidFill>
              <a:latin typeface="Roboto"/>
              <a:ea typeface="Roboto"/>
              <a:cs typeface="Roboto"/>
              <a:sym typeface="Roboto"/>
            </a:endParaRPr>
          </a:p>
        </p:txBody>
      </p:sp>
      <p:sp>
        <p:nvSpPr>
          <p:cNvPr id="12" name="Google Shape;857;p36">
            <a:extLst>
              <a:ext uri="{FF2B5EF4-FFF2-40B4-BE49-F238E27FC236}">
                <a16:creationId xmlns:a16="http://schemas.microsoft.com/office/drawing/2014/main" xmlns="" id="{19E9D3FE-D289-4FBA-B957-5CBBD0D43134}"/>
              </a:ext>
            </a:extLst>
          </p:cNvPr>
          <p:cNvSpPr/>
          <p:nvPr/>
        </p:nvSpPr>
        <p:spPr>
          <a:xfrm>
            <a:off x="718587" y="2777139"/>
            <a:ext cx="274199" cy="27389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6" name="Google Shape;854;p36">
            <a:extLst>
              <a:ext uri="{FF2B5EF4-FFF2-40B4-BE49-F238E27FC236}">
                <a16:creationId xmlns:a16="http://schemas.microsoft.com/office/drawing/2014/main" xmlns="" id="{5F39EECE-8438-4FB8-A7BC-3596D53FFDF9}"/>
              </a:ext>
            </a:extLst>
          </p:cNvPr>
          <p:cNvSpPr txBox="1"/>
          <p:nvPr/>
        </p:nvSpPr>
        <p:spPr>
          <a:xfrm>
            <a:off x="717174" y="899048"/>
            <a:ext cx="3378993" cy="357986"/>
          </a:xfrm>
          <a:prstGeom prst="rect">
            <a:avLst/>
          </a:prstGeom>
          <a:noFill/>
          <a:ln>
            <a:noFill/>
          </a:ln>
        </p:spPr>
        <p:txBody>
          <a:bodyPr spcFirstLastPara="1" wrap="square" lIns="91425" tIns="91425" rIns="91425" bIns="91425" anchor="t" anchorCtr="0">
            <a:noAutofit/>
          </a:bodyPr>
          <a:lstStyle/>
          <a:p>
            <a:r>
              <a:rPr lang="fr-FR" dirty="0">
                <a:solidFill>
                  <a:schemeClr val="tx1"/>
                </a:solidFill>
                <a:latin typeface="Times New Roman" panose="02020603050405020304" pitchFamily="18" charset="0"/>
                <a:cs typeface="Times New Roman" panose="02020603050405020304" pitchFamily="18" charset="0"/>
              </a:rPr>
              <a:t>Pourquoi avons-nous choisi Neo4j ?</a:t>
            </a:r>
            <a:r>
              <a:rPr lang="fr-FR" sz="1200" dirty="0">
                <a:solidFill>
                  <a:schemeClr val="tx1"/>
                </a:solidFill>
              </a:rPr>
              <a:t/>
            </a:r>
            <a:br>
              <a:rPr lang="fr-FR" sz="1200" dirty="0">
                <a:solidFill>
                  <a:schemeClr val="tx1"/>
                </a:solidFill>
              </a:rPr>
            </a:br>
            <a:endParaRPr sz="1200" dirty="0">
              <a:solidFill>
                <a:schemeClr val="tx1"/>
              </a:solidFill>
              <a:latin typeface="Roboto"/>
              <a:ea typeface="Roboto"/>
              <a:cs typeface="Roboto"/>
              <a:sym typeface="Roboto"/>
            </a:endParaRPr>
          </a:p>
        </p:txBody>
      </p:sp>
      <p:sp>
        <p:nvSpPr>
          <p:cNvPr id="2" name="Rectangle 1">
            <a:extLst>
              <a:ext uri="{FF2B5EF4-FFF2-40B4-BE49-F238E27FC236}">
                <a16:creationId xmlns:a16="http://schemas.microsoft.com/office/drawing/2014/main" xmlns="" id="{DF8231FF-331F-462B-9472-C3541FF2979E}"/>
              </a:ext>
            </a:extLst>
          </p:cNvPr>
          <p:cNvSpPr/>
          <p:nvPr/>
        </p:nvSpPr>
        <p:spPr>
          <a:xfrm>
            <a:off x="718587" y="1331382"/>
            <a:ext cx="2722220" cy="307777"/>
          </a:xfrm>
          <a:prstGeom prst="rect">
            <a:avLst/>
          </a:prstGeom>
        </p:spPr>
        <p:txBody>
          <a:bodyPr wrap="none">
            <a:spAutoFit/>
          </a:bodyPr>
          <a:lstStyle/>
          <a:p>
            <a:r>
              <a:rPr lang="fr-FR" dirty="0">
                <a:solidFill>
                  <a:schemeClr val="tx1"/>
                </a:solidFill>
                <a:latin typeface="Times New Roman" panose="02020603050405020304" pitchFamily="18" charset="0"/>
                <a:cs typeface="Times New Roman" panose="02020603050405020304" pitchFamily="18" charset="0"/>
              </a:rPr>
              <a:t>Neo4j se distingue par sa capacité :</a:t>
            </a:r>
            <a:endParaRPr lang="en-GB" dirty="0">
              <a:latin typeface="Times New Roman" panose="02020603050405020304" pitchFamily="18" charset="0"/>
              <a:cs typeface="Times New Roman" panose="02020603050405020304" pitchFamily="18" charset="0"/>
            </a:endParaRPr>
          </a:p>
        </p:txBody>
      </p:sp>
      <p:sp>
        <p:nvSpPr>
          <p:cNvPr id="20" name="Google Shape;854;p36">
            <a:extLst>
              <a:ext uri="{FF2B5EF4-FFF2-40B4-BE49-F238E27FC236}">
                <a16:creationId xmlns:a16="http://schemas.microsoft.com/office/drawing/2014/main" xmlns="" id="{10E19C55-811D-483D-9DAB-613C8323C89E}"/>
              </a:ext>
            </a:extLst>
          </p:cNvPr>
          <p:cNvSpPr txBox="1"/>
          <p:nvPr/>
        </p:nvSpPr>
        <p:spPr>
          <a:xfrm>
            <a:off x="1079924" y="2687075"/>
            <a:ext cx="3378993" cy="307777"/>
          </a:xfrm>
          <a:prstGeom prst="rect">
            <a:avLst/>
          </a:prstGeom>
          <a:noFill/>
          <a:ln>
            <a:noFill/>
          </a:ln>
        </p:spPr>
        <p:txBody>
          <a:bodyPr spcFirstLastPara="1" wrap="square" lIns="91425" tIns="91425" rIns="91425" bIns="91425" anchor="t" anchorCtr="0">
            <a:noAutofit/>
          </a:bodyPr>
          <a:lstStyle/>
          <a:p>
            <a:r>
              <a:rPr lang="fr-FR" sz="1300" dirty="0">
                <a:solidFill>
                  <a:schemeClr val="tx1"/>
                </a:solidFill>
                <a:latin typeface="Times New Roman" panose="02020603050405020304" pitchFamily="18" charset="0"/>
                <a:cs typeface="Times New Roman" panose="02020603050405020304" pitchFamily="18" charset="0"/>
              </a:rPr>
              <a:t>Gérer des relations complexes entre les données de manière naturelle et intuitive.</a:t>
            </a:r>
          </a:p>
          <a:p>
            <a:r>
              <a:rPr lang="fr-FR" sz="1200" dirty="0">
                <a:latin typeface="Times New Roman" panose="02020603050405020304" pitchFamily="18" charset="0"/>
                <a:cs typeface="Times New Roman" panose="02020603050405020304" pitchFamily="18" charset="0"/>
              </a:rPr>
              <a:t/>
            </a:r>
            <a:br>
              <a:rPr lang="fr-FR" sz="1200"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
            </a:r>
            <a:br>
              <a:rPr lang="fr-FR" dirty="0">
                <a:latin typeface="Times New Roman" panose="02020603050405020304" pitchFamily="18" charset="0"/>
                <a:cs typeface="Times New Roman" panose="02020603050405020304" pitchFamily="18" charset="0"/>
              </a:rPr>
            </a:br>
            <a:r>
              <a:rPr lang="fr-FR" dirty="0"/>
              <a:t/>
            </a:r>
            <a:br>
              <a:rPr lang="fr-FR" dirty="0"/>
            </a:br>
            <a:r>
              <a:rPr lang="fr-FR" dirty="0"/>
              <a:t/>
            </a:r>
            <a:br>
              <a:rPr lang="fr-FR" dirty="0"/>
            </a:br>
            <a:endParaRPr dirty="0">
              <a:solidFill>
                <a:schemeClr val="dk1"/>
              </a:solidFill>
              <a:latin typeface="Roboto"/>
              <a:ea typeface="Roboto"/>
              <a:cs typeface="Roboto"/>
              <a:sym typeface="Roboto"/>
            </a:endParaRPr>
          </a:p>
        </p:txBody>
      </p:sp>
      <p:sp>
        <p:nvSpPr>
          <p:cNvPr id="21" name="Google Shape;852;p36">
            <a:extLst>
              <a:ext uri="{FF2B5EF4-FFF2-40B4-BE49-F238E27FC236}">
                <a16:creationId xmlns:a16="http://schemas.microsoft.com/office/drawing/2014/main" xmlns="" id="{84D55A60-3AC4-40AD-97C4-6514696996F4}"/>
              </a:ext>
            </a:extLst>
          </p:cNvPr>
          <p:cNvSpPr txBox="1"/>
          <p:nvPr/>
        </p:nvSpPr>
        <p:spPr>
          <a:xfrm>
            <a:off x="5861616" y="3308581"/>
            <a:ext cx="3046638" cy="567300"/>
          </a:xfrm>
          <a:prstGeom prst="rect">
            <a:avLst/>
          </a:prstGeom>
          <a:noFill/>
          <a:ln>
            <a:noFill/>
          </a:ln>
        </p:spPr>
        <p:txBody>
          <a:bodyPr spcFirstLastPara="1" wrap="square" lIns="91425" tIns="91425" rIns="91425" bIns="91425" anchor="t" anchorCtr="0">
            <a:noAutofit/>
          </a:bodyPr>
          <a:lstStyle/>
          <a:p>
            <a:r>
              <a:rPr lang="fr-FR" sz="1300" dirty="0">
                <a:solidFill>
                  <a:schemeClr val="tx1"/>
                </a:solidFill>
                <a:latin typeface="Times New Roman" panose="02020603050405020304" pitchFamily="18" charset="0"/>
                <a:cs typeface="Times New Roman" panose="02020603050405020304" pitchFamily="18" charset="0"/>
              </a:rPr>
              <a:t>Utiliser le langage de requête </a:t>
            </a:r>
            <a:r>
              <a:rPr lang="fr-FR" sz="1300" dirty="0" err="1">
                <a:solidFill>
                  <a:schemeClr val="tx1"/>
                </a:solidFill>
                <a:latin typeface="Times New Roman" panose="02020603050405020304" pitchFamily="18" charset="0"/>
                <a:cs typeface="Times New Roman" panose="02020603050405020304" pitchFamily="18" charset="0"/>
              </a:rPr>
              <a:t>Cypher</a:t>
            </a:r>
            <a:r>
              <a:rPr lang="fr-FR" sz="1300" dirty="0">
                <a:solidFill>
                  <a:schemeClr val="tx1"/>
                </a:solidFill>
                <a:latin typeface="Times New Roman" panose="02020603050405020304" pitchFamily="18" charset="0"/>
                <a:cs typeface="Times New Roman" panose="02020603050405020304" pitchFamily="18" charset="0"/>
              </a:rPr>
              <a:t> pour simplifier la manipulation et l'interrogation des données.</a:t>
            </a: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22" name="Google Shape;856;p36">
            <a:extLst>
              <a:ext uri="{FF2B5EF4-FFF2-40B4-BE49-F238E27FC236}">
                <a16:creationId xmlns:a16="http://schemas.microsoft.com/office/drawing/2014/main" xmlns="" id="{ACF91665-A3A1-4221-8DD0-69FBDF4BF9C5}"/>
              </a:ext>
            </a:extLst>
          </p:cNvPr>
          <p:cNvSpPr/>
          <p:nvPr/>
        </p:nvSpPr>
        <p:spPr>
          <a:xfrm>
            <a:off x="5513454" y="3381263"/>
            <a:ext cx="274200" cy="273900"/>
          </a:xfrm>
          <a:prstGeom prst="ellipse">
            <a:avLst/>
          </a:pr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 name="Rectangle 1">
            <a:extLst>
              <a:ext uri="{FF2B5EF4-FFF2-40B4-BE49-F238E27FC236}">
                <a16:creationId xmlns:a16="http://schemas.microsoft.com/office/drawing/2014/main" xmlns="" id="{E8B69A30-7DE5-4A20-B4D2-313124647AF9}"/>
              </a:ext>
            </a:extLst>
          </p:cNvPr>
          <p:cNvSpPr>
            <a:spLocks noChangeArrowheads="1"/>
          </p:cNvSpPr>
          <p:nvPr/>
        </p:nvSpPr>
        <p:spPr bwMode="auto">
          <a:xfrm>
            <a:off x="0" y="-515654"/>
            <a:ext cx="65" cy="103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50"/>
                                        </p:tgtEl>
                                        <p:attrNameLst>
                                          <p:attrName>style.visibility</p:attrName>
                                        </p:attrNameLst>
                                      </p:cBhvr>
                                      <p:to>
                                        <p:strVal val="visible"/>
                                      </p:to>
                                    </p:set>
                                    <p:anim calcmode="lin" valueType="num">
                                      <p:cBhvr>
                                        <p:cTn id="7" dur="1000" fill="hold"/>
                                        <p:tgtEl>
                                          <p:spTgt spid="850"/>
                                        </p:tgtEl>
                                        <p:attrNameLst>
                                          <p:attrName>ppt_w</p:attrName>
                                        </p:attrNameLst>
                                      </p:cBhvr>
                                      <p:tavLst>
                                        <p:tav tm="0">
                                          <p:val>
                                            <p:fltVal val="0"/>
                                          </p:val>
                                        </p:tav>
                                        <p:tav tm="100000">
                                          <p:val>
                                            <p:strVal val="#ppt_w"/>
                                          </p:val>
                                        </p:tav>
                                      </p:tavLst>
                                    </p:anim>
                                    <p:anim calcmode="lin" valueType="num">
                                      <p:cBhvr>
                                        <p:cTn id="8" dur="1000" fill="hold"/>
                                        <p:tgtEl>
                                          <p:spTgt spid="850"/>
                                        </p:tgtEl>
                                        <p:attrNameLst>
                                          <p:attrName>ppt_h</p:attrName>
                                        </p:attrNameLst>
                                      </p:cBhvr>
                                      <p:tavLst>
                                        <p:tav tm="0">
                                          <p:val>
                                            <p:fltVal val="0"/>
                                          </p:val>
                                        </p:tav>
                                        <p:tav tm="100000">
                                          <p:val>
                                            <p:strVal val="#ppt_h"/>
                                          </p:val>
                                        </p:tav>
                                      </p:tavLst>
                                    </p:anim>
                                    <p:anim calcmode="lin" valueType="num">
                                      <p:cBhvr>
                                        <p:cTn id="9" dur="1000" fill="hold"/>
                                        <p:tgtEl>
                                          <p:spTgt spid="850"/>
                                        </p:tgtEl>
                                        <p:attrNameLst>
                                          <p:attrName>style.rotation</p:attrName>
                                        </p:attrNameLst>
                                      </p:cBhvr>
                                      <p:tavLst>
                                        <p:tav tm="0">
                                          <p:val>
                                            <p:fltVal val="90"/>
                                          </p:val>
                                        </p:tav>
                                        <p:tav tm="100000">
                                          <p:val>
                                            <p:fltVal val="0"/>
                                          </p:val>
                                        </p:tav>
                                      </p:tavLst>
                                    </p:anim>
                                    <p:animEffect transition="in" filter="fade">
                                      <p:cBhvr>
                                        <p:cTn id="10" dur="1000"/>
                                        <p:tgtEl>
                                          <p:spTgt spid="850"/>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2000"/>
                                        <p:tgtEl>
                                          <p:spTgt spid="16"/>
                                        </p:tgtEl>
                                      </p:cBhvr>
                                    </p:animEffect>
                                    <p:anim calcmode="lin" valueType="num">
                                      <p:cBhvr>
                                        <p:cTn id="16" dur="2000" fill="hold"/>
                                        <p:tgtEl>
                                          <p:spTgt spid="16"/>
                                        </p:tgtEl>
                                        <p:attrNameLst>
                                          <p:attrName>ppt_w</p:attrName>
                                        </p:attrNameLst>
                                      </p:cBhvr>
                                      <p:tavLst>
                                        <p:tav tm="0" fmla="#ppt_w*sin(2.5*pi*$)">
                                          <p:val>
                                            <p:fltVal val="0"/>
                                          </p:val>
                                        </p:tav>
                                        <p:tav tm="100000">
                                          <p:val>
                                            <p:fltVal val="1"/>
                                          </p:val>
                                        </p:tav>
                                      </p:tavLst>
                                    </p:anim>
                                    <p:anim calcmode="lin" valueType="num">
                                      <p:cBhvr>
                                        <p:cTn id="17"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857"/>
                                        </p:tgtEl>
                                        <p:attrNameLst>
                                          <p:attrName>style.visibility</p:attrName>
                                        </p:attrNameLst>
                                      </p:cBhvr>
                                      <p:to>
                                        <p:strVal val="visible"/>
                                      </p:to>
                                    </p:set>
                                    <p:animEffect transition="in" filter="wipe(down)">
                                      <p:cBhvr>
                                        <p:cTn id="27" dur="580">
                                          <p:stCondLst>
                                            <p:cond delay="0"/>
                                          </p:stCondLst>
                                        </p:cTn>
                                        <p:tgtEl>
                                          <p:spTgt spid="857"/>
                                        </p:tgtEl>
                                      </p:cBhvr>
                                    </p:animEffect>
                                    <p:anim calcmode="lin" valueType="num">
                                      <p:cBhvr>
                                        <p:cTn id="28" dur="1822" tmFilter="0,0; 0.14,0.36; 0.43,0.73; 0.71,0.91; 1.0,1.0">
                                          <p:stCondLst>
                                            <p:cond delay="0"/>
                                          </p:stCondLst>
                                        </p:cTn>
                                        <p:tgtEl>
                                          <p:spTgt spid="857"/>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857"/>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857"/>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857"/>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857"/>
                                        </p:tgtEl>
                                        <p:attrNameLst>
                                          <p:attrName>ppt_y</p:attrName>
                                        </p:attrNameLst>
                                      </p:cBhvr>
                                      <p:tavLst>
                                        <p:tav tm="0" fmla="#ppt_y-sin(pi*$)/81">
                                          <p:val>
                                            <p:fltVal val="0"/>
                                          </p:val>
                                        </p:tav>
                                        <p:tav tm="100000">
                                          <p:val>
                                            <p:fltVal val="1"/>
                                          </p:val>
                                        </p:tav>
                                      </p:tavLst>
                                    </p:anim>
                                    <p:animScale>
                                      <p:cBhvr>
                                        <p:cTn id="33" dur="26">
                                          <p:stCondLst>
                                            <p:cond delay="650"/>
                                          </p:stCondLst>
                                        </p:cTn>
                                        <p:tgtEl>
                                          <p:spTgt spid="857"/>
                                        </p:tgtEl>
                                      </p:cBhvr>
                                      <p:to x="100000" y="60000"/>
                                    </p:animScale>
                                    <p:animScale>
                                      <p:cBhvr>
                                        <p:cTn id="34" dur="166" decel="50000">
                                          <p:stCondLst>
                                            <p:cond delay="676"/>
                                          </p:stCondLst>
                                        </p:cTn>
                                        <p:tgtEl>
                                          <p:spTgt spid="857"/>
                                        </p:tgtEl>
                                      </p:cBhvr>
                                      <p:to x="100000" y="100000"/>
                                    </p:animScale>
                                    <p:animScale>
                                      <p:cBhvr>
                                        <p:cTn id="35" dur="26">
                                          <p:stCondLst>
                                            <p:cond delay="1312"/>
                                          </p:stCondLst>
                                        </p:cTn>
                                        <p:tgtEl>
                                          <p:spTgt spid="857"/>
                                        </p:tgtEl>
                                      </p:cBhvr>
                                      <p:to x="100000" y="80000"/>
                                    </p:animScale>
                                    <p:animScale>
                                      <p:cBhvr>
                                        <p:cTn id="36" dur="166" decel="50000">
                                          <p:stCondLst>
                                            <p:cond delay="1338"/>
                                          </p:stCondLst>
                                        </p:cTn>
                                        <p:tgtEl>
                                          <p:spTgt spid="857"/>
                                        </p:tgtEl>
                                      </p:cBhvr>
                                      <p:to x="100000" y="100000"/>
                                    </p:animScale>
                                    <p:animScale>
                                      <p:cBhvr>
                                        <p:cTn id="37" dur="26">
                                          <p:stCondLst>
                                            <p:cond delay="1642"/>
                                          </p:stCondLst>
                                        </p:cTn>
                                        <p:tgtEl>
                                          <p:spTgt spid="857"/>
                                        </p:tgtEl>
                                      </p:cBhvr>
                                      <p:to x="100000" y="90000"/>
                                    </p:animScale>
                                    <p:animScale>
                                      <p:cBhvr>
                                        <p:cTn id="38" dur="166" decel="50000">
                                          <p:stCondLst>
                                            <p:cond delay="1668"/>
                                          </p:stCondLst>
                                        </p:cTn>
                                        <p:tgtEl>
                                          <p:spTgt spid="857"/>
                                        </p:tgtEl>
                                      </p:cBhvr>
                                      <p:to x="100000" y="100000"/>
                                    </p:animScale>
                                    <p:animScale>
                                      <p:cBhvr>
                                        <p:cTn id="39" dur="26">
                                          <p:stCondLst>
                                            <p:cond delay="1808"/>
                                          </p:stCondLst>
                                        </p:cTn>
                                        <p:tgtEl>
                                          <p:spTgt spid="857"/>
                                        </p:tgtEl>
                                      </p:cBhvr>
                                      <p:to x="100000" y="95000"/>
                                    </p:animScale>
                                    <p:animScale>
                                      <p:cBhvr>
                                        <p:cTn id="40" dur="166" decel="50000">
                                          <p:stCondLst>
                                            <p:cond delay="1834"/>
                                          </p:stCondLst>
                                        </p:cTn>
                                        <p:tgtEl>
                                          <p:spTgt spid="857"/>
                                        </p:tgtEl>
                                      </p:cBhvr>
                                      <p:to x="100000" y="100000"/>
                                    </p:animScale>
                                  </p:childTnLst>
                                </p:cTn>
                              </p:par>
                              <p:par>
                                <p:cTn id="41" presetID="26"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80">
                                          <p:stCondLst>
                                            <p:cond delay="0"/>
                                          </p:stCondLst>
                                        </p:cTn>
                                        <p:tgtEl>
                                          <p:spTgt spid="11"/>
                                        </p:tgtEl>
                                      </p:cBhvr>
                                    </p:animEffect>
                                    <p:anim calcmode="lin" valueType="num">
                                      <p:cBhvr>
                                        <p:cTn id="4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9" dur="26">
                                          <p:stCondLst>
                                            <p:cond delay="650"/>
                                          </p:stCondLst>
                                        </p:cTn>
                                        <p:tgtEl>
                                          <p:spTgt spid="11"/>
                                        </p:tgtEl>
                                      </p:cBhvr>
                                      <p:to x="100000" y="60000"/>
                                    </p:animScale>
                                    <p:animScale>
                                      <p:cBhvr>
                                        <p:cTn id="50" dur="166" decel="50000">
                                          <p:stCondLst>
                                            <p:cond delay="676"/>
                                          </p:stCondLst>
                                        </p:cTn>
                                        <p:tgtEl>
                                          <p:spTgt spid="11"/>
                                        </p:tgtEl>
                                      </p:cBhvr>
                                      <p:to x="100000" y="100000"/>
                                    </p:animScale>
                                    <p:animScale>
                                      <p:cBhvr>
                                        <p:cTn id="51" dur="26">
                                          <p:stCondLst>
                                            <p:cond delay="1312"/>
                                          </p:stCondLst>
                                        </p:cTn>
                                        <p:tgtEl>
                                          <p:spTgt spid="11"/>
                                        </p:tgtEl>
                                      </p:cBhvr>
                                      <p:to x="100000" y="80000"/>
                                    </p:animScale>
                                    <p:animScale>
                                      <p:cBhvr>
                                        <p:cTn id="52" dur="166" decel="50000">
                                          <p:stCondLst>
                                            <p:cond delay="1338"/>
                                          </p:stCondLst>
                                        </p:cTn>
                                        <p:tgtEl>
                                          <p:spTgt spid="11"/>
                                        </p:tgtEl>
                                      </p:cBhvr>
                                      <p:to x="100000" y="100000"/>
                                    </p:animScale>
                                    <p:animScale>
                                      <p:cBhvr>
                                        <p:cTn id="53" dur="26">
                                          <p:stCondLst>
                                            <p:cond delay="1642"/>
                                          </p:stCondLst>
                                        </p:cTn>
                                        <p:tgtEl>
                                          <p:spTgt spid="11"/>
                                        </p:tgtEl>
                                      </p:cBhvr>
                                      <p:to x="100000" y="90000"/>
                                    </p:animScale>
                                    <p:animScale>
                                      <p:cBhvr>
                                        <p:cTn id="54" dur="166" decel="50000">
                                          <p:stCondLst>
                                            <p:cond delay="1668"/>
                                          </p:stCondLst>
                                        </p:cTn>
                                        <p:tgtEl>
                                          <p:spTgt spid="11"/>
                                        </p:tgtEl>
                                      </p:cBhvr>
                                      <p:to x="100000" y="100000"/>
                                    </p:animScale>
                                    <p:animScale>
                                      <p:cBhvr>
                                        <p:cTn id="55" dur="26">
                                          <p:stCondLst>
                                            <p:cond delay="1808"/>
                                          </p:stCondLst>
                                        </p:cTn>
                                        <p:tgtEl>
                                          <p:spTgt spid="11"/>
                                        </p:tgtEl>
                                      </p:cBhvr>
                                      <p:to x="100000" y="95000"/>
                                    </p:animScale>
                                    <p:animScale>
                                      <p:cBhvr>
                                        <p:cTn id="56" dur="166" decel="50000">
                                          <p:stCondLst>
                                            <p:cond delay="1834"/>
                                          </p:stCondLst>
                                        </p:cTn>
                                        <p:tgtEl>
                                          <p:spTgt spid="11"/>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down)">
                                      <p:cBhvr>
                                        <p:cTn id="61" dur="580">
                                          <p:stCondLst>
                                            <p:cond delay="0"/>
                                          </p:stCondLst>
                                        </p:cTn>
                                        <p:tgtEl>
                                          <p:spTgt spid="12"/>
                                        </p:tgtEl>
                                      </p:cBhvr>
                                    </p:animEffect>
                                    <p:anim calcmode="lin" valueType="num">
                                      <p:cBhvr>
                                        <p:cTn id="6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7" dur="26">
                                          <p:stCondLst>
                                            <p:cond delay="650"/>
                                          </p:stCondLst>
                                        </p:cTn>
                                        <p:tgtEl>
                                          <p:spTgt spid="12"/>
                                        </p:tgtEl>
                                      </p:cBhvr>
                                      <p:to x="100000" y="60000"/>
                                    </p:animScale>
                                    <p:animScale>
                                      <p:cBhvr>
                                        <p:cTn id="68" dur="166" decel="50000">
                                          <p:stCondLst>
                                            <p:cond delay="676"/>
                                          </p:stCondLst>
                                        </p:cTn>
                                        <p:tgtEl>
                                          <p:spTgt spid="12"/>
                                        </p:tgtEl>
                                      </p:cBhvr>
                                      <p:to x="100000" y="100000"/>
                                    </p:animScale>
                                    <p:animScale>
                                      <p:cBhvr>
                                        <p:cTn id="69" dur="26">
                                          <p:stCondLst>
                                            <p:cond delay="1312"/>
                                          </p:stCondLst>
                                        </p:cTn>
                                        <p:tgtEl>
                                          <p:spTgt spid="12"/>
                                        </p:tgtEl>
                                      </p:cBhvr>
                                      <p:to x="100000" y="80000"/>
                                    </p:animScale>
                                    <p:animScale>
                                      <p:cBhvr>
                                        <p:cTn id="70" dur="166" decel="50000">
                                          <p:stCondLst>
                                            <p:cond delay="1338"/>
                                          </p:stCondLst>
                                        </p:cTn>
                                        <p:tgtEl>
                                          <p:spTgt spid="12"/>
                                        </p:tgtEl>
                                      </p:cBhvr>
                                      <p:to x="100000" y="100000"/>
                                    </p:animScale>
                                    <p:animScale>
                                      <p:cBhvr>
                                        <p:cTn id="71" dur="26">
                                          <p:stCondLst>
                                            <p:cond delay="1642"/>
                                          </p:stCondLst>
                                        </p:cTn>
                                        <p:tgtEl>
                                          <p:spTgt spid="12"/>
                                        </p:tgtEl>
                                      </p:cBhvr>
                                      <p:to x="100000" y="90000"/>
                                    </p:animScale>
                                    <p:animScale>
                                      <p:cBhvr>
                                        <p:cTn id="72" dur="166" decel="50000">
                                          <p:stCondLst>
                                            <p:cond delay="1668"/>
                                          </p:stCondLst>
                                        </p:cTn>
                                        <p:tgtEl>
                                          <p:spTgt spid="12"/>
                                        </p:tgtEl>
                                      </p:cBhvr>
                                      <p:to x="100000" y="100000"/>
                                    </p:animScale>
                                    <p:animScale>
                                      <p:cBhvr>
                                        <p:cTn id="73" dur="26">
                                          <p:stCondLst>
                                            <p:cond delay="1808"/>
                                          </p:stCondLst>
                                        </p:cTn>
                                        <p:tgtEl>
                                          <p:spTgt spid="12"/>
                                        </p:tgtEl>
                                      </p:cBhvr>
                                      <p:to x="100000" y="95000"/>
                                    </p:animScale>
                                    <p:animScale>
                                      <p:cBhvr>
                                        <p:cTn id="74" dur="166" decel="50000">
                                          <p:stCondLst>
                                            <p:cond delay="1834"/>
                                          </p:stCondLst>
                                        </p:cTn>
                                        <p:tgtEl>
                                          <p:spTgt spid="12"/>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80">
                                          <p:stCondLst>
                                            <p:cond delay="0"/>
                                          </p:stCondLst>
                                        </p:cTn>
                                        <p:tgtEl>
                                          <p:spTgt spid="20"/>
                                        </p:tgtEl>
                                      </p:cBhvr>
                                    </p:animEffect>
                                    <p:anim calcmode="lin" valueType="num">
                                      <p:cBhvr>
                                        <p:cTn id="7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83" dur="26">
                                          <p:stCondLst>
                                            <p:cond delay="650"/>
                                          </p:stCondLst>
                                        </p:cTn>
                                        <p:tgtEl>
                                          <p:spTgt spid="20"/>
                                        </p:tgtEl>
                                      </p:cBhvr>
                                      <p:to x="100000" y="60000"/>
                                    </p:animScale>
                                    <p:animScale>
                                      <p:cBhvr>
                                        <p:cTn id="84" dur="166" decel="50000">
                                          <p:stCondLst>
                                            <p:cond delay="676"/>
                                          </p:stCondLst>
                                        </p:cTn>
                                        <p:tgtEl>
                                          <p:spTgt spid="20"/>
                                        </p:tgtEl>
                                      </p:cBhvr>
                                      <p:to x="100000" y="100000"/>
                                    </p:animScale>
                                    <p:animScale>
                                      <p:cBhvr>
                                        <p:cTn id="85" dur="26">
                                          <p:stCondLst>
                                            <p:cond delay="1312"/>
                                          </p:stCondLst>
                                        </p:cTn>
                                        <p:tgtEl>
                                          <p:spTgt spid="20"/>
                                        </p:tgtEl>
                                      </p:cBhvr>
                                      <p:to x="100000" y="80000"/>
                                    </p:animScale>
                                    <p:animScale>
                                      <p:cBhvr>
                                        <p:cTn id="86" dur="166" decel="50000">
                                          <p:stCondLst>
                                            <p:cond delay="1338"/>
                                          </p:stCondLst>
                                        </p:cTn>
                                        <p:tgtEl>
                                          <p:spTgt spid="20"/>
                                        </p:tgtEl>
                                      </p:cBhvr>
                                      <p:to x="100000" y="100000"/>
                                    </p:animScale>
                                    <p:animScale>
                                      <p:cBhvr>
                                        <p:cTn id="87" dur="26">
                                          <p:stCondLst>
                                            <p:cond delay="1642"/>
                                          </p:stCondLst>
                                        </p:cTn>
                                        <p:tgtEl>
                                          <p:spTgt spid="20"/>
                                        </p:tgtEl>
                                      </p:cBhvr>
                                      <p:to x="100000" y="90000"/>
                                    </p:animScale>
                                    <p:animScale>
                                      <p:cBhvr>
                                        <p:cTn id="88" dur="166" decel="50000">
                                          <p:stCondLst>
                                            <p:cond delay="1668"/>
                                          </p:stCondLst>
                                        </p:cTn>
                                        <p:tgtEl>
                                          <p:spTgt spid="20"/>
                                        </p:tgtEl>
                                      </p:cBhvr>
                                      <p:to x="100000" y="100000"/>
                                    </p:animScale>
                                    <p:animScale>
                                      <p:cBhvr>
                                        <p:cTn id="89" dur="26">
                                          <p:stCondLst>
                                            <p:cond delay="1808"/>
                                          </p:stCondLst>
                                        </p:cTn>
                                        <p:tgtEl>
                                          <p:spTgt spid="20"/>
                                        </p:tgtEl>
                                      </p:cBhvr>
                                      <p:to x="100000" y="95000"/>
                                    </p:animScale>
                                    <p:animScale>
                                      <p:cBhvr>
                                        <p:cTn id="90" dur="166" decel="50000">
                                          <p:stCondLst>
                                            <p:cond delay="1834"/>
                                          </p:stCondLst>
                                        </p:cTn>
                                        <p:tgtEl>
                                          <p:spTgt spid="20"/>
                                        </p:tgtEl>
                                      </p:cBhvr>
                                      <p:to x="100000" y="100000"/>
                                    </p:animScale>
                                  </p:childTnLst>
                                </p:cTn>
                              </p:par>
                            </p:childTnLst>
                          </p:cTn>
                        </p:par>
                      </p:childTnLst>
                    </p:cTn>
                  </p:par>
                  <p:par>
                    <p:cTn id="91" fill="hold">
                      <p:stCondLst>
                        <p:cond delay="indefinite"/>
                      </p:stCondLst>
                      <p:childTnLst>
                        <p:par>
                          <p:cTn id="92" fill="hold">
                            <p:stCondLst>
                              <p:cond delay="0"/>
                            </p:stCondLst>
                            <p:childTnLst>
                              <p:par>
                                <p:cTn id="93" presetID="26" presetClass="entr" presetSubtype="0" fill="hold" grpId="0" nodeType="clickEffect">
                                  <p:stCondLst>
                                    <p:cond delay="0"/>
                                  </p:stCondLst>
                                  <p:childTnLst>
                                    <p:set>
                                      <p:cBhvr>
                                        <p:cTn id="94" dur="1" fill="hold">
                                          <p:stCondLst>
                                            <p:cond delay="0"/>
                                          </p:stCondLst>
                                        </p:cTn>
                                        <p:tgtEl>
                                          <p:spTgt spid="854"/>
                                        </p:tgtEl>
                                        <p:attrNameLst>
                                          <p:attrName>style.visibility</p:attrName>
                                        </p:attrNameLst>
                                      </p:cBhvr>
                                      <p:to>
                                        <p:strVal val="visible"/>
                                      </p:to>
                                    </p:set>
                                    <p:animEffect transition="in" filter="wipe(down)">
                                      <p:cBhvr>
                                        <p:cTn id="95" dur="580">
                                          <p:stCondLst>
                                            <p:cond delay="0"/>
                                          </p:stCondLst>
                                        </p:cTn>
                                        <p:tgtEl>
                                          <p:spTgt spid="854"/>
                                        </p:tgtEl>
                                      </p:cBhvr>
                                    </p:animEffect>
                                    <p:anim calcmode="lin" valueType="num">
                                      <p:cBhvr>
                                        <p:cTn id="96" dur="1822" tmFilter="0,0; 0.14,0.36; 0.43,0.73; 0.71,0.91; 1.0,1.0">
                                          <p:stCondLst>
                                            <p:cond delay="0"/>
                                          </p:stCondLst>
                                        </p:cTn>
                                        <p:tgtEl>
                                          <p:spTgt spid="854"/>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854"/>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854"/>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854"/>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854"/>
                                        </p:tgtEl>
                                        <p:attrNameLst>
                                          <p:attrName>ppt_y</p:attrName>
                                        </p:attrNameLst>
                                      </p:cBhvr>
                                      <p:tavLst>
                                        <p:tav tm="0" fmla="#ppt_y-sin(pi*$)/81">
                                          <p:val>
                                            <p:fltVal val="0"/>
                                          </p:val>
                                        </p:tav>
                                        <p:tav tm="100000">
                                          <p:val>
                                            <p:fltVal val="1"/>
                                          </p:val>
                                        </p:tav>
                                      </p:tavLst>
                                    </p:anim>
                                    <p:animScale>
                                      <p:cBhvr>
                                        <p:cTn id="101" dur="26">
                                          <p:stCondLst>
                                            <p:cond delay="650"/>
                                          </p:stCondLst>
                                        </p:cTn>
                                        <p:tgtEl>
                                          <p:spTgt spid="854"/>
                                        </p:tgtEl>
                                      </p:cBhvr>
                                      <p:to x="100000" y="60000"/>
                                    </p:animScale>
                                    <p:animScale>
                                      <p:cBhvr>
                                        <p:cTn id="102" dur="166" decel="50000">
                                          <p:stCondLst>
                                            <p:cond delay="676"/>
                                          </p:stCondLst>
                                        </p:cTn>
                                        <p:tgtEl>
                                          <p:spTgt spid="854"/>
                                        </p:tgtEl>
                                      </p:cBhvr>
                                      <p:to x="100000" y="100000"/>
                                    </p:animScale>
                                    <p:animScale>
                                      <p:cBhvr>
                                        <p:cTn id="103" dur="26">
                                          <p:stCondLst>
                                            <p:cond delay="1312"/>
                                          </p:stCondLst>
                                        </p:cTn>
                                        <p:tgtEl>
                                          <p:spTgt spid="854"/>
                                        </p:tgtEl>
                                      </p:cBhvr>
                                      <p:to x="100000" y="80000"/>
                                    </p:animScale>
                                    <p:animScale>
                                      <p:cBhvr>
                                        <p:cTn id="104" dur="166" decel="50000">
                                          <p:stCondLst>
                                            <p:cond delay="1338"/>
                                          </p:stCondLst>
                                        </p:cTn>
                                        <p:tgtEl>
                                          <p:spTgt spid="854"/>
                                        </p:tgtEl>
                                      </p:cBhvr>
                                      <p:to x="100000" y="100000"/>
                                    </p:animScale>
                                    <p:animScale>
                                      <p:cBhvr>
                                        <p:cTn id="105" dur="26">
                                          <p:stCondLst>
                                            <p:cond delay="1642"/>
                                          </p:stCondLst>
                                        </p:cTn>
                                        <p:tgtEl>
                                          <p:spTgt spid="854"/>
                                        </p:tgtEl>
                                      </p:cBhvr>
                                      <p:to x="100000" y="90000"/>
                                    </p:animScale>
                                    <p:animScale>
                                      <p:cBhvr>
                                        <p:cTn id="106" dur="166" decel="50000">
                                          <p:stCondLst>
                                            <p:cond delay="1668"/>
                                          </p:stCondLst>
                                        </p:cTn>
                                        <p:tgtEl>
                                          <p:spTgt spid="854"/>
                                        </p:tgtEl>
                                      </p:cBhvr>
                                      <p:to x="100000" y="100000"/>
                                    </p:animScale>
                                    <p:animScale>
                                      <p:cBhvr>
                                        <p:cTn id="107" dur="26">
                                          <p:stCondLst>
                                            <p:cond delay="1808"/>
                                          </p:stCondLst>
                                        </p:cTn>
                                        <p:tgtEl>
                                          <p:spTgt spid="854"/>
                                        </p:tgtEl>
                                      </p:cBhvr>
                                      <p:to x="100000" y="95000"/>
                                    </p:animScale>
                                    <p:animScale>
                                      <p:cBhvr>
                                        <p:cTn id="108" dur="166" decel="50000">
                                          <p:stCondLst>
                                            <p:cond delay="1834"/>
                                          </p:stCondLst>
                                        </p:cTn>
                                        <p:tgtEl>
                                          <p:spTgt spid="854"/>
                                        </p:tgtEl>
                                      </p:cBhvr>
                                      <p:to x="100000" y="100000"/>
                                    </p:animScale>
                                  </p:childTnLst>
                                </p:cTn>
                              </p:par>
                              <p:par>
                                <p:cTn id="109" presetID="26" presetClass="entr" presetSubtype="0" fill="hold" grpId="0" nodeType="withEffect">
                                  <p:stCondLst>
                                    <p:cond delay="0"/>
                                  </p:stCondLst>
                                  <p:childTnLst>
                                    <p:set>
                                      <p:cBhvr>
                                        <p:cTn id="110" dur="1" fill="hold">
                                          <p:stCondLst>
                                            <p:cond delay="0"/>
                                          </p:stCondLst>
                                        </p:cTn>
                                        <p:tgtEl>
                                          <p:spTgt spid="855"/>
                                        </p:tgtEl>
                                        <p:attrNameLst>
                                          <p:attrName>style.visibility</p:attrName>
                                        </p:attrNameLst>
                                      </p:cBhvr>
                                      <p:to>
                                        <p:strVal val="visible"/>
                                      </p:to>
                                    </p:set>
                                    <p:animEffect transition="in" filter="wipe(down)">
                                      <p:cBhvr>
                                        <p:cTn id="111" dur="580">
                                          <p:stCondLst>
                                            <p:cond delay="0"/>
                                          </p:stCondLst>
                                        </p:cTn>
                                        <p:tgtEl>
                                          <p:spTgt spid="855"/>
                                        </p:tgtEl>
                                      </p:cBhvr>
                                    </p:animEffect>
                                    <p:anim calcmode="lin" valueType="num">
                                      <p:cBhvr>
                                        <p:cTn id="112" dur="1822" tmFilter="0,0; 0.14,0.36; 0.43,0.73; 0.71,0.91; 1.0,1.0">
                                          <p:stCondLst>
                                            <p:cond delay="0"/>
                                          </p:stCondLst>
                                        </p:cTn>
                                        <p:tgtEl>
                                          <p:spTgt spid="855"/>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855"/>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855"/>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855"/>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855"/>
                                        </p:tgtEl>
                                        <p:attrNameLst>
                                          <p:attrName>ppt_y</p:attrName>
                                        </p:attrNameLst>
                                      </p:cBhvr>
                                      <p:tavLst>
                                        <p:tav tm="0" fmla="#ppt_y-sin(pi*$)/81">
                                          <p:val>
                                            <p:fltVal val="0"/>
                                          </p:val>
                                        </p:tav>
                                        <p:tav tm="100000">
                                          <p:val>
                                            <p:fltVal val="1"/>
                                          </p:val>
                                        </p:tav>
                                      </p:tavLst>
                                    </p:anim>
                                    <p:animScale>
                                      <p:cBhvr>
                                        <p:cTn id="117" dur="26">
                                          <p:stCondLst>
                                            <p:cond delay="650"/>
                                          </p:stCondLst>
                                        </p:cTn>
                                        <p:tgtEl>
                                          <p:spTgt spid="855"/>
                                        </p:tgtEl>
                                      </p:cBhvr>
                                      <p:to x="100000" y="60000"/>
                                    </p:animScale>
                                    <p:animScale>
                                      <p:cBhvr>
                                        <p:cTn id="118" dur="166" decel="50000">
                                          <p:stCondLst>
                                            <p:cond delay="676"/>
                                          </p:stCondLst>
                                        </p:cTn>
                                        <p:tgtEl>
                                          <p:spTgt spid="855"/>
                                        </p:tgtEl>
                                      </p:cBhvr>
                                      <p:to x="100000" y="100000"/>
                                    </p:animScale>
                                    <p:animScale>
                                      <p:cBhvr>
                                        <p:cTn id="119" dur="26">
                                          <p:stCondLst>
                                            <p:cond delay="1312"/>
                                          </p:stCondLst>
                                        </p:cTn>
                                        <p:tgtEl>
                                          <p:spTgt spid="855"/>
                                        </p:tgtEl>
                                      </p:cBhvr>
                                      <p:to x="100000" y="80000"/>
                                    </p:animScale>
                                    <p:animScale>
                                      <p:cBhvr>
                                        <p:cTn id="120" dur="166" decel="50000">
                                          <p:stCondLst>
                                            <p:cond delay="1338"/>
                                          </p:stCondLst>
                                        </p:cTn>
                                        <p:tgtEl>
                                          <p:spTgt spid="855"/>
                                        </p:tgtEl>
                                      </p:cBhvr>
                                      <p:to x="100000" y="100000"/>
                                    </p:animScale>
                                    <p:animScale>
                                      <p:cBhvr>
                                        <p:cTn id="121" dur="26">
                                          <p:stCondLst>
                                            <p:cond delay="1642"/>
                                          </p:stCondLst>
                                        </p:cTn>
                                        <p:tgtEl>
                                          <p:spTgt spid="855"/>
                                        </p:tgtEl>
                                      </p:cBhvr>
                                      <p:to x="100000" y="90000"/>
                                    </p:animScale>
                                    <p:animScale>
                                      <p:cBhvr>
                                        <p:cTn id="122" dur="166" decel="50000">
                                          <p:stCondLst>
                                            <p:cond delay="1668"/>
                                          </p:stCondLst>
                                        </p:cTn>
                                        <p:tgtEl>
                                          <p:spTgt spid="855"/>
                                        </p:tgtEl>
                                      </p:cBhvr>
                                      <p:to x="100000" y="100000"/>
                                    </p:animScale>
                                    <p:animScale>
                                      <p:cBhvr>
                                        <p:cTn id="123" dur="26">
                                          <p:stCondLst>
                                            <p:cond delay="1808"/>
                                          </p:stCondLst>
                                        </p:cTn>
                                        <p:tgtEl>
                                          <p:spTgt spid="855"/>
                                        </p:tgtEl>
                                      </p:cBhvr>
                                      <p:to x="100000" y="95000"/>
                                    </p:animScale>
                                    <p:animScale>
                                      <p:cBhvr>
                                        <p:cTn id="124" dur="166" decel="50000">
                                          <p:stCondLst>
                                            <p:cond delay="1834"/>
                                          </p:stCondLst>
                                        </p:cTn>
                                        <p:tgtEl>
                                          <p:spTgt spid="855"/>
                                        </p:tgtEl>
                                      </p:cBhvr>
                                      <p:to x="100000" y="100000"/>
                                    </p:animScale>
                                  </p:childTnLst>
                                </p:cTn>
                              </p:par>
                            </p:childTnLst>
                          </p:cTn>
                        </p:par>
                      </p:childTnLst>
                    </p:cTn>
                  </p:par>
                  <p:par>
                    <p:cTn id="125" fill="hold">
                      <p:stCondLst>
                        <p:cond delay="indefinite"/>
                      </p:stCondLst>
                      <p:childTnLst>
                        <p:par>
                          <p:cTn id="126" fill="hold">
                            <p:stCondLst>
                              <p:cond delay="0"/>
                            </p:stCondLst>
                            <p:childTnLst>
                              <p:par>
                                <p:cTn id="127" presetID="26" presetClass="entr" presetSubtype="0" fill="hold" grpId="0" nodeType="clickEffect">
                                  <p:stCondLst>
                                    <p:cond delay="0"/>
                                  </p:stCondLst>
                                  <p:childTnLst>
                                    <p:set>
                                      <p:cBhvr>
                                        <p:cTn id="128" dur="1" fill="hold">
                                          <p:stCondLst>
                                            <p:cond delay="0"/>
                                          </p:stCondLst>
                                        </p:cTn>
                                        <p:tgtEl>
                                          <p:spTgt spid="852"/>
                                        </p:tgtEl>
                                        <p:attrNameLst>
                                          <p:attrName>style.visibility</p:attrName>
                                        </p:attrNameLst>
                                      </p:cBhvr>
                                      <p:to>
                                        <p:strVal val="visible"/>
                                      </p:to>
                                    </p:set>
                                    <p:animEffect transition="in" filter="wipe(down)">
                                      <p:cBhvr>
                                        <p:cTn id="129" dur="580">
                                          <p:stCondLst>
                                            <p:cond delay="0"/>
                                          </p:stCondLst>
                                        </p:cTn>
                                        <p:tgtEl>
                                          <p:spTgt spid="852"/>
                                        </p:tgtEl>
                                      </p:cBhvr>
                                    </p:animEffect>
                                    <p:anim calcmode="lin" valueType="num">
                                      <p:cBhvr>
                                        <p:cTn id="130" dur="1822" tmFilter="0,0; 0.14,0.36; 0.43,0.73; 0.71,0.91; 1.0,1.0">
                                          <p:stCondLst>
                                            <p:cond delay="0"/>
                                          </p:stCondLst>
                                        </p:cTn>
                                        <p:tgtEl>
                                          <p:spTgt spid="852"/>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852"/>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852"/>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852"/>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852"/>
                                        </p:tgtEl>
                                        <p:attrNameLst>
                                          <p:attrName>ppt_y</p:attrName>
                                        </p:attrNameLst>
                                      </p:cBhvr>
                                      <p:tavLst>
                                        <p:tav tm="0" fmla="#ppt_y-sin(pi*$)/81">
                                          <p:val>
                                            <p:fltVal val="0"/>
                                          </p:val>
                                        </p:tav>
                                        <p:tav tm="100000">
                                          <p:val>
                                            <p:fltVal val="1"/>
                                          </p:val>
                                        </p:tav>
                                      </p:tavLst>
                                    </p:anim>
                                    <p:animScale>
                                      <p:cBhvr>
                                        <p:cTn id="135" dur="26">
                                          <p:stCondLst>
                                            <p:cond delay="650"/>
                                          </p:stCondLst>
                                        </p:cTn>
                                        <p:tgtEl>
                                          <p:spTgt spid="852"/>
                                        </p:tgtEl>
                                      </p:cBhvr>
                                      <p:to x="100000" y="60000"/>
                                    </p:animScale>
                                    <p:animScale>
                                      <p:cBhvr>
                                        <p:cTn id="136" dur="166" decel="50000">
                                          <p:stCondLst>
                                            <p:cond delay="676"/>
                                          </p:stCondLst>
                                        </p:cTn>
                                        <p:tgtEl>
                                          <p:spTgt spid="852"/>
                                        </p:tgtEl>
                                      </p:cBhvr>
                                      <p:to x="100000" y="100000"/>
                                    </p:animScale>
                                    <p:animScale>
                                      <p:cBhvr>
                                        <p:cTn id="137" dur="26">
                                          <p:stCondLst>
                                            <p:cond delay="1312"/>
                                          </p:stCondLst>
                                        </p:cTn>
                                        <p:tgtEl>
                                          <p:spTgt spid="852"/>
                                        </p:tgtEl>
                                      </p:cBhvr>
                                      <p:to x="100000" y="80000"/>
                                    </p:animScale>
                                    <p:animScale>
                                      <p:cBhvr>
                                        <p:cTn id="138" dur="166" decel="50000">
                                          <p:stCondLst>
                                            <p:cond delay="1338"/>
                                          </p:stCondLst>
                                        </p:cTn>
                                        <p:tgtEl>
                                          <p:spTgt spid="852"/>
                                        </p:tgtEl>
                                      </p:cBhvr>
                                      <p:to x="100000" y="100000"/>
                                    </p:animScale>
                                    <p:animScale>
                                      <p:cBhvr>
                                        <p:cTn id="139" dur="26">
                                          <p:stCondLst>
                                            <p:cond delay="1642"/>
                                          </p:stCondLst>
                                        </p:cTn>
                                        <p:tgtEl>
                                          <p:spTgt spid="852"/>
                                        </p:tgtEl>
                                      </p:cBhvr>
                                      <p:to x="100000" y="90000"/>
                                    </p:animScale>
                                    <p:animScale>
                                      <p:cBhvr>
                                        <p:cTn id="140" dur="166" decel="50000">
                                          <p:stCondLst>
                                            <p:cond delay="1668"/>
                                          </p:stCondLst>
                                        </p:cTn>
                                        <p:tgtEl>
                                          <p:spTgt spid="852"/>
                                        </p:tgtEl>
                                      </p:cBhvr>
                                      <p:to x="100000" y="100000"/>
                                    </p:animScale>
                                    <p:animScale>
                                      <p:cBhvr>
                                        <p:cTn id="141" dur="26">
                                          <p:stCondLst>
                                            <p:cond delay="1808"/>
                                          </p:stCondLst>
                                        </p:cTn>
                                        <p:tgtEl>
                                          <p:spTgt spid="852"/>
                                        </p:tgtEl>
                                      </p:cBhvr>
                                      <p:to x="100000" y="95000"/>
                                    </p:animScale>
                                    <p:animScale>
                                      <p:cBhvr>
                                        <p:cTn id="142" dur="166" decel="50000">
                                          <p:stCondLst>
                                            <p:cond delay="1834"/>
                                          </p:stCondLst>
                                        </p:cTn>
                                        <p:tgtEl>
                                          <p:spTgt spid="852"/>
                                        </p:tgtEl>
                                      </p:cBhvr>
                                      <p:to x="100000" y="100000"/>
                                    </p:animScale>
                                  </p:childTnLst>
                                </p:cTn>
                              </p:par>
                              <p:par>
                                <p:cTn id="143" presetID="26" presetClass="entr" presetSubtype="0" fill="hold" grpId="0" nodeType="withEffect">
                                  <p:stCondLst>
                                    <p:cond delay="0"/>
                                  </p:stCondLst>
                                  <p:childTnLst>
                                    <p:set>
                                      <p:cBhvr>
                                        <p:cTn id="144" dur="1" fill="hold">
                                          <p:stCondLst>
                                            <p:cond delay="0"/>
                                          </p:stCondLst>
                                        </p:cTn>
                                        <p:tgtEl>
                                          <p:spTgt spid="856"/>
                                        </p:tgtEl>
                                        <p:attrNameLst>
                                          <p:attrName>style.visibility</p:attrName>
                                        </p:attrNameLst>
                                      </p:cBhvr>
                                      <p:to>
                                        <p:strVal val="visible"/>
                                      </p:to>
                                    </p:set>
                                    <p:animEffect transition="in" filter="wipe(down)">
                                      <p:cBhvr>
                                        <p:cTn id="145" dur="580">
                                          <p:stCondLst>
                                            <p:cond delay="0"/>
                                          </p:stCondLst>
                                        </p:cTn>
                                        <p:tgtEl>
                                          <p:spTgt spid="856"/>
                                        </p:tgtEl>
                                      </p:cBhvr>
                                    </p:animEffect>
                                    <p:anim calcmode="lin" valueType="num">
                                      <p:cBhvr>
                                        <p:cTn id="146" dur="1822" tmFilter="0,0; 0.14,0.36; 0.43,0.73; 0.71,0.91; 1.0,1.0">
                                          <p:stCondLst>
                                            <p:cond delay="0"/>
                                          </p:stCondLst>
                                        </p:cTn>
                                        <p:tgtEl>
                                          <p:spTgt spid="856"/>
                                        </p:tgtEl>
                                        <p:attrNameLst>
                                          <p:attrName>ppt_x</p:attrName>
                                        </p:attrNameLst>
                                      </p:cBhvr>
                                      <p:tavLst>
                                        <p:tav tm="0">
                                          <p:val>
                                            <p:strVal val="#ppt_x-0.25"/>
                                          </p:val>
                                        </p:tav>
                                        <p:tav tm="100000">
                                          <p:val>
                                            <p:strVal val="#ppt_x"/>
                                          </p:val>
                                        </p:tav>
                                      </p:tavLst>
                                    </p:anim>
                                    <p:anim calcmode="lin" valueType="num">
                                      <p:cBhvr>
                                        <p:cTn id="147" dur="664" tmFilter="0.0,0.0; 0.25,0.07; 0.50,0.2; 0.75,0.467; 1.0,1.0">
                                          <p:stCondLst>
                                            <p:cond delay="0"/>
                                          </p:stCondLst>
                                        </p:cTn>
                                        <p:tgtEl>
                                          <p:spTgt spid="856"/>
                                        </p:tgtEl>
                                        <p:attrNameLst>
                                          <p:attrName>ppt_y</p:attrName>
                                        </p:attrNameLst>
                                      </p:cBhvr>
                                      <p:tavLst>
                                        <p:tav tm="0" fmla="#ppt_y-sin(pi*$)/3">
                                          <p:val>
                                            <p:fltVal val="0.5"/>
                                          </p:val>
                                        </p:tav>
                                        <p:tav tm="100000">
                                          <p:val>
                                            <p:fltVal val="1"/>
                                          </p:val>
                                        </p:tav>
                                      </p:tavLst>
                                    </p:anim>
                                    <p:anim calcmode="lin" valueType="num">
                                      <p:cBhvr>
                                        <p:cTn id="148" dur="664" tmFilter="0, 0; 0.125,0.2665; 0.25,0.4; 0.375,0.465; 0.5,0.5;  0.625,0.535; 0.75,0.6; 0.875,0.7335; 1,1">
                                          <p:stCondLst>
                                            <p:cond delay="664"/>
                                          </p:stCondLst>
                                        </p:cTn>
                                        <p:tgtEl>
                                          <p:spTgt spid="856"/>
                                        </p:tgtEl>
                                        <p:attrNameLst>
                                          <p:attrName>ppt_y</p:attrName>
                                        </p:attrNameLst>
                                      </p:cBhvr>
                                      <p:tavLst>
                                        <p:tav tm="0" fmla="#ppt_y-sin(pi*$)/9">
                                          <p:val>
                                            <p:fltVal val="0"/>
                                          </p:val>
                                        </p:tav>
                                        <p:tav tm="100000">
                                          <p:val>
                                            <p:fltVal val="1"/>
                                          </p:val>
                                        </p:tav>
                                      </p:tavLst>
                                    </p:anim>
                                    <p:anim calcmode="lin" valueType="num">
                                      <p:cBhvr>
                                        <p:cTn id="149" dur="332" tmFilter="0, 0; 0.125,0.2665; 0.25,0.4; 0.375,0.465; 0.5,0.5;  0.625,0.535; 0.75,0.6; 0.875,0.7335; 1,1">
                                          <p:stCondLst>
                                            <p:cond delay="1324"/>
                                          </p:stCondLst>
                                        </p:cTn>
                                        <p:tgtEl>
                                          <p:spTgt spid="856"/>
                                        </p:tgtEl>
                                        <p:attrNameLst>
                                          <p:attrName>ppt_y</p:attrName>
                                        </p:attrNameLst>
                                      </p:cBhvr>
                                      <p:tavLst>
                                        <p:tav tm="0" fmla="#ppt_y-sin(pi*$)/27">
                                          <p:val>
                                            <p:fltVal val="0"/>
                                          </p:val>
                                        </p:tav>
                                        <p:tav tm="100000">
                                          <p:val>
                                            <p:fltVal val="1"/>
                                          </p:val>
                                        </p:tav>
                                      </p:tavLst>
                                    </p:anim>
                                    <p:anim calcmode="lin" valueType="num">
                                      <p:cBhvr>
                                        <p:cTn id="150" dur="164" tmFilter="0, 0; 0.125,0.2665; 0.25,0.4; 0.375,0.465; 0.5,0.5;  0.625,0.535; 0.75,0.6; 0.875,0.7335; 1,1">
                                          <p:stCondLst>
                                            <p:cond delay="1656"/>
                                          </p:stCondLst>
                                        </p:cTn>
                                        <p:tgtEl>
                                          <p:spTgt spid="856"/>
                                        </p:tgtEl>
                                        <p:attrNameLst>
                                          <p:attrName>ppt_y</p:attrName>
                                        </p:attrNameLst>
                                      </p:cBhvr>
                                      <p:tavLst>
                                        <p:tav tm="0" fmla="#ppt_y-sin(pi*$)/81">
                                          <p:val>
                                            <p:fltVal val="0"/>
                                          </p:val>
                                        </p:tav>
                                        <p:tav tm="100000">
                                          <p:val>
                                            <p:fltVal val="1"/>
                                          </p:val>
                                        </p:tav>
                                      </p:tavLst>
                                    </p:anim>
                                    <p:animScale>
                                      <p:cBhvr>
                                        <p:cTn id="151" dur="26">
                                          <p:stCondLst>
                                            <p:cond delay="650"/>
                                          </p:stCondLst>
                                        </p:cTn>
                                        <p:tgtEl>
                                          <p:spTgt spid="856"/>
                                        </p:tgtEl>
                                      </p:cBhvr>
                                      <p:to x="100000" y="60000"/>
                                    </p:animScale>
                                    <p:animScale>
                                      <p:cBhvr>
                                        <p:cTn id="152" dur="166" decel="50000">
                                          <p:stCondLst>
                                            <p:cond delay="676"/>
                                          </p:stCondLst>
                                        </p:cTn>
                                        <p:tgtEl>
                                          <p:spTgt spid="856"/>
                                        </p:tgtEl>
                                      </p:cBhvr>
                                      <p:to x="100000" y="100000"/>
                                    </p:animScale>
                                    <p:animScale>
                                      <p:cBhvr>
                                        <p:cTn id="153" dur="26">
                                          <p:stCondLst>
                                            <p:cond delay="1312"/>
                                          </p:stCondLst>
                                        </p:cTn>
                                        <p:tgtEl>
                                          <p:spTgt spid="856"/>
                                        </p:tgtEl>
                                      </p:cBhvr>
                                      <p:to x="100000" y="80000"/>
                                    </p:animScale>
                                    <p:animScale>
                                      <p:cBhvr>
                                        <p:cTn id="154" dur="166" decel="50000">
                                          <p:stCondLst>
                                            <p:cond delay="1338"/>
                                          </p:stCondLst>
                                        </p:cTn>
                                        <p:tgtEl>
                                          <p:spTgt spid="856"/>
                                        </p:tgtEl>
                                      </p:cBhvr>
                                      <p:to x="100000" y="100000"/>
                                    </p:animScale>
                                    <p:animScale>
                                      <p:cBhvr>
                                        <p:cTn id="155" dur="26">
                                          <p:stCondLst>
                                            <p:cond delay="1642"/>
                                          </p:stCondLst>
                                        </p:cTn>
                                        <p:tgtEl>
                                          <p:spTgt spid="856"/>
                                        </p:tgtEl>
                                      </p:cBhvr>
                                      <p:to x="100000" y="90000"/>
                                    </p:animScale>
                                    <p:animScale>
                                      <p:cBhvr>
                                        <p:cTn id="156" dur="166" decel="50000">
                                          <p:stCondLst>
                                            <p:cond delay="1668"/>
                                          </p:stCondLst>
                                        </p:cTn>
                                        <p:tgtEl>
                                          <p:spTgt spid="856"/>
                                        </p:tgtEl>
                                      </p:cBhvr>
                                      <p:to x="100000" y="100000"/>
                                    </p:animScale>
                                    <p:animScale>
                                      <p:cBhvr>
                                        <p:cTn id="157" dur="26">
                                          <p:stCondLst>
                                            <p:cond delay="1808"/>
                                          </p:stCondLst>
                                        </p:cTn>
                                        <p:tgtEl>
                                          <p:spTgt spid="856"/>
                                        </p:tgtEl>
                                      </p:cBhvr>
                                      <p:to x="100000" y="95000"/>
                                    </p:animScale>
                                    <p:animScale>
                                      <p:cBhvr>
                                        <p:cTn id="158" dur="166" decel="50000">
                                          <p:stCondLst>
                                            <p:cond delay="1834"/>
                                          </p:stCondLst>
                                        </p:cTn>
                                        <p:tgtEl>
                                          <p:spTgt spid="856"/>
                                        </p:tgtEl>
                                      </p:cBhvr>
                                      <p:to x="100000" y="100000"/>
                                    </p:animScale>
                                  </p:childTnLst>
                                </p:cTn>
                              </p:par>
                            </p:childTnLst>
                          </p:cTn>
                        </p:par>
                      </p:childTnLst>
                    </p:cTn>
                  </p:par>
                  <p:par>
                    <p:cTn id="159" fill="hold">
                      <p:stCondLst>
                        <p:cond delay="indefinite"/>
                      </p:stCondLst>
                      <p:childTnLst>
                        <p:par>
                          <p:cTn id="160" fill="hold">
                            <p:stCondLst>
                              <p:cond delay="0"/>
                            </p:stCondLst>
                            <p:childTnLst>
                              <p:par>
                                <p:cTn id="161" presetID="26" presetClass="entr" presetSubtype="0" fill="hold" grpId="0" nodeType="clickEffect">
                                  <p:stCondLst>
                                    <p:cond delay="0"/>
                                  </p:stCondLst>
                                  <p:childTnLst>
                                    <p:set>
                                      <p:cBhvr>
                                        <p:cTn id="162" dur="1" fill="hold">
                                          <p:stCondLst>
                                            <p:cond delay="0"/>
                                          </p:stCondLst>
                                        </p:cTn>
                                        <p:tgtEl>
                                          <p:spTgt spid="21"/>
                                        </p:tgtEl>
                                        <p:attrNameLst>
                                          <p:attrName>style.visibility</p:attrName>
                                        </p:attrNameLst>
                                      </p:cBhvr>
                                      <p:to>
                                        <p:strVal val="visible"/>
                                      </p:to>
                                    </p:set>
                                    <p:animEffect transition="in" filter="wipe(down)">
                                      <p:cBhvr>
                                        <p:cTn id="163" dur="580">
                                          <p:stCondLst>
                                            <p:cond delay="0"/>
                                          </p:stCondLst>
                                        </p:cTn>
                                        <p:tgtEl>
                                          <p:spTgt spid="21"/>
                                        </p:tgtEl>
                                      </p:cBhvr>
                                    </p:animEffect>
                                    <p:anim calcmode="lin" valueType="num">
                                      <p:cBhvr>
                                        <p:cTn id="16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6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6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6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6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69" dur="26">
                                          <p:stCondLst>
                                            <p:cond delay="650"/>
                                          </p:stCondLst>
                                        </p:cTn>
                                        <p:tgtEl>
                                          <p:spTgt spid="21"/>
                                        </p:tgtEl>
                                      </p:cBhvr>
                                      <p:to x="100000" y="60000"/>
                                    </p:animScale>
                                    <p:animScale>
                                      <p:cBhvr>
                                        <p:cTn id="170" dur="166" decel="50000">
                                          <p:stCondLst>
                                            <p:cond delay="676"/>
                                          </p:stCondLst>
                                        </p:cTn>
                                        <p:tgtEl>
                                          <p:spTgt spid="21"/>
                                        </p:tgtEl>
                                      </p:cBhvr>
                                      <p:to x="100000" y="100000"/>
                                    </p:animScale>
                                    <p:animScale>
                                      <p:cBhvr>
                                        <p:cTn id="171" dur="26">
                                          <p:stCondLst>
                                            <p:cond delay="1312"/>
                                          </p:stCondLst>
                                        </p:cTn>
                                        <p:tgtEl>
                                          <p:spTgt spid="21"/>
                                        </p:tgtEl>
                                      </p:cBhvr>
                                      <p:to x="100000" y="80000"/>
                                    </p:animScale>
                                    <p:animScale>
                                      <p:cBhvr>
                                        <p:cTn id="172" dur="166" decel="50000">
                                          <p:stCondLst>
                                            <p:cond delay="1338"/>
                                          </p:stCondLst>
                                        </p:cTn>
                                        <p:tgtEl>
                                          <p:spTgt spid="21"/>
                                        </p:tgtEl>
                                      </p:cBhvr>
                                      <p:to x="100000" y="100000"/>
                                    </p:animScale>
                                    <p:animScale>
                                      <p:cBhvr>
                                        <p:cTn id="173" dur="26">
                                          <p:stCondLst>
                                            <p:cond delay="1642"/>
                                          </p:stCondLst>
                                        </p:cTn>
                                        <p:tgtEl>
                                          <p:spTgt spid="21"/>
                                        </p:tgtEl>
                                      </p:cBhvr>
                                      <p:to x="100000" y="90000"/>
                                    </p:animScale>
                                    <p:animScale>
                                      <p:cBhvr>
                                        <p:cTn id="174" dur="166" decel="50000">
                                          <p:stCondLst>
                                            <p:cond delay="1668"/>
                                          </p:stCondLst>
                                        </p:cTn>
                                        <p:tgtEl>
                                          <p:spTgt spid="21"/>
                                        </p:tgtEl>
                                      </p:cBhvr>
                                      <p:to x="100000" y="100000"/>
                                    </p:animScale>
                                    <p:animScale>
                                      <p:cBhvr>
                                        <p:cTn id="175" dur="26">
                                          <p:stCondLst>
                                            <p:cond delay="1808"/>
                                          </p:stCondLst>
                                        </p:cTn>
                                        <p:tgtEl>
                                          <p:spTgt spid="21"/>
                                        </p:tgtEl>
                                      </p:cBhvr>
                                      <p:to x="100000" y="95000"/>
                                    </p:animScale>
                                    <p:animScale>
                                      <p:cBhvr>
                                        <p:cTn id="176" dur="166" decel="50000">
                                          <p:stCondLst>
                                            <p:cond delay="1834"/>
                                          </p:stCondLst>
                                        </p:cTn>
                                        <p:tgtEl>
                                          <p:spTgt spid="21"/>
                                        </p:tgtEl>
                                      </p:cBhvr>
                                      <p:to x="100000" y="100000"/>
                                    </p:animScale>
                                  </p:childTnLst>
                                </p:cTn>
                              </p:par>
                              <p:par>
                                <p:cTn id="177" presetID="26" presetClass="entr" presetSubtype="0" fill="hold" grpId="0" nodeType="withEffect">
                                  <p:stCondLst>
                                    <p:cond delay="0"/>
                                  </p:stCondLst>
                                  <p:childTnLst>
                                    <p:set>
                                      <p:cBhvr>
                                        <p:cTn id="178" dur="1" fill="hold">
                                          <p:stCondLst>
                                            <p:cond delay="0"/>
                                          </p:stCondLst>
                                        </p:cTn>
                                        <p:tgtEl>
                                          <p:spTgt spid="22"/>
                                        </p:tgtEl>
                                        <p:attrNameLst>
                                          <p:attrName>style.visibility</p:attrName>
                                        </p:attrNameLst>
                                      </p:cBhvr>
                                      <p:to>
                                        <p:strVal val="visible"/>
                                      </p:to>
                                    </p:set>
                                    <p:animEffect transition="in" filter="wipe(down)">
                                      <p:cBhvr>
                                        <p:cTn id="179" dur="580">
                                          <p:stCondLst>
                                            <p:cond delay="0"/>
                                          </p:stCondLst>
                                        </p:cTn>
                                        <p:tgtEl>
                                          <p:spTgt spid="22"/>
                                        </p:tgtEl>
                                      </p:cBhvr>
                                    </p:animEffect>
                                    <p:anim calcmode="lin" valueType="num">
                                      <p:cBhvr>
                                        <p:cTn id="180"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81"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82"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83"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84"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85" dur="26">
                                          <p:stCondLst>
                                            <p:cond delay="650"/>
                                          </p:stCondLst>
                                        </p:cTn>
                                        <p:tgtEl>
                                          <p:spTgt spid="22"/>
                                        </p:tgtEl>
                                      </p:cBhvr>
                                      <p:to x="100000" y="60000"/>
                                    </p:animScale>
                                    <p:animScale>
                                      <p:cBhvr>
                                        <p:cTn id="186" dur="166" decel="50000">
                                          <p:stCondLst>
                                            <p:cond delay="676"/>
                                          </p:stCondLst>
                                        </p:cTn>
                                        <p:tgtEl>
                                          <p:spTgt spid="22"/>
                                        </p:tgtEl>
                                      </p:cBhvr>
                                      <p:to x="100000" y="100000"/>
                                    </p:animScale>
                                    <p:animScale>
                                      <p:cBhvr>
                                        <p:cTn id="187" dur="26">
                                          <p:stCondLst>
                                            <p:cond delay="1312"/>
                                          </p:stCondLst>
                                        </p:cTn>
                                        <p:tgtEl>
                                          <p:spTgt spid="22"/>
                                        </p:tgtEl>
                                      </p:cBhvr>
                                      <p:to x="100000" y="80000"/>
                                    </p:animScale>
                                    <p:animScale>
                                      <p:cBhvr>
                                        <p:cTn id="188" dur="166" decel="50000">
                                          <p:stCondLst>
                                            <p:cond delay="1338"/>
                                          </p:stCondLst>
                                        </p:cTn>
                                        <p:tgtEl>
                                          <p:spTgt spid="22"/>
                                        </p:tgtEl>
                                      </p:cBhvr>
                                      <p:to x="100000" y="100000"/>
                                    </p:animScale>
                                    <p:animScale>
                                      <p:cBhvr>
                                        <p:cTn id="189" dur="26">
                                          <p:stCondLst>
                                            <p:cond delay="1642"/>
                                          </p:stCondLst>
                                        </p:cTn>
                                        <p:tgtEl>
                                          <p:spTgt spid="22"/>
                                        </p:tgtEl>
                                      </p:cBhvr>
                                      <p:to x="100000" y="90000"/>
                                    </p:animScale>
                                    <p:animScale>
                                      <p:cBhvr>
                                        <p:cTn id="190" dur="166" decel="50000">
                                          <p:stCondLst>
                                            <p:cond delay="1668"/>
                                          </p:stCondLst>
                                        </p:cTn>
                                        <p:tgtEl>
                                          <p:spTgt spid="22"/>
                                        </p:tgtEl>
                                      </p:cBhvr>
                                      <p:to x="100000" y="100000"/>
                                    </p:animScale>
                                    <p:animScale>
                                      <p:cBhvr>
                                        <p:cTn id="191" dur="26">
                                          <p:stCondLst>
                                            <p:cond delay="1808"/>
                                          </p:stCondLst>
                                        </p:cTn>
                                        <p:tgtEl>
                                          <p:spTgt spid="22"/>
                                        </p:tgtEl>
                                      </p:cBhvr>
                                      <p:to x="100000" y="95000"/>
                                    </p:animScale>
                                    <p:animScale>
                                      <p:cBhvr>
                                        <p:cTn id="192"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 grpId="0"/>
      <p:bldP spid="852" grpId="0"/>
      <p:bldP spid="854" grpId="0"/>
      <p:bldP spid="855" grpId="0" animBg="1"/>
      <p:bldP spid="856" grpId="0" animBg="1"/>
      <p:bldP spid="857" grpId="0" animBg="1"/>
      <p:bldP spid="11" grpId="0"/>
      <p:bldP spid="12" grpId="0" animBg="1"/>
      <p:bldP spid="16" grpId="0"/>
      <p:bldP spid="2" grpId="0"/>
      <p:bldP spid="20" grpId="0"/>
      <p:bldP spid="21" grpId="0"/>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49"/>
        <p:cNvGrpSpPr/>
        <p:nvPr/>
      </p:nvGrpSpPr>
      <p:grpSpPr>
        <a:xfrm>
          <a:off x="0" y="0"/>
          <a:ext cx="0" cy="0"/>
          <a:chOff x="0" y="0"/>
          <a:chExt cx="0" cy="0"/>
        </a:xfrm>
      </p:grpSpPr>
      <p:sp>
        <p:nvSpPr>
          <p:cNvPr id="850" name="Google Shape;850;p36"/>
          <p:cNvSpPr txBox="1">
            <a:spLocks noGrp="1"/>
          </p:cNvSpPr>
          <p:nvPr>
            <p:ph type="title"/>
          </p:nvPr>
        </p:nvSpPr>
        <p:spPr>
          <a:xfrm>
            <a:off x="720000" y="325929"/>
            <a:ext cx="7704000" cy="572700"/>
          </a:xfrm>
          <a:prstGeom prst="rect">
            <a:avLst/>
          </a:prstGeom>
        </p:spPr>
        <p:txBody>
          <a:bodyPr spcFirstLastPara="1" wrap="square" lIns="91425" tIns="91425" rIns="91425" bIns="91425" anchor="t" anchorCtr="0">
            <a:noAutofit/>
          </a:bodyPr>
          <a:lstStyle/>
          <a:p>
            <a:pPr lvl="0"/>
            <a:r>
              <a:rPr lang="fr-FR" sz="2400" b="1" dirty="0">
                <a:latin typeface="Times New Roman" panose="02020603050405020304" pitchFamily="18" charset="0"/>
                <a:cs typeface="Times New Roman" panose="02020603050405020304" pitchFamily="18" charset="0"/>
              </a:rPr>
              <a:t>Calcul des Distances Géographiques avec </a:t>
            </a:r>
            <a:r>
              <a:rPr lang="fr-FR" sz="2400" b="1" dirty="0" err="1">
                <a:latin typeface="Times New Roman" panose="02020603050405020304" pitchFamily="18" charset="0"/>
                <a:cs typeface="Times New Roman" panose="02020603050405020304" pitchFamily="18" charset="0"/>
              </a:rPr>
              <a:t>Cypher</a:t>
            </a:r>
            <a:r>
              <a:rPr lang="fr-FR" sz="2400" b="1" dirty="0">
                <a:latin typeface="Times New Roman" panose="02020603050405020304" pitchFamily="18" charset="0"/>
                <a:cs typeface="Times New Roman" panose="02020603050405020304" pitchFamily="18" charset="0"/>
              </a:rPr>
              <a:t> et Neo4j</a:t>
            </a:r>
            <a:r>
              <a:rPr lang="fr-FR" dirty="0"/>
              <a:t/>
            </a:r>
            <a:br>
              <a:rPr lang="fr-FR" dirty="0"/>
            </a:br>
            <a:r>
              <a:rPr lang="en-GB" dirty="0"/>
              <a:t/>
            </a:r>
            <a:br>
              <a:rPr lang="en-GB" dirty="0"/>
            </a:br>
            <a:endParaRPr dirty="0"/>
          </a:p>
        </p:txBody>
      </p:sp>
      <p:sp>
        <p:nvSpPr>
          <p:cNvPr id="857" name="Google Shape;857;p36"/>
          <p:cNvSpPr/>
          <p:nvPr/>
        </p:nvSpPr>
        <p:spPr>
          <a:xfrm>
            <a:off x="720000" y="1771248"/>
            <a:ext cx="274199" cy="27147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854;p36">
            <a:extLst>
              <a:ext uri="{FF2B5EF4-FFF2-40B4-BE49-F238E27FC236}">
                <a16:creationId xmlns:a16="http://schemas.microsoft.com/office/drawing/2014/main" xmlns="" id="{615ED302-3E10-4E3C-B6FA-F9268B7F7DAC}"/>
              </a:ext>
            </a:extLst>
          </p:cNvPr>
          <p:cNvSpPr txBox="1"/>
          <p:nvPr/>
        </p:nvSpPr>
        <p:spPr>
          <a:xfrm>
            <a:off x="1081205" y="1708659"/>
            <a:ext cx="3629220" cy="567300"/>
          </a:xfrm>
          <a:prstGeom prst="rect">
            <a:avLst/>
          </a:prstGeom>
          <a:noFill/>
          <a:ln>
            <a:noFill/>
          </a:ln>
        </p:spPr>
        <p:txBody>
          <a:bodyPr spcFirstLastPara="1" wrap="square" lIns="91425" tIns="91425" rIns="91425" bIns="91425" anchor="t" anchorCtr="0">
            <a:noAutofit/>
          </a:bodyPr>
          <a:lstStyle/>
          <a:p>
            <a:pPr lvl="0" eaLnBrk="0" fontAlgn="base" hangingPunct="0">
              <a:spcBef>
                <a:spcPct val="0"/>
              </a:spcBef>
              <a:spcAft>
                <a:spcPct val="0"/>
              </a:spcAft>
              <a:buClrTx/>
            </a:pPr>
            <a:r>
              <a:rPr lang="fr-FR" sz="1300" b="1" dirty="0">
                <a:solidFill>
                  <a:schemeClr val="tx1"/>
                </a:solidFill>
                <a:latin typeface="Times New Roman" panose="02020603050405020304" pitchFamily="18" charset="0"/>
                <a:cs typeface="Times New Roman" panose="02020603050405020304" pitchFamily="18" charset="0"/>
              </a:rPr>
              <a:t>Principe:</a:t>
            </a:r>
          </a:p>
          <a:p>
            <a:pPr lvl="0" eaLnBrk="0" fontAlgn="base" hangingPunct="0">
              <a:spcBef>
                <a:spcPct val="0"/>
              </a:spcBef>
              <a:spcAft>
                <a:spcPct val="0"/>
              </a:spcAft>
              <a:buClrTx/>
            </a:pPr>
            <a:endParaRPr lang="fr-FR" sz="13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fr-FR" sz="13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fr-FR" sz="13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r>
              <a:rPr lang="en-US" altLang="en-US" dirty="0" err="1">
                <a:solidFill>
                  <a:schemeClr val="tx1"/>
                </a:solidFill>
                <a:latin typeface="Times New Roman" panose="02020603050405020304" pitchFamily="18" charset="0"/>
                <a:cs typeface="Times New Roman" panose="02020603050405020304" pitchFamily="18" charset="0"/>
              </a:rPr>
              <a:t>Utilisation</a:t>
            </a:r>
            <a:r>
              <a:rPr lang="en-US" altLang="en-US" dirty="0">
                <a:solidFill>
                  <a:schemeClr val="tx1"/>
                </a:solidFill>
                <a:latin typeface="Times New Roman" panose="02020603050405020304" pitchFamily="18" charset="0"/>
                <a:cs typeface="Times New Roman" panose="02020603050405020304" pitchFamily="18" charset="0"/>
              </a:rPr>
              <a:t> du type de </a:t>
            </a:r>
            <a:r>
              <a:rPr lang="en-US" altLang="en-US" dirty="0" err="1">
                <a:solidFill>
                  <a:schemeClr val="tx1"/>
                </a:solidFill>
                <a:latin typeface="Times New Roman" panose="02020603050405020304" pitchFamily="18" charset="0"/>
                <a:cs typeface="Times New Roman" panose="02020603050405020304" pitchFamily="18" charset="0"/>
              </a:rPr>
              <a:t>données</a:t>
            </a:r>
            <a:r>
              <a:rPr lang="en-US" altLang="en-US" dirty="0">
                <a:solidFill>
                  <a:schemeClr val="tx1"/>
                </a:solidFill>
                <a:latin typeface="Times New Roman" panose="02020603050405020304" pitchFamily="18" charset="0"/>
                <a:cs typeface="Times New Roman" panose="02020603050405020304" pitchFamily="18" charset="0"/>
              </a:rPr>
              <a:t> spatial </a:t>
            </a:r>
            <a:r>
              <a:rPr lang="en-US" altLang="en-US" b="1" u="sng" dirty="0">
                <a:solidFill>
                  <a:schemeClr val="tx1"/>
                </a:solidFill>
                <a:latin typeface="Times New Roman" panose="02020603050405020304" pitchFamily="18" charset="0"/>
                <a:cs typeface="Times New Roman" panose="02020603050405020304" pitchFamily="18" charset="0"/>
              </a:rPr>
              <a:t>point</a:t>
            </a:r>
            <a:r>
              <a:rPr lang="en-US" altLang="en-US" sz="1600" u="sng" dirty="0">
                <a:solidFill>
                  <a:schemeClr val="tx1"/>
                </a:solidFill>
                <a:latin typeface="Times New Roman" panose="02020603050405020304" pitchFamily="18" charset="0"/>
                <a:cs typeface="Times New Roman" panose="02020603050405020304" pitchFamily="18" charset="0"/>
              </a:rPr>
              <a:t> </a:t>
            </a:r>
            <a:r>
              <a:rPr lang="en-US" altLang="en-US" dirty="0">
                <a:solidFill>
                  <a:schemeClr val="tx1"/>
                </a:solidFill>
                <a:latin typeface="Times New Roman" panose="02020603050405020304" pitchFamily="18" charset="0"/>
                <a:cs typeface="Times New Roman" panose="02020603050405020304" pitchFamily="18" charset="0"/>
              </a:rPr>
              <a:t>pour </a:t>
            </a:r>
            <a:r>
              <a:rPr lang="en-US" altLang="en-US" dirty="0" err="1">
                <a:solidFill>
                  <a:schemeClr val="tx1"/>
                </a:solidFill>
                <a:latin typeface="Times New Roman" panose="02020603050405020304" pitchFamily="18" charset="0"/>
                <a:cs typeface="Times New Roman" panose="02020603050405020304" pitchFamily="18" charset="0"/>
              </a:rPr>
              <a:t>représenter</a:t>
            </a:r>
            <a:r>
              <a:rPr lang="en-US" altLang="en-US" dirty="0">
                <a:solidFill>
                  <a:schemeClr val="tx1"/>
                </a:solidFill>
                <a:latin typeface="Times New Roman" panose="02020603050405020304" pitchFamily="18" charset="0"/>
                <a:cs typeface="Times New Roman" panose="02020603050405020304" pitchFamily="18" charset="0"/>
              </a:rPr>
              <a:t> des </a:t>
            </a:r>
            <a:r>
              <a:rPr lang="en-US" altLang="en-US" dirty="0" err="1">
                <a:solidFill>
                  <a:schemeClr val="tx1"/>
                </a:solidFill>
                <a:latin typeface="Times New Roman" panose="02020603050405020304" pitchFamily="18" charset="0"/>
                <a:cs typeface="Times New Roman" panose="02020603050405020304" pitchFamily="18" charset="0"/>
              </a:rPr>
              <a:t>coordonnées</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géographiques</a:t>
            </a:r>
            <a:r>
              <a:rPr lang="en-US" altLang="en-US" dirty="0">
                <a:solidFill>
                  <a:schemeClr val="tx1"/>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ClrTx/>
            </a:pPr>
            <a:endParaRPr lang="en-US" altLang="en-US"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r>
              <a:rPr lang="en-US" altLang="en-US" dirty="0" err="1">
                <a:solidFill>
                  <a:schemeClr val="tx1"/>
                </a:solidFill>
                <a:latin typeface="Times New Roman" panose="02020603050405020304" pitchFamily="18" charset="0"/>
                <a:cs typeface="Times New Roman" panose="02020603050405020304" pitchFamily="18" charset="0"/>
              </a:rPr>
              <a:t>Création</a:t>
            </a:r>
            <a:r>
              <a:rPr lang="en-US" altLang="en-US" dirty="0">
                <a:solidFill>
                  <a:schemeClr val="tx1"/>
                </a:solidFill>
                <a:latin typeface="Times New Roman" panose="02020603050405020304" pitchFamily="18" charset="0"/>
                <a:cs typeface="Times New Roman" panose="02020603050405020304" pitchFamily="18" charset="0"/>
              </a:rPr>
              <a:t> de points </a:t>
            </a:r>
            <a:r>
              <a:rPr lang="en-US" altLang="en-US" dirty="0" err="1">
                <a:solidFill>
                  <a:schemeClr val="tx1"/>
                </a:solidFill>
                <a:latin typeface="Times New Roman" panose="02020603050405020304" pitchFamily="18" charset="0"/>
                <a:cs typeface="Times New Roman" panose="02020603050405020304" pitchFamily="18" charset="0"/>
              </a:rPr>
              <a:t>géographiques</a:t>
            </a:r>
            <a:r>
              <a:rPr lang="en-US" altLang="en-US" dirty="0">
                <a:solidFill>
                  <a:schemeClr val="tx1"/>
                </a:solidFill>
                <a:latin typeface="Times New Roman" panose="02020603050405020304" pitchFamily="18" charset="0"/>
                <a:cs typeface="Times New Roman" panose="02020603050405020304" pitchFamily="18" charset="0"/>
              </a:rPr>
              <a:t> à </a:t>
            </a:r>
            <a:r>
              <a:rPr lang="en-US" altLang="en-US" dirty="0" err="1">
                <a:solidFill>
                  <a:schemeClr val="tx1"/>
                </a:solidFill>
                <a:latin typeface="Times New Roman" panose="02020603050405020304" pitchFamily="18" charset="0"/>
                <a:cs typeface="Times New Roman" panose="02020603050405020304" pitchFamily="18" charset="0"/>
              </a:rPr>
              <a:t>partir</a:t>
            </a:r>
            <a:r>
              <a:rPr lang="en-US" altLang="en-US" dirty="0">
                <a:solidFill>
                  <a:schemeClr val="tx1"/>
                </a:solidFill>
                <a:latin typeface="Times New Roman" panose="02020603050405020304" pitchFamily="18" charset="0"/>
                <a:cs typeface="Times New Roman" panose="02020603050405020304" pitchFamily="18" charset="0"/>
              </a:rPr>
              <a:t> des </a:t>
            </a:r>
            <a:r>
              <a:rPr lang="en-US" altLang="en-US" dirty="0" err="1">
                <a:solidFill>
                  <a:schemeClr val="tx1"/>
                </a:solidFill>
                <a:latin typeface="Times New Roman" panose="02020603050405020304" pitchFamily="18" charset="0"/>
                <a:cs typeface="Times New Roman" panose="02020603050405020304" pitchFamily="18" charset="0"/>
              </a:rPr>
              <a:t>propriétés</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sz="1200" b="1" dirty="0">
                <a:solidFill>
                  <a:schemeClr val="tx1"/>
                </a:solidFill>
                <a:latin typeface="Times New Roman" panose="02020603050405020304" pitchFamily="18" charset="0"/>
                <a:cs typeface="Times New Roman" panose="02020603050405020304" pitchFamily="18" charset="0"/>
              </a:rPr>
              <a:t>latitude</a:t>
            </a:r>
            <a:r>
              <a:rPr lang="en-US" altLang="en-US" dirty="0">
                <a:solidFill>
                  <a:schemeClr val="tx1"/>
                </a:solidFill>
                <a:latin typeface="Times New Roman" panose="02020603050405020304" pitchFamily="18" charset="0"/>
                <a:cs typeface="Times New Roman" panose="02020603050405020304" pitchFamily="18" charset="0"/>
              </a:rPr>
              <a:t> et </a:t>
            </a:r>
            <a:r>
              <a:rPr lang="en-US" altLang="en-US" sz="1200" b="1" dirty="0">
                <a:solidFill>
                  <a:schemeClr val="tx1"/>
                </a:solidFill>
                <a:latin typeface="Times New Roman" panose="02020603050405020304" pitchFamily="18" charset="0"/>
                <a:cs typeface="Times New Roman" panose="02020603050405020304" pitchFamily="18" charset="0"/>
              </a:rPr>
              <a:t>longitude</a:t>
            </a:r>
            <a:r>
              <a:rPr lang="en-US" altLang="en-US" dirty="0">
                <a:solidFill>
                  <a:schemeClr val="tx1"/>
                </a:solidFill>
                <a:latin typeface="Times New Roman" panose="02020603050405020304" pitchFamily="18" charset="0"/>
                <a:cs typeface="Times New Roman" panose="02020603050405020304" pitchFamily="18" charset="0"/>
              </a:rPr>
              <a:t> des </a:t>
            </a:r>
            <a:r>
              <a:rPr lang="en-US" altLang="en-US" dirty="0" err="1">
                <a:solidFill>
                  <a:schemeClr val="tx1"/>
                </a:solidFill>
                <a:latin typeface="Times New Roman" panose="02020603050405020304" pitchFamily="18" charset="0"/>
                <a:cs typeface="Times New Roman" panose="02020603050405020304" pitchFamily="18" charset="0"/>
              </a:rPr>
              <a:t>nœuds</a:t>
            </a:r>
            <a:r>
              <a:rPr lang="en-US" altLang="en-US" dirty="0">
                <a:solidFill>
                  <a:schemeClr val="tx1"/>
                </a:solidFill>
                <a:latin typeface="Times New Roman" panose="02020603050405020304" pitchFamily="18" charset="0"/>
                <a:cs typeface="Times New Roman" panose="02020603050405020304" pitchFamily="18" charset="0"/>
              </a:rPr>
              <a:t>.</a:t>
            </a:r>
          </a:p>
          <a:p>
            <a:r>
              <a:rPr lang="fr-FR" b="1" dirty="0">
                <a:solidFill>
                  <a:schemeClr val="tx1"/>
                </a:solidFill>
                <a:latin typeface="Times New Roman" panose="02020603050405020304" pitchFamily="18" charset="0"/>
                <a:cs typeface="Times New Roman" panose="02020603050405020304" pitchFamily="18" charset="0"/>
              </a:rPr>
              <a:t> </a:t>
            </a:r>
            <a:r>
              <a:rPr lang="fr-FR" dirty="0"/>
              <a:t/>
            </a:r>
            <a:br>
              <a:rPr lang="fr-FR" dirty="0"/>
            </a:br>
            <a:endParaRPr dirty="0">
              <a:solidFill>
                <a:schemeClr val="dk1"/>
              </a:solidFill>
              <a:latin typeface="Roboto"/>
              <a:ea typeface="Roboto"/>
              <a:cs typeface="Roboto"/>
              <a:sym typeface="Roboto"/>
            </a:endParaRPr>
          </a:p>
        </p:txBody>
      </p:sp>
      <p:sp>
        <p:nvSpPr>
          <p:cNvPr id="2" name="Rectangle 1">
            <a:extLst>
              <a:ext uri="{FF2B5EF4-FFF2-40B4-BE49-F238E27FC236}">
                <a16:creationId xmlns:a16="http://schemas.microsoft.com/office/drawing/2014/main" xmlns="" id="{F3748116-B4D3-41A6-AD67-7912C56E7DD1}"/>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xmlns="" id="{D4CDFDA4-D8B2-4C4E-B26B-265976F78B83}"/>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Google Shape;857;p36">
            <a:extLst>
              <a:ext uri="{FF2B5EF4-FFF2-40B4-BE49-F238E27FC236}">
                <a16:creationId xmlns:a16="http://schemas.microsoft.com/office/drawing/2014/main" xmlns="" id="{DC6E5223-D497-497D-A967-480E7CF300F7}"/>
              </a:ext>
            </a:extLst>
          </p:cNvPr>
          <p:cNvSpPr/>
          <p:nvPr/>
        </p:nvSpPr>
        <p:spPr>
          <a:xfrm>
            <a:off x="899611" y="3464043"/>
            <a:ext cx="145347" cy="12678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6" name="Google Shape;857;p36">
            <a:extLst>
              <a:ext uri="{FF2B5EF4-FFF2-40B4-BE49-F238E27FC236}">
                <a16:creationId xmlns:a16="http://schemas.microsoft.com/office/drawing/2014/main" xmlns="" id="{C8181B80-0024-4E6D-ADB8-60505FBD16A5}"/>
              </a:ext>
            </a:extLst>
          </p:cNvPr>
          <p:cNvSpPr/>
          <p:nvPr/>
        </p:nvSpPr>
        <p:spPr>
          <a:xfrm>
            <a:off x="921525" y="2638732"/>
            <a:ext cx="145347" cy="12678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6631640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50"/>
                                        </p:tgtEl>
                                        <p:attrNameLst>
                                          <p:attrName>style.visibility</p:attrName>
                                        </p:attrNameLst>
                                      </p:cBhvr>
                                      <p:to>
                                        <p:strVal val="visible"/>
                                      </p:to>
                                    </p:set>
                                    <p:anim calcmode="lin" valueType="num">
                                      <p:cBhvr>
                                        <p:cTn id="7" dur="1000" fill="hold"/>
                                        <p:tgtEl>
                                          <p:spTgt spid="850"/>
                                        </p:tgtEl>
                                        <p:attrNameLst>
                                          <p:attrName>ppt_w</p:attrName>
                                        </p:attrNameLst>
                                      </p:cBhvr>
                                      <p:tavLst>
                                        <p:tav tm="0">
                                          <p:val>
                                            <p:fltVal val="0"/>
                                          </p:val>
                                        </p:tav>
                                        <p:tav tm="100000">
                                          <p:val>
                                            <p:strVal val="#ppt_w"/>
                                          </p:val>
                                        </p:tav>
                                      </p:tavLst>
                                    </p:anim>
                                    <p:anim calcmode="lin" valueType="num">
                                      <p:cBhvr>
                                        <p:cTn id="8" dur="1000" fill="hold"/>
                                        <p:tgtEl>
                                          <p:spTgt spid="850"/>
                                        </p:tgtEl>
                                        <p:attrNameLst>
                                          <p:attrName>ppt_h</p:attrName>
                                        </p:attrNameLst>
                                      </p:cBhvr>
                                      <p:tavLst>
                                        <p:tav tm="0">
                                          <p:val>
                                            <p:fltVal val="0"/>
                                          </p:val>
                                        </p:tav>
                                        <p:tav tm="100000">
                                          <p:val>
                                            <p:strVal val="#ppt_h"/>
                                          </p:val>
                                        </p:tav>
                                      </p:tavLst>
                                    </p:anim>
                                    <p:anim calcmode="lin" valueType="num">
                                      <p:cBhvr>
                                        <p:cTn id="9" dur="1000" fill="hold"/>
                                        <p:tgtEl>
                                          <p:spTgt spid="850"/>
                                        </p:tgtEl>
                                        <p:attrNameLst>
                                          <p:attrName>style.rotation</p:attrName>
                                        </p:attrNameLst>
                                      </p:cBhvr>
                                      <p:tavLst>
                                        <p:tav tm="0">
                                          <p:val>
                                            <p:fltVal val="90"/>
                                          </p:val>
                                        </p:tav>
                                        <p:tav tm="100000">
                                          <p:val>
                                            <p:fltVal val="0"/>
                                          </p:val>
                                        </p:tav>
                                      </p:tavLst>
                                    </p:anim>
                                    <p:animEffect transition="in" filter="fade">
                                      <p:cBhvr>
                                        <p:cTn id="10" dur="1000"/>
                                        <p:tgtEl>
                                          <p:spTgt spid="850"/>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435">
                                          <p:stCondLst>
                                            <p:cond delay="0"/>
                                          </p:stCondLst>
                                        </p:cTn>
                                        <p:tgtEl>
                                          <p:spTgt spid="11"/>
                                        </p:tgtEl>
                                      </p:cBhvr>
                                    </p:animEffect>
                                    <p:anim calcmode="lin" valueType="num">
                                      <p:cBhvr>
                                        <p:cTn id="16" dur="1367"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7" dur="498"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8" dur="498" tmFilter="0, 0; 0.125,0.2665; 0.25,0.4; 0.375,0.465; 0.5,0.5;  0.625,0.535; 0.75,0.6; 0.875,0.7335; 1,1">
                                          <p:stCondLst>
                                            <p:cond delay="498"/>
                                          </p:stCondLst>
                                        </p:cTn>
                                        <p:tgtEl>
                                          <p:spTgt spid="11"/>
                                        </p:tgtEl>
                                        <p:attrNameLst>
                                          <p:attrName>ppt_y</p:attrName>
                                        </p:attrNameLst>
                                      </p:cBhvr>
                                      <p:tavLst>
                                        <p:tav tm="0" fmla="#ppt_y-sin(pi*$)/9">
                                          <p:val>
                                            <p:fltVal val="0"/>
                                          </p:val>
                                        </p:tav>
                                        <p:tav tm="100000">
                                          <p:val>
                                            <p:fltVal val="1"/>
                                          </p:val>
                                        </p:tav>
                                      </p:tavLst>
                                    </p:anim>
                                    <p:anim calcmode="lin" valueType="num">
                                      <p:cBhvr>
                                        <p:cTn id="19" dur="249" tmFilter="0, 0; 0.125,0.2665; 0.25,0.4; 0.375,0.465; 0.5,0.5;  0.625,0.535; 0.75,0.6; 0.875,0.7335; 1,1">
                                          <p:stCondLst>
                                            <p:cond delay="993"/>
                                          </p:stCondLst>
                                        </p:cTn>
                                        <p:tgtEl>
                                          <p:spTgt spid="11"/>
                                        </p:tgtEl>
                                        <p:attrNameLst>
                                          <p:attrName>ppt_y</p:attrName>
                                        </p:attrNameLst>
                                      </p:cBhvr>
                                      <p:tavLst>
                                        <p:tav tm="0" fmla="#ppt_y-sin(pi*$)/27">
                                          <p:val>
                                            <p:fltVal val="0"/>
                                          </p:val>
                                        </p:tav>
                                        <p:tav tm="100000">
                                          <p:val>
                                            <p:fltVal val="1"/>
                                          </p:val>
                                        </p:tav>
                                      </p:tavLst>
                                    </p:anim>
                                    <p:anim calcmode="lin" valueType="num">
                                      <p:cBhvr>
                                        <p:cTn id="20" dur="123" tmFilter="0, 0; 0.125,0.2665; 0.25,0.4; 0.375,0.465; 0.5,0.5;  0.625,0.535; 0.75,0.6; 0.875,0.7335; 1,1">
                                          <p:stCondLst>
                                            <p:cond delay="1242"/>
                                          </p:stCondLst>
                                        </p:cTn>
                                        <p:tgtEl>
                                          <p:spTgt spid="11"/>
                                        </p:tgtEl>
                                        <p:attrNameLst>
                                          <p:attrName>ppt_y</p:attrName>
                                        </p:attrNameLst>
                                      </p:cBhvr>
                                      <p:tavLst>
                                        <p:tav tm="0" fmla="#ppt_y-sin(pi*$)/81">
                                          <p:val>
                                            <p:fltVal val="0"/>
                                          </p:val>
                                        </p:tav>
                                        <p:tav tm="100000">
                                          <p:val>
                                            <p:fltVal val="1"/>
                                          </p:val>
                                        </p:tav>
                                      </p:tavLst>
                                    </p:anim>
                                    <p:animScale>
                                      <p:cBhvr>
                                        <p:cTn id="21" dur="20">
                                          <p:stCondLst>
                                            <p:cond delay="487"/>
                                          </p:stCondLst>
                                        </p:cTn>
                                        <p:tgtEl>
                                          <p:spTgt spid="11"/>
                                        </p:tgtEl>
                                      </p:cBhvr>
                                      <p:to x="100000" y="60000"/>
                                    </p:animScale>
                                    <p:animScale>
                                      <p:cBhvr>
                                        <p:cTn id="22" dur="124" decel="50000">
                                          <p:stCondLst>
                                            <p:cond delay="507"/>
                                          </p:stCondLst>
                                        </p:cTn>
                                        <p:tgtEl>
                                          <p:spTgt spid="11"/>
                                        </p:tgtEl>
                                      </p:cBhvr>
                                      <p:to x="100000" y="100000"/>
                                    </p:animScale>
                                    <p:animScale>
                                      <p:cBhvr>
                                        <p:cTn id="23" dur="20">
                                          <p:stCondLst>
                                            <p:cond delay="984"/>
                                          </p:stCondLst>
                                        </p:cTn>
                                        <p:tgtEl>
                                          <p:spTgt spid="11"/>
                                        </p:tgtEl>
                                      </p:cBhvr>
                                      <p:to x="100000" y="80000"/>
                                    </p:animScale>
                                    <p:animScale>
                                      <p:cBhvr>
                                        <p:cTn id="24" dur="124" decel="50000">
                                          <p:stCondLst>
                                            <p:cond delay="1004"/>
                                          </p:stCondLst>
                                        </p:cTn>
                                        <p:tgtEl>
                                          <p:spTgt spid="11"/>
                                        </p:tgtEl>
                                      </p:cBhvr>
                                      <p:to x="100000" y="100000"/>
                                    </p:animScale>
                                    <p:animScale>
                                      <p:cBhvr>
                                        <p:cTn id="25" dur="20">
                                          <p:stCondLst>
                                            <p:cond delay="1231"/>
                                          </p:stCondLst>
                                        </p:cTn>
                                        <p:tgtEl>
                                          <p:spTgt spid="11"/>
                                        </p:tgtEl>
                                      </p:cBhvr>
                                      <p:to x="100000" y="90000"/>
                                    </p:animScale>
                                    <p:animScale>
                                      <p:cBhvr>
                                        <p:cTn id="26" dur="124" decel="50000">
                                          <p:stCondLst>
                                            <p:cond delay="1251"/>
                                          </p:stCondLst>
                                        </p:cTn>
                                        <p:tgtEl>
                                          <p:spTgt spid="11"/>
                                        </p:tgtEl>
                                      </p:cBhvr>
                                      <p:to x="100000" y="100000"/>
                                    </p:animScale>
                                    <p:animScale>
                                      <p:cBhvr>
                                        <p:cTn id="27" dur="20">
                                          <p:stCondLst>
                                            <p:cond delay="1356"/>
                                          </p:stCondLst>
                                        </p:cTn>
                                        <p:tgtEl>
                                          <p:spTgt spid="11"/>
                                        </p:tgtEl>
                                      </p:cBhvr>
                                      <p:to x="100000" y="95000"/>
                                    </p:animScale>
                                    <p:animScale>
                                      <p:cBhvr>
                                        <p:cTn id="28" dur="124" decel="50000">
                                          <p:stCondLst>
                                            <p:cond delay="1376"/>
                                          </p:stCondLst>
                                        </p:cTn>
                                        <p:tgtEl>
                                          <p:spTgt spid="11"/>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857"/>
                                        </p:tgtEl>
                                        <p:attrNameLst>
                                          <p:attrName>style.visibility</p:attrName>
                                        </p:attrNameLst>
                                      </p:cBhvr>
                                      <p:to>
                                        <p:strVal val="visible"/>
                                      </p:to>
                                    </p:set>
                                    <p:animEffect transition="in" filter="wipe(down)">
                                      <p:cBhvr>
                                        <p:cTn id="31" dur="580">
                                          <p:stCondLst>
                                            <p:cond delay="0"/>
                                          </p:stCondLst>
                                        </p:cTn>
                                        <p:tgtEl>
                                          <p:spTgt spid="857"/>
                                        </p:tgtEl>
                                      </p:cBhvr>
                                    </p:animEffect>
                                    <p:anim calcmode="lin" valueType="num">
                                      <p:cBhvr>
                                        <p:cTn id="32" dur="1822" tmFilter="0,0; 0.14,0.36; 0.43,0.73; 0.71,0.91; 1.0,1.0">
                                          <p:stCondLst>
                                            <p:cond delay="0"/>
                                          </p:stCondLst>
                                        </p:cTn>
                                        <p:tgtEl>
                                          <p:spTgt spid="857"/>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57"/>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57"/>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57"/>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57"/>
                                        </p:tgtEl>
                                        <p:attrNameLst>
                                          <p:attrName>ppt_y</p:attrName>
                                        </p:attrNameLst>
                                      </p:cBhvr>
                                      <p:tavLst>
                                        <p:tav tm="0" fmla="#ppt_y-sin(pi*$)/81">
                                          <p:val>
                                            <p:fltVal val="0"/>
                                          </p:val>
                                        </p:tav>
                                        <p:tav tm="100000">
                                          <p:val>
                                            <p:fltVal val="1"/>
                                          </p:val>
                                        </p:tav>
                                      </p:tavLst>
                                    </p:anim>
                                    <p:animScale>
                                      <p:cBhvr>
                                        <p:cTn id="37" dur="26">
                                          <p:stCondLst>
                                            <p:cond delay="650"/>
                                          </p:stCondLst>
                                        </p:cTn>
                                        <p:tgtEl>
                                          <p:spTgt spid="857"/>
                                        </p:tgtEl>
                                      </p:cBhvr>
                                      <p:to x="100000" y="60000"/>
                                    </p:animScale>
                                    <p:animScale>
                                      <p:cBhvr>
                                        <p:cTn id="38" dur="166" decel="50000">
                                          <p:stCondLst>
                                            <p:cond delay="676"/>
                                          </p:stCondLst>
                                        </p:cTn>
                                        <p:tgtEl>
                                          <p:spTgt spid="857"/>
                                        </p:tgtEl>
                                      </p:cBhvr>
                                      <p:to x="100000" y="100000"/>
                                    </p:animScale>
                                    <p:animScale>
                                      <p:cBhvr>
                                        <p:cTn id="39" dur="26">
                                          <p:stCondLst>
                                            <p:cond delay="1312"/>
                                          </p:stCondLst>
                                        </p:cTn>
                                        <p:tgtEl>
                                          <p:spTgt spid="857"/>
                                        </p:tgtEl>
                                      </p:cBhvr>
                                      <p:to x="100000" y="80000"/>
                                    </p:animScale>
                                    <p:animScale>
                                      <p:cBhvr>
                                        <p:cTn id="40" dur="166" decel="50000">
                                          <p:stCondLst>
                                            <p:cond delay="1338"/>
                                          </p:stCondLst>
                                        </p:cTn>
                                        <p:tgtEl>
                                          <p:spTgt spid="857"/>
                                        </p:tgtEl>
                                      </p:cBhvr>
                                      <p:to x="100000" y="100000"/>
                                    </p:animScale>
                                    <p:animScale>
                                      <p:cBhvr>
                                        <p:cTn id="41" dur="26">
                                          <p:stCondLst>
                                            <p:cond delay="1642"/>
                                          </p:stCondLst>
                                        </p:cTn>
                                        <p:tgtEl>
                                          <p:spTgt spid="857"/>
                                        </p:tgtEl>
                                      </p:cBhvr>
                                      <p:to x="100000" y="90000"/>
                                    </p:animScale>
                                    <p:animScale>
                                      <p:cBhvr>
                                        <p:cTn id="42" dur="166" decel="50000">
                                          <p:stCondLst>
                                            <p:cond delay="1668"/>
                                          </p:stCondLst>
                                        </p:cTn>
                                        <p:tgtEl>
                                          <p:spTgt spid="857"/>
                                        </p:tgtEl>
                                      </p:cBhvr>
                                      <p:to x="100000" y="100000"/>
                                    </p:animScale>
                                    <p:animScale>
                                      <p:cBhvr>
                                        <p:cTn id="43" dur="26">
                                          <p:stCondLst>
                                            <p:cond delay="1808"/>
                                          </p:stCondLst>
                                        </p:cTn>
                                        <p:tgtEl>
                                          <p:spTgt spid="857"/>
                                        </p:tgtEl>
                                      </p:cBhvr>
                                      <p:to x="100000" y="95000"/>
                                    </p:animScale>
                                    <p:animScale>
                                      <p:cBhvr>
                                        <p:cTn id="44" dur="166" decel="50000">
                                          <p:stCondLst>
                                            <p:cond delay="1834"/>
                                          </p:stCondLst>
                                        </p:cTn>
                                        <p:tgtEl>
                                          <p:spTgt spid="857"/>
                                        </p:tgtEl>
                                      </p:cBhvr>
                                      <p:to x="100000" y="100000"/>
                                    </p:animScale>
                                  </p:childTnLst>
                                </p:cTn>
                              </p:par>
                              <p:par>
                                <p:cTn id="45" presetID="26"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80">
                                          <p:stCondLst>
                                            <p:cond delay="0"/>
                                          </p:stCondLst>
                                        </p:cTn>
                                        <p:tgtEl>
                                          <p:spTgt spid="14"/>
                                        </p:tgtEl>
                                      </p:cBhvr>
                                    </p:animEffect>
                                    <p:anim calcmode="lin" valueType="num">
                                      <p:cBhvr>
                                        <p:cTn id="4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53" dur="26">
                                          <p:stCondLst>
                                            <p:cond delay="650"/>
                                          </p:stCondLst>
                                        </p:cTn>
                                        <p:tgtEl>
                                          <p:spTgt spid="14"/>
                                        </p:tgtEl>
                                      </p:cBhvr>
                                      <p:to x="100000" y="60000"/>
                                    </p:animScale>
                                    <p:animScale>
                                      <p:cBhvr>
                                        <p:cTn id="54" dur="166" decel="50000">
                                          <p:stCondLst>
                                            <p:cond delay="676"/>
                                          </p:stCondLst>
                                        </p:cTn>
                                        <p:tgtEl>
                                          <p:spTgt spid="14"/>
                                        </p:tgtEl>
                                      </p:cBhvr>
                                      <p:to x="100000" y="100000"/>
                                    </p:animScale>
                                    <p:animScale>
                                      <p:cBhvr>
                                        <p:cTn id="55" dur="26">
                                          <p:stCondLst>
                                            <p:cond delay="1312"/>
                                          </p:stCondLst>
                                        </p:cTn>
                                        <p:tgtEl>
                                          <p:spTgt spid="14"/>
                                        </p:tgtEl>
                                      </p:cBhvr>
                                      <p:to x="100000" y="80000"/>
                                    </p:animScale>
                                    <p:animScale>
                                      <p:cBhvr>
                                        <p:cTn id="56" dur="166" decel="50000">
                                          <p:stCondLst>
                                            <p:cond delay="1338"/>
                                          </p:stCondLst>
                                        </p:cTn>
                                        <p:tgtEl>
                                          <p:spTgt spid="14"/>
                                        </p:tgtEl>
                                      </p:cBhvr>
                                      <p:to x="100000" y="100000"/>
                                    </p:animScale>
                                    <p:animScale>
                                      <p:cBhvr>
                                        <p:cTn id="57" dur="26">
                                          <p:stCondLst>
                                            <p:cond delay="1642"/>
                                          </p:stCondLst>
                                        </p:cTn>
                                        <p:tgtEl>
                                          <p:spTgt spid="14"/>
                                        </p:tgtEl>
                                      </p:cBhvr>
                                      <p:to x="100000" y="90000"/>
                                    </p:animScale>
                                    <p:animScale>
                                      <p:cBhvr>
                                        <p:cTn id="58" dur="166" decel="50000">
                                          <p:stCondLst>
                                            <p:cond delay="1668"/>
                                          </p:stCondLst>
                                        </p:cTn>
                                        <p:tgtEl>
                                          <p:spTgt spid="14"/>
                                        </p:tgtEl>
                                      </p:cBhvr>
                                      <p:to x="100000" y="100000"/>
                                    </p:animScale>
                                    <p:animScale>
                                      <p:cBhvr>
                                        <p:cTn id="59" dur="26">
                                          <p:stCondLst>
                                            <p:cond delay="1808"/>
                                          </p:stCondLst>
                                        </p:cTn>
                                        <p:tgtEl>
                                          <p:spTgt spid="14"/>
                                        </p:tgtEl>
                                      </p:cBhvr>
                                      <p:to x="100000" y="95000"/>
                                    </p:animScale>
                                    <p:animScale>
                                      <p:cBhvr>
                                        <p:cTn id="60" dur="166" decel="50000">
                                          <p:stCondLst>
                                            <p:cond delay="1834"/>
                                          </p:stCondLst>
                                        </p:cTn>
                                        <p:tgtEl>
                                          <p:spTgt spid="14"/>
                                        </p:tgtEl>
                                      </p:cBhvr>
                                      <p:to x="100000" y="100000"/>
                                    </p:animScale>
                                  </p:childTnLst>
                                </p:cTn>
                              </p:par>
                              <p:par>
                                <p:cTn id="61" presetID="26"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down)">
                                      <p:cBhvr>
                                        <p:cTn id="63" dur="580">
                                          <p:stCondLst>
                                            <p:cond delay="0"/>
                                          </p:stCondLst>
                                        </p:cTn>
                                        <p:tgtEl>
                                          <p:spTgt spid="16"/>
                                        </p:tgtEl>
                                      </p:cBhvr>
                                    </p:animEffect>
                                    <p:anim calcmode="lin" valueType="num">
                                      <p:cBhvr>
                                        <p:cTn id="64"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69" dur="26">
                                          <p:stCondLst>
                                            <p:cond delay="650"/>
                                          </p:stCondLst>
                                        </p:cTn>
                                        <p:tgtEl>
                                          <p:spTgt spid="16"/>
                                        </p:tgtEl>
                                      </p:cBhvr>
                                      <p:to x="100000" y="60000"/>
                                    </p:animScale>
                                    <p:animScale>
                                      <p:cBhvr>
                                        <p:cTn id="70" dur="166" decel="50000">
                                          <p:stCondLst>
                                            <p:cond delay="676"/>
                                          </p:stCondLst>
                                        </p:cTn>
                                        <p:tgtEl>
                                          <p:spTgt spid="16"/>
                                        </p:tgtEl>
                                      </p:cBhvr>
                                      <p:to x="100000" y="100000"/>
                                    </p:animScale>
                                    <p:animScale>
                                      <p:cBhvr>
                                        <p:cTn id="71" dur="26">
                                          <p:stCondLst>
                                            <p:cond delay="1312"/>
                                          </p:stCondLst>
                                        </p:cTn>
                                        <p:tgtEl>
                                          <p:spTgt spid="16"/>
                                        </p:tgtEl>
                                      </p:cBhvr>
                                      <p:to x="100000" y="80000"/>
                                    </p:animScale>
                                    <p:animScale>
                                      <p:cBhvr>
                                        <p:cTn id="72" dur="166" decel="50000">
                                          <p:stCondLst>
                                            <p:cond delay="1338"/>
                                          </p:stCondLst>
                                        </p:cTn>
                                        <p:tgtEl>
                                          <p:spTgt spid="16"/>
                                        </p:tgtEl>
                                      </p:cBhvr>
                                      <p:to x="100000" y="100000"/>
                                    </p:animScale>
                                    <p:animScale>
                                      <p:cBhvr>
                                        <p:cTn id="73" dur="26">
                                          <p:stCondLst>
                                            <p:cond delay="1642"/>
                                          </p:stCondLst>
                                        </p:cTn>
                                        <p:tgtEl>
                                          <p:spTgt spid="16"/>
                                        </p:tgtEl>
                                      </p:cBhvr>
                                      <p:to x="100000" y="90000"/>
                                    </p:animScale>
                                    <p:animScale>
                                      <p:cBhvr>
                                        <p:cTn id="74" dur="166" decel="50000">
                                          <p:stCondLst>
                                            <p:cond delay="1668"/>
                                          </p:stCondLst>
                                        </p:cTn>
                                        <p:tgtEl>
                                          <p:spTgt spid="16"/>
                                        </p:tgtEl>
                                      </p:cBhvr>
                                      <p:to x="100000" y="100000"/>
                                    </p:animScale>
                                    <p:animScale>
                                      <p:cBhvr>
                                        <p:cTn id="75" dur="26">
                                          <p:stCondLst>
                                            <p:cond delay="1808"/>
                                          </p:stCondLst>
                                        </p:cTn>
                                        <p:tgtEl>
                                          <p:spTgt spid="16"/>
                                        </p:tgtEl>
                                      </p:cBhvr>
                                      <p:to x="100000" y="95000"/>
                                    </p:animScale>
                                    <p:animScale>
                                      <p:cBhvr>
                                        <p:cTn id="76"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 grpId="0"/>
      <p:bldP spid="857" grpId="0" animBg="1"/>
      <p:bldP spid="11" grpId="0"/>
      <p:bldP spid="14"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805" name="Google Shape;805;p35"/>
          <p:cNvSpPr txBox="1">
            <a:spLocks noGrp="1"/>
          </p:cNvSpPr>
          <p:nvPr>
            <p:ph type="title" idx="2"/>
          </p:nvPr>
        </p:nvSpPr>
        <p:spPr>
          <a:xfrm>
            <a:off x="2980644" y="2744525"/>
            <a:ext cx="2334306" cy="880800"/>
          </a:xfrm>
          <a:prstGeom prst="rect">
            <a:avLst/>
          </a:prstGeom>
        </p:spPr>
        <p:txBody>
          <a:bodyPr spcFirstLastPara="1" wrap="square" lIns="91425" tIns="91425" rIns="91425" bIns="91425" anchor="t" anchorCtr="0">
            <a:noAutofit/>
          </a:bodyPr>
          <a:lstStyle/>
          <a:p>
            <a:r>
              <a:rPr lang="en-GB" dirty="0" err="1"/>
              <a:t>Réalisation</a:t>
            </a:r>
            <a:r>
              <a:rPr lang="en-GB" dirty="0"/>
              <a:t> du        </a:t>
            </a:r>
            <a:br>
              <a:rPr lang="en-GB" dirty="0"/>
            </a:br>
            <a:r>
              <a:rPr lang="en-GB" dirty="0"/>
              <a:t>       </a:t>
            </a:r>
            <a:r>
              <a:rPr lang="en-GB" dirty="0" err="1"/>
              <a:t>Projet</a:t>
            </a:r>
            <a:r>
              <a:rPr lang="en-GB" dirty="0"/>
              <a:t/>
            </a:r>
            <a:br>
              <a:rPr lang="en-GB" dirty="0"/>
            </a:br>
            <a:endParaRPr dirty="0"/>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66392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
                                        </p:tgtEl>
                                        <p:attrNameLst>
                                          <p:attrName>style.visibility</p:attrName>
                                        </p:attrNameLst>
                                      </p:cBhvr>
                                      <p:to>
                                        <p:strVal val="visible"/>
                                      </p:to>
                                    </p:set>
                                    <p:animEffect transition="in" filter="wipe(down)">
                                      <p:cBhvr>
                                        <p:cTn id="7" dur="500"/>
                                        <p:tgtEl>
                                          <p:spTgt spid="8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04"/>
                                        </p:tgtEl>
                                        <p:attrNameLst>
                                          <p:attrName>style.visibility</p:attrName>
                                        </p:attrNameLst>
                                      </p:cBhvr>
                                      <p:to>
                                        <p:strVal val="visible"/>
                                      </p:to>
                                    </p:set>
                                    <p:anim calcmode="lin" valueType="num">
                                      <p:cBhvr additive="base">
                                        <p:cTn id="12" dur="500" fill="hold"/>
                                        <p:tgtEl>
                                          <p:spTgt spid="804"/>
                                        </p:tgtEl>
                                        <p:attrNameLst>
                                          <p:attrName>ppt_x</p:attrName>
                                        </p:attrNameLst>
                                      </p:cBhvr>
                                      <p:tavLst>
                                        <p:tav tm="0">
                                          <p:val>
                                            <p:strVal val="#ppt_x"/>
                                          </p:val>
                                        </p:tav>
                                        <p:tav tm="100000">
                                          <p:val>
                                            <p:strVal val="#ppt_x"/>
                                          </p:val>
                                        </p:tav>
                                      </p:tavLst>
                                    </p:anim>
                                    <p:anim calcmode="lin" valueType="num">
                                      <p:cBhvr additive="base">
                                        <p:cTn id="13" dur="500" fill="hold"/>
                                        <p:tgtEl>
                                          <p:spTgt spid="8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05"/>
                                        </p:tgtEl>
                                        <p:attrNameLst>
                                          <p:attrName>style.visibility</p:attrName>
                                        </p:attrNameLst>
                                      </p:cBhvr>
                                      <p:to>
                                        <p:strVal val="visible"/>
                                      </p:to>
                                    </p:set>
                                    <p:anim calcmode="lin" valueType="num">
                                      <p:cBhvr additive="base">
                                        <p:cTn id="18" dur="500" fill="hold"/>
                                        <p:tgtEl>
                                          <p:spTgt spid="805"/>
                                        </p:tgtEl>
                                        <p:attrNameLst>
                                          <p:attrName>ppt_x</p:attrName>
                                        </p:attrNameLst>
                                      </p:cBhvr>
                                      <p:tavLst>
                                        <p:tav tm="0">
                                          <p:val>
                                            <p:strVal val="#ppt_x"/>
                                          </p:val>
                                        </p:tav>
                                        <p:tav tm="100000">
                                          <p:val>
                                            <p:strVal val="#ppt_x"/>
                                          </p:val>
                                        </p:tav>
                                      </p:tavLst>
                                    </p:anim>
                                    <p:anim calcmode="lin" valueType="num">
                                      <p:cBhvr additive="base">
                                        <p:cTn id="19" dur="500" fill="hold"/>
                                        <p:tgtEl>
                                          <p:spTgt spid="80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806"/>
                                        </p:tgtEl>
                                        <p:attrNameLst>
                                          <p:attrName>style.visibility</p:attrName>
                                        </p:attrNameLst>
                                      </p:cBhvr>
                                      <p:to>
                                        <p:strVal val="visible"/>
                                      </p:to>
                                    </p:set>
                                    <p:animEffect transition="in" filter="wheel(1)">
                                      <p:cBhvr>
                                        <p:cTn id="24" dur="1500"/>
                                        <p:tgtEl>
                                          <p:spTgt spid="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p:bldP spid="80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84"/>
        <p:cNvGrpSpPr/>
        <p:nvPr/>
      </p:nvGrpSpPr>
      <p:grpSpPr>
        <a:xfrm>
          <a:off x="0" y="0"/>
          <a:ext cx="0" cy="0"/>
          <a:chOff x="0" y="0"/>
          <a:chExt cx="0" cy="0"/>
        </a:xfrm>
      </p:grpSpPr>
      <p:sp>
        <p:nvSpPr>
          <p:cNvPr id="885" name="Google Shape;885;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en-GB" dirty="0" err="1"/>
              <a:t>Réalisation</a:t>
            </a:r>
            <a:r>
              <a:rPr lang="en-GB" dirty="0"/>
              <a:t> </a:t>
            </a:r>
            <a:endParaRPr dirty="0"/>
          </a:p>
        </p:txBody>
      </p:sp>
      <p:sp>
        <p:nvSpPr>
          <p:cNvPr id="886" name="Google Shape;886;p38"/>
          <p:cNvSpPr txBox="1">
            <a:spLocks noGrp="1"/>
          </p:cNvSpPr>
          <p:nvPr>
            <p:ph type="subTitle" idx="1"/>
          </p:nvPr>
        </p:nvSpPr>
        <p:spPr>
          <a:xfrm>
            <a:off x="718888" y="1922966"/>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Etape01</a:t>
            </a:r>
            <a:endParaRPr dirty="0"/>
          </a:p>
        </p:txBody>
      </p:sp>
      <p:sp>
        <p:nvSpPr>
          <p:cNvPr id="887" name="Google Shape;887;p38"/>
          <p:cNvSpPr txBox="1">
            <a:spLocks noGrp="1"/>
          </p:cNvSpPr>
          <p:nvPr>
            <p:ph type="subTitle" idx="2"/>
          </p:nvPr>
        </p:nvSpPr>
        <p:spPr>
          <a:xfrm>
            <a:off x="650637" y="2355940"/>
            <a:ext cx="2316900" cy="798600"/>
          </a:xfrm>
          <a:prstGeom prst="rect">
            <a:avLst/>
          </a:prstGeom>
        </p:spPr>
        <p:txBody>
          <a:bodyPr spcFirstLastPara="1" wrap="square" lIns="91425" tIns="91425" rIns="91425" bIns="91425" anchor="t" anchorCtr="0">
            <a:noAutofit/>
          </a:bodyPr>
          <a:lstStyle/>
          <a:p>
            <a:pPr marL="0" lvl="0" indent="0">
              <a:buSzPts val="1100"/>
            </a:pPr>
            <a:r>
              <a:rPr lang="es-ES" dirty="0">
                <a:latin typeface="Times New Roman" panose="02020603050405020304" pitchFamily="18" charset="0"/>
                <a:cs typeface="Times New Roman" panose="02020603050405020304" pitchFamily="18" charset="0"/>
              </a:rPr>
              <a:t>la </a:t>
            </a:r>
            <a:r>
              <a:rPr lang="es-ES" dirty="0" err="1">
                <a:latin typeface="Times New Roman" panose="02020603050405020304" pitchFamily="18" charset="0"/>
                <a:cs typeface="Times New Roman" panose="02020603050405020304" pitchFamily="18" charset="0"/>
              </a:rPr>
              <a:t>recup</a:t>
            </a:r>
            <a:r>
              <a:rPr lang="en-GB" dirty="0">
                <a:latin typeface="Times New Roman" panose="02020603050405020304" pitchFamily="18" charset="0"/>
                <a:cs typeface="Times New Roman" panose="02020603050405020304" pitchFamily="18" charset="0"/>
              </a:rPr>
              <a:t>é</a:t>
            </a:r>
            <a:r>
              <a:rPr lang="es-ES" dirty="0" err="1">
                <a:latin typeface="Times New Roman" panose="02020603050405020304" pitchFamily="18" charset="0"/>
                <a:cs typeface="Times New Roman" panose="02020603050405020304" pitchFamily="18" charset="0"/>
              </a:rPr>
              <a:t>ration</a:t>
            </a:r>
            <a:r>
              <a:rPr lang="es-ES" dirty="0">
                <a:latin typeface="Times New Roman" panose="02020603050405020304" pitchFamily="18" charset="0"/>
                <a:cs typeface="Times New Roman" panose="02020603050405020304" pitchFamily="18" charset="0"/>
              </a:rPr>
              <a:t> de la  </a:t>
            </a:r>
            <a:r>
              <a:rPr lang="es-ES" dirty="0" err="1">
                <a:latin typeface="Times New Roman" panose="02020603050405020304" pitchFamily="18" charset="0"/>
                <a:cs typeface="Times New Roman" panose="02020603050405020304" pitchFamily="18" charset="0"/>
              </a:rPr>
              <a:t>Localisation</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Actuelle</a:t>
            </a:r>
            <a:r>
              <a:rPr lang="es-ES" dirty="0">
                <a:latin typeface="Times New Roman" panose="02020603050405020304" pitchFamily="18" charset="0"/>
                <a:cs typeface="Times New Roman" panose="02020603050405020304" pitchFamily="18" charset="0"/>
              </a:rPr>
              <a:t> et des </a:t>
            </a:r>
            <a:r>
              <a:rPr lang="es-ES" dirty="0" err="1">
                <a:latin typeface="Times New Roman" panose="02020603050405020304" pitchFamily="18" charset="0"/>
                <a:cs typeface="Times New Roman" panose="02020603050405020304" pitchFamily="18" charset="0"/>
              </a:rPr>
              <a:t>donn</a:t>
            </a:r>
            <a:r>
              <a:rPr lang="en-GB" dirty="0">
                <a:latin typeface="Times New Roman" panose="02020603050405020304" pitchFamily="18" charset="0"/>
                <a:cs typeface="Times New Roman" panose="02020603050405020304" pitchFamily="18" charset="0"/>
              </a:rPr>
              <a:t>é</a:t>
            </a:r>
            <a:r>
              <a:rPr lang="es-ES" dirty="0">
                <a:latin typeface="Times New Roman" panose="02020603050405020304" pitchFamily="18" charset="0"/>
                <a:cs typeface="Times New Roman" panose="02020603050405020304" pitchFamily="18" charset="0"/>
              </a:rPr>
              <a:t>es.</a:t>
            </a:r>
            <a:endParaRPr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p>
        </p:txBody>
      </p:sp>
      <p:sp>
        <p:nvSpPr>
          <p:cNvPr id="888" name="Google Shape;888;p38"/>
          <p:cNvSpPr txBox="1">
            <a:spLocks noGrp="1"/>
          </p:cNvSpPr>
          <p:nvPr>
            <p:ph type="subTitle" idx="3"/>
          </p:nvPr>
        </p:nvSpPr>
        <p:spPr>
          <a:xfrm>
            <a:off x="3412807" y="1922966"/>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Etape02</a:t>
            </a:r>
            <a:endParaRPr dirty="0"/>
          </a:p>
        </p:txBody>
      </p:sp>
      <p:sp>
        <p:nvSpPr>
          <p:cNvPr id="889" name="Google Shape;889;p38"/>
          <p:cNvSpPr txBox="1">
            <a:spLocks noGrp="1"/>
          </p:cNvSpPr>
          <p:nvPr>
            <p:ph type="subTitle" idx="4"/>
          </p:nvPr>
        </p:nvSpPr>
        <p:spPr>
          <a:xfrm>
            <a:off x="3454515" y="2355940"/>
            <a:ext cx="2316900" cy="798600"/>
          </a:xfrm>
          <a:prstGeom prst="rect">
            <a:avLst/>
          </a:prstGeom>
        </p:spPr>
        <p:txBody>
          <a:bodyPr spcFirstLastPara="1" wrap="square" lIns="91425" tIns="91425" rIns="91425" bIns="91425" anchor="t" anchorCtr="0">
            <a:noAutofit/>
          </a:bodyPr>
          <a:lstStyle/>
          <a:p>
            <a:pPr marL="0" lvl="0" indent="0">
              <a:buSzPts val="1100"/>
            </a:pPr>
            <a:r>
              <a:rPr lang="es-ES" dirty="0" err="1">
                <a:latin typeface="Times New Roman" panose="02020603050405020304" pitchFamily="18" charset="0"/>
                <a:cs typeface="Times New Roman" panose="02020603050405020304" pitchFamily="18" charset="0"/>
              </a:rPr>
              <a:t>Concat</a:t>
            </a:r>
            <a:r>
              <a:rPr lang="en-GB" dirty="0" err="1">
                <a:latin typeface="Times New Roman" panose="02020603050405020304" pitchFamily="18" charset="0"/>
                <a:cs typeface="Times New Roman" panose="02020603050405020304" pitchFamily="18" charset="0"/>
              </a:rPr>
              <a:t>éner</a:t>
            </a:r>
            <a:r>
              <a:rPr lang="en-GB" dirty="0">
                <a:latin typeface="Times New Roman" panose="02020603050405020304" pitchFamily="18" charset="0"/>
                <a:cs typeface="Times New Roman" panose="02020603050405020304" pitchFamily="18" charset="0"/>
              </a:rPr>
              <a:t> Les </a:t>
            </a:r>
            <a:r>
              <a:rPr lang="en-GB" dirty="0" err="1">
                <a:latin typeface="Times New Roman" panose="02020603050405020304" pitchFamily="18" charset="0"/>
                <a:cs typeface="Times New Roman" panose="02020603050405020304" pitchFamily="18" charset="0"/>
              </a:rPr>
              <a:t>DataFrames</a:t>
            </a:r>
            <a:r>
              <a:rPr lang="en-GB" dirty="0">
                <a:latin typeface="Times New Roman" panose="02020603050405020304" pitchFamily="18" charset="0"/>
                <a:cs typeface="Times New Roman" panose="02020603050405020304" pitchFamily="18" charset="0"/>
              </a:rPr>
              <a:t> et stocker dans Neo4j.</a:t>
            </a:r>
            <a:endParaRPr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p>
        </p:txBody>
      </p:sp>
      <p:sp>
        <p:nvSpPr>
          <p:cNvPr id="890" name="Google Shape;890;p38"/>
          <p:cNvSpPr txBox="1">
            <a:spLocks noGrp="1"/>
          </p:cNvSpPr>
          <p:nvPr>
            <p:ph type="subTitle" idx="5"/>
          </p:nvPr>
        </p:nvSpPr>
        <p:spPr>
          <a:xfrm>
            <a:off x="6106263" y="1922966"/>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Etape03</a:t>
            </a:r>
            <a:endParaRPr dirty="0"/>
          </a:p>
        </p:txBody>
      </p:sp>
      <p:sp>
        <p:nvSpPr>
          <p:cNvPr id="891" name="Google Shape;891;p38"/>
          <p:cNvSpPr txBox="1">
            <a:spLocks noGrp="1"/>
          </p:cNvSpPr>
          <p:nvPr>
            <p:ph type="subTitle" idx="6"/>
          </p:nvPr>
        </p:nvSpPr>
        <p:spPr>
          <a:xfrm>
            <a:off x="6176463" y="2414999"/>
            <a:ext cx="2316900" cy="798600"/>
          </a:xfrm>
          <a:prstGeom prst="rect">
            <a:avLst/>
          </a:prstGeom>
        </p:spPr>
        <p:txBody>
          <a:bodyPr spcFirstLastPara="1" wrap="square" lIns="91425" tIns="91425" rIns="91425" bIns="91425" anchor="t" anchorCtr="0">
            <a:noAutofit/>
          </a:bodyPr>
          <a:lstStyle/>
          <a:p>
            <a:pPr marL="0" lvl="0" indent="0">
              <a:buSzPts val="1100"/>
            </a:pPr>
            <a:r>
              <a:rPr lang="es-ES" dirty="0" err="1">
                <a:latin typeface="Times New Roman" panose="02020603050405020304" pitchFamily="18" charset="0"/>
                <a:cs typeface="Times New Roman" panose="02020603050405020304" pitchFamily="18" charset="0"/>
              </a:rPr>
              <a:t>Application</a:t>
            </a:r>
            <a:r>
              <a:rPr lang="es-ES" dirty="0">
                <a:latin typeface="Times New Roman" panose="02020603050405020304" pitchFamily="18" charset="0"/>
                <a:cs typeface="Times New Roman" panose="02020603050405020304" pitchFamily="18" charset="0"/>
              </a:rPr>
              <a:t> des </a:t>
            </a:r>
            <a:r>
              <a:rPr lang="es-ES" dirty="0" err="1">
                <a:latin typeface="Times New Roman" panose="02020603050405020304" pitchFamily="18" charset="0"/>
                <a:cs typeface="Times New Roman" panose="02020603050405020304" pitchFamily="18" charset="0"/>
              </a:rPr>
              <a:t>requ</a:t>
            </a:r>
            <a:r>
              <a:rPr lang="en-GB" dirty="0" err="1">
                <a:latin typeface="Times New Roman" panose="02020603050405020304" pitchFamily="18" charset="0"/>
                <a:cs typeface="Times New Roman" panose="02020603050405020304" pitchFamily="18" charset="0"/>
              </a:rPr>
              <a:t>étes</a:t>
            </a:r>
            <a:r>
              <a:rPr lang="en-GB" dirty="0">
                <a:latin typeface="Times New Roman" panose="02020603050405020304" pitchFamily="18" charset="0"/>
                <a:cs typeface="Times New Roman" panose="02020603050405020304" pitchFamily="18" charset="0"/>
              </a:rPr>
              <a:t> Cypher dans Neo4j</a:t>
            </a:r>
            <a:r>
              <a:rPr lang="en-GB" dirty="0">
                <a:cs typeface="Times New Roman" panose="02020603050405020304" pitchFamily="18" charset="0"/>
              </a:rPr>
              <a:t>.</a:t>
            </a:r>
            <a:endParaRPr dirty="0"/>
          </a:p>
          <a:p>
            <a:pPr marL="0" lvl="0" indent="0" algn="ctr" rtl="0">
              <a:spcBef>
                <a:spcPts val="0"/>
              </a:spcBef>
              <a:spcAft>
                <a:spcPts val="0"/>
              </a:spcAft>
              <a:buNone/>
            </a:pPr>
            <a:endParaRPr dirty="0"/>
          </a:p>
        </p:txBody>
      </p:sp>
      <p:grpSp>
        <p:nvGrpSpPr>
          <p:cNvPr id="892" name="Google Shape;892;p38"/>
          <p:cNvGrpSpPr/>
          <p:nvPr/>
        </p:nvGrpSpPr>
        <p:grpSpPr>
          <a:xfrm>
            <a:off x="1644305" y="1354297"/>
            <a:ext cx="466361" cy="466336"/>
            <a:chOff x="1487200" y="2021475"/>
            <a:chExt cx="483125" cy="483150"/>
          </a:xfrm>
        </p:grpSpPr>
        <p:sp>
          <p:nvSpPr>
            <p:cNvPr id="893" name="Google Shape;893;p38"/>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4" name="Google Shape;894;p38"/>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5" name="Google Shape;895;p38"/>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6" name="Google Shape;896;p38"/>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892;p38">
            <a:extLst>
              <a:ext uri="{FF2B5EF4-FFF2-40B4-BE49-F238E27FC236}">
                <a16:creationId xmlns:a16="http://schemas.microsoft.com/office/drawing/2014/main" xmlns="" id="{3805DE26-753A-48B2-A193-E5F96F9CF2EF}"/>
              </a:ext>
            </a:extLst>
          </p:cNvPr>
          <p:cNvGrpSpPr/>
          <p:nvPr/>
        </p:nvGrpSpPr>
        <p:grpSpPr>
          <a:xfrm>
            <a:off x="4338007" y="1326297"/>
            <a:ext cx="466361" cy="466336"/>
            <a:chOff x="1487200" y="2021475"/>
            <a:chExt cx="483125" cy="483150"/>
          </a:xfrm>
        </p:grpSpPr>
        <p:sp>
          <p:nvSpPr>
            <p:cNvPr id="22" name="Google Shape;893;p38">
              <a:extLst>
                <a:ext uri="{FF2B5EF4-FFF2-40B4-BE49-F238E27FC236}">
                  <a16:creationId xmlns:a16="http://schemas.microsoft.com/office/drawing/2014/main" xmlns="" id="{0D2B4B3D-4D48-4EC6-8F31-65AC75415314}"/>
                </a:ext>
              </a:extLst>
            </p:cNvPr>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894;p38">
              <a:extLst>
                <a:ext uri="{FF2B5EF4-FFF2-40B4-BE49-F238E27FC236}">
                  <a16:creationId xmlns:a16="http://schemas.microsoft.com/office/drawing/2014/main" xmlns="" id="{C46D81E4-DABD-48D1-8EEA-4898B6429A1F}"/>
                </a:ext>
              </a:extLst>
            </p:cNvPr>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895;p38">
              <a:extLst>
                <a:ext uri="{FF2B5EF4-FFF2-40B4-BE49-F238E27FC236}">
                  <a16:creationId xmlns:a16="http://schemas.microsoft.com/office/drawing/2014/main" xmlns="" id="{39A679DF-90A4-4587-9DE9-F15140A22F5D}"/>
                </a:ext>
              </a:extLst>
            </p:cNvPr>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896;p38">
              <a:extLst>
                <a:ext uri="{FF2B5EF4-FFF2-40B4-BE49-F238E27FC236}">
                  <a16:creationId xmlns:a16="http://schemas.microsoft.com/office/drawing/2014/main" xmlns="" id="{75E04036-CDCF-4943-B539-7CE428DE04AB}"/>
                </a:ext>
              </a:extLst>
            </p:cNvPr>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892;p38">
            <a:extLst>
              <a:ext uri="{FF2B5EF4-FFF2-40B4-BE49-F238E27FC236}">
                <a16:creationId xmlns:a16="http://schemas.microsoft.com/office/drawing/2014/main" xmlns="" id="{4385383A-A019-4914-9C9E-D360234FA1CE}"/>
              </a:ext>
            </a:extLst>
          </p:cNvPr>
          <p:cNvGrpSpPr/>
          <p:nvPr/>
        </p:nvGrpSpPr>
        <p:grpSpPr>
          <a:xfrm>
            <a:off x="7072674" y="1354297"/>
            <a:ext cx="466361" cy="466336"/>
            <a:chOff x="1487200" y="2021475"/>
            <a:chExt cx="483125" cy="483150"/>
          </a:xfrm>
        </p:grpSpPr>
        <p:sp>
          <p:nvSpPr>
            <p:cNvPr id="27" name="Google Shape;893;p38">
              <a:extLst>
                <a:ext uri="{FF2B5EF4-FFF2-40B4-BE49-F238E27FC236}">
                  <a16:creationId xmlns:a16="http://schemas.microsoft.com/office/drawing/2014/main" xmlns="" id="{13A52921-B42E-447F-AFEA-4FB4D8AB74B9}"/>
                </a:ext>
              </a:extLst>
            </p:cNvPr>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894;p38">
              <a:extLst>
                <a:ext uri="{FF2B5EF4-FFF2-40B4-BE49-F238E27FC236}">
                  <a16:creationId xmlns:a16="http://schemas.microsoft.com/office/drawing/2014/main" xmlns="" id="{17A56C09-9E41-4020-B7D8-D94AFB2AE986}"/>
                </a:ext>
              </a:extLst>
            </p:cNvPr>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895;p38">
              <a:extLst>
                <a:ext uri="{FF2B5EF4-FFF2-40B4-BE49-F238E27FC236}">
                  <a16:creationId xmlns:a16="http://schemas.microsoft.com/office/drawing/2014/main" xmlns="" id="{7064BC16-C1E9-4812-A5B8-C6F214AD6CF2}"/>
                </a:ext>
              </a:extLst>
            </p:cNvPr>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896;p38">
              <a:extLst>
                <a:ext uri="{FF2B5EF4-FFF2-40B4-BE49-F238E27FC236}">
                  <a16:creationId xmlns:a16="http://schemas.microsoft.com/office/drawing/2014/main" xmlns="" id="{0F90403A-0448-4AA2-B89E-0E49E0FB2933}"/>
                </a:ext>
              </a:extLst>
            </p:cNvPr>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1" name="Google Shape;890;p38">
            <a:extLst>
              <a:ext uri="{FF2B5EF4-FFF2-40B4-BE49-F238E27FC236}">
                <a16:creationId xmlns:a16="http://schemas.microsoft.com/office/drawing/2014/main" xmlns="" id="{6E6839C1-6C8B-4F23-B4F9-700F695C25C6}"/>
              </a:ext>
            </a:extLst>
          </p:cNvPr>
          <p:cNvSpPr txBox="1">
            <a:spLocks/>
          </p:cNvSpPr>
          <p:nvPr/>
        </p:nvSpPr>
        <p:spPr>
          <a:xfrm>
            <a:off x="3454515" y="3738093"/>
            <a:ext cx="231690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3"/>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2pPr>
            <a:lvl3pPr marL="1371600" marR="0" lvl="2"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3pPr>
            <a:lvl4pPr marL="1828800" marR="0" lvl="3"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4pPr>
            <a:lvl5pPr marL="2286000" marR="0" lvl="4"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5pPr>
            <a:lvl6pPr marL="2743200" marR="0" lvl="5"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6pPr>
            <a:lvl7pPr marL="3200400" marR="0" lvl="6"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7pPr>
            <a:lvl8pPr marL="3657600" marR="0" lvl="7"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8pPr>
            <a:lvl9pPr marL="4114800" marR="0" lvl="8" indent="-317500" algn="l" rtl="0">
              <a:lnSpc>
                <a:spcPct val="100000"/>
              </a:lnSpc>
              <a:spcBef>
                <a:spcPts val="1600"/>
              </a:spcBef>
              <a:spcAft>
                <a:spcPts val="1600"/>
              </a:spcAft>
              <a:buClr>
                <a:schemeClr val="dk1"/>
              </a:buClr>
              <a:buSzPts val="1800"/>
              <a:buFont typeface="Oswald"/>
              <a:buNone/>
              <a:defRPr sz="1800" b="0" i="0" u="none" strike="noStrike" cap="none">
                <a:solidFill>
                  <a:schemeClr val="dk1"/>
                </a:solidFill>
                <a:latin typeface="Oswald"/>
                <a:ea typeface="Oswald"/>
                <a:cs typeface="Oswald"/>
                <a:sym typeface="Oswald"/>
              </a:defRPr>
            </a:lvl9pPr>
          </a:lstStyle>
          <a:p>
            <a:pPr marL="0" indent="0"/>
            <a:r>
              <a:rPr lang="en-GB" dirty="0"/>
              <a:t>Etape04</a:t>
            </a:r>
          </a:p>
        </p:txBody>
      </p:sp>
      <p:sp>
        <p:nvSpPr>
          <p:cNvPr id="32" name="Google Shape;891;p38">
            <a:extLst>
              <a:ext uri="{FF2B5EF4-FFF2-40B4-BE49-F238E27FC236}">
                <a16:creationId xmlns:a16="http://schemas.microsoft.com/office/drawing/2014/main" xmlns="" id="{FF6C37A0-0A3B-49E2-948D-E8909CD10ECA}"/>
              </a:ext>
            </a:extLst>
          </p:cNvPr>
          <p:cNvSpPr txBox="1">
            <a:spLocks/>
          </p:cNvSpPr>
          <p:nvPr/>
        </p:nvSpPr>
        <p:spPr>
          <a:xfrm>
            <a:off x="3454515" y="4059427"/>
            <a:ext cx="2316900" cy="79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buSzPts val="1100"/>
            </a:pPr>
            <a:r>
              <a:rPr lang="fr-FR" dirty="0">
                <a:latin typeface="Times New Roman" panose="02020603050405020304" pitchFamily="18" charset="0"/>
                <a:cs typeface="Times New Roman" panose="02020603050405020304" pitchFamily="18" charset="0"/>
              </a:rPr>
              <a:t>La visualisation</a:t>
            </a:r>
            <a:endParaRPr lang="fr-FR" dirty="0"/>
          </a:p>
          <a:p>
            <a:pPr marL="0" indent="0"/>
            <a:endParaRPr lang="fr-FR" dirty="0"/>
          </a:p>
        </p:txBody>
      </p:sp>
      <p:grpSp>
        <p:nvGrpSpPr>
          <p:cNvPr id="33" name="Google Shape;892;p38">
            <a:extLst>
              <a:ext uri="{FF2B5EF4-FFF2-40B4-BE49-F238E27FC236}">
                <a16:creationId xmlns:a16="http://schemas.microsoft.com/office/drawing/2014/main" xmlns="" id="{003BE789-A52E-4070-86C4-911A799C5411}"/>
              </a:ext>
            </a:extLst>
          </p:cNvPr>
          <p:cNvGrpSpPr/>
          <p:nvPr/>
        </p:nvGrpSpPr>
        <p:grpSpPr>
          <a:xfrm>
            <a:off x="4378972" y="3213599"/>
            <a:ext cx="466361" cy="466336"/>
            <a:chOff x="1487200" y="2021475"/>
            <a:chExt cx="483125" cy="483150"/>
          </a:xfrm>
        </p:grpSpPr>
        <p:sp>
          <p:nvSpPr>
            <p:cNvPr id="34" name="Google Shape;893;p38">
              <a:extLst>
                <a:ext uri="{FF2B5EF4-FFF2-40B4-BE49-F238E27FC236}">
                  <a16:creationId xmlns:a16="http://schemas.microsoft.com/office/drawing/2014/main" xmlns="" id="{38EDFB11-C2C2-4172-9E9F-F7C14AC4A96F}"/>
                </a:ext>
              </a:extLst>
            </p:cNvPr>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894;p38">
              <a:extLst>
                <a:ext uri="{FF2B5EF4-FFF2-40B4-BE49-F238E27FC236}">
                  <a16:creationId xmlns:a16="http://schemas.microsoft.com/office/drawing/2014/main" xmlns="" id="{6BC342C4-7810-4BB7-9E1B-0F0A75337140}"/>
                </a:ext>
              </a:extLst>
            </p:cNvPr>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895;p38">
              <a:extLst>
                <a:ext uri="{FF2B5EF4-FFF2-40B4-BE49-F238E27FC236}">
                  <a16:creationId xmlns:a16="http://schemas.microsoft.com/office/drawing/2014/main" xmlns="" id="{974233EB-0AB0-4294-98C1-DBFD90885B36}"/>
                </a:ext>
              </a:extLst>
            </p:cNvPr>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896;p38">
              <a:extLst>
                <a:ext uri="{FF2B5EF4-FFF2-40B4-BE49-F238E27FC236}">
                  <a16:creationId xmlns:a16="http://schemas.microsoft.com/office/drawing/2014/main" xmlns="" id="{602042F4-D0F9-4FB7-A1A1-C39576E1E3F3}"/>
                </a:ext>
              </a:extLst>
            </p:cNvPr>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5"/>
                                        </p:tgtEl>
                                        <p:attrNameLst>
                                          <p:attrName>style.visibility</p:attrName>
                                        </p:attrNameLst>
                                      </p:cBhvr>
                                      <p:to>
                                        <p:strVal val="visible"/>
                                      </p:to>
                                    </p:set>
                                    <p:anim calcmode="lin" valueType="num">
                                      <p:cBhvr additive="base">
                                        <p:cTn id="7" dur="500" fill="hold"/>
                                        <p:tgtEl>
                                          <p:spTgt spid="885"/>
                                        </p:tgtEl>
                                        <p:attrNameLst>
                                          <p:attrName>ppt_x</p:attrName>
                                        </p:attrNameLst>
                                      </p:cBhvr>
                                      <p:tavLst>
                                        <p:tav tm="0">
                                          <p:val>
                                            <p:strVal val="#ppt_x"/>
                                          </p:val>
                                        </p:tav>
                                        <p:tav tm="100000">
                                          <p:val>
                                            <p:strVal val="#ppt_x"/>
                                          </p:val>
                                        </p:tav>
                                      </p:tavLst>
                                    </p:anim>
                                    <p:anim calcmode="lin" valueType="num">
                                      <p:cBhvr additive="base">
                                        <p:cTn id="8" dur="500" fill="hold"/>
                                        <p:tgtEl>
                                          <p:spTgt spid="8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886">
                                            <p:txEl>
                                              <p:pRg st="0" end="0"/>
                                            </p:txEl>
                                          </p:spTgt>
                                        </p:tgtEl>
                                        <p:attrNameLst>
                                          <p:attrName>style.visibility</p:attrName>
                                        </p:attrNameLst>
                                      </p:cBhvr>
                                      <p:to>
                                        <p:strVal val="visible"/>
                                      </p:to>
                                    </p:set>
                                    <p:animEffect transition="in" filter="fade">
                                      <p:cBhvr>
                                        <p:cTn id="13" dur="1000"/>
                                        <p:tgtEl>
                                          <p:spTgt spid="886">
                                            <p:txEl>
                                              <p:pRg st="0" end="0"/>
                                            </p:txEl>
                                          </p:spTgt>
                                        </p:tgtEl>
                                      </p:cBhvr>
                                    </p:animEffect>
                                    <p:anim calcmode="lin" valueType="num">
                                      <p:cBhvr>
                                        <p:cTn id="14" dur="1000" fill="hold"/>
                                        <p:tgtEl>
                                          <p:spTgt spid="886">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886">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0"/>
                                  </p:stCondLst>
                                  <p:childTnLst>
                                    <p:set>
                                      <p:cBhvr>
                                        <p:cTn id="17" dur="1" fill="hold">
                                          <p:stCondLst>
                                            <p:cond delay="0"/>
                                          </p:stCondLst>
                                        </p:cTn>
                                        <p:tgtEl>
                                          <p:spTgt spid="887">
                                            <p:txEl>
                                              <p:pRg st="0" end="0"/>
                                            </p:txEl>
                                          </p:spTgt>
                                        </p:tgtEl>
                                        <p:attrNameLst>
                                          <p:attrName>style.visibility</p:attrName>
                                        </p:attrNameLst>
                                      </p:cBhvr>
                                      <p:to>
                                        <p:strVal val="visible"/>
                                      </p:to>
                                    </p:set>
                                    <p:animEffect transition="in" filter="fade">
                                      <p:cBhvr>
                                        <p:cTn id="18" dur="1000"/>
                                        <p:tgtEl>
                                          <p:spTgt spid="887">
                                            <p:txEl>
                                              <p:pRg st="0" end="0"/>
                                            </p:txEl>
                                          </p:spTgt>
                                        </p:tgtEl>
                                      </p:cBhvr>
                                    </p:animEffect>
                                    <p:anim calcmode="lin" valueType="num">
                                      <p:cBhvr>
                                        <p:cTn id="19" dur="1000" fill="hold"/>
                                        <p:tgtEl>
                                          <p:spTgt spid="887">
                                            <p:txEl>
                                              <p:pRg st="0" end="0"/>
                                            </p:txEl>
                                          </p:spTgt>
                                        </p:tgtEl>
                                        <p:attrNameLst>
                                          <p:attrName>ppt_w</p:attrName>
                                        </p:attrNameLst>
                                      </p:cBhvr>
                                      <p:tavLst>
                                        <p:tav tm="0" fmla="#ppt_w*sin(2.5*pi*$)">
                                          <p:val>
                                            <p:fltVal val="0"/>
                                          </p:val>
                                        </p:tav>
                                        <p:tav tm="100000">
                                          <p:val>
                                            <p:fltVal val="1"/>
                                          </p:val>
                                        </p:tav>
                                      </p:tavLst>
                                    </p:anim>
                                    <p:anim calcmode="lin" valueType="num">
                                      <p:cBhvr>
                                        <p:cTn id="20" dur="1000" fill="hold"/>
                                        <p:tgtEl>
                                          <p:spTgt spid="887">
                                            <p:txEl>
                                              <p:pRg st="0" end="0"/>
                                            </p:txEl>
                                          </p:spTgt>
                                        </p:tgtEl>
                                        <p:attrNameLst>
                                          <p:attrName>ppt_h</p:attrName>
                                        </p:attrNameLst>
                                      </p:cBhvr>
                                      <p:tavLst>
                                        <p:tav tm="0">
                                          <p:val>
                                            <p:strVal val="#ppt_h"/>
                                          </p:val>
                                        </p:tav>
                                        <p:tav tm="100000">
                                          <p:val>
                                            <p:strVal val="#ppt_h"/>
                                          </p:val>
                                        </p:tav>
                                      </p:tavLst>
                                    </p:anim>
                                  </p:childTnLst>
                                </p:cTn>
                              </p:par>
                              <p:par>
                                <p:cTn id="21" presetID="45" presetClass="entr" presetSubtype="0" fill="hold" nodeType="withEffect">
                                  <p:stCondLst>
                                    <p:cond delay="0"/>
                                  </p:stCondLst>
                                  <p:childTnLst>
                                    <p:set>
                                      <p:cBhvr>
                                        <p:cTn id="22" dur="1" fill="hold">
                                          <p:stCondLst>
                                            <p:cond delay="0"/>
                                          </p:stCondLst>
                                        </p:cTn>
                                        <p:tgtEl>
                                          <p:spTgt spid="892"/>
                                        </p:tgtEl>
                                        <p:attrNameLst>
                                          <p:attrName>style.visibility</p:attrName>
                                        </p:attrNameLst>
                                      </p:cBhvr>
                                      <p:to>
                                        <p:strVal val="visible"/>
                                      </p:to>
                                    </p:set>
                                    <p:animEffect transition="in" filter="fade">
                                      <p:cBhvr>
                                        <p:cTn id="23" dur="1000"/>
                                        <p:tgtEl>
                                          <p:spTgt spid="892"/>
                                        </p:tgtEl>
                                      </p:cBhvr>
                                    </p:animEffect>
                                    <p:anim calcmode="lin" valueType="num">
                                      <p:cBhvr>
                                        <p:cTn id="24" dur="1000" fill="hold"/>
                                        <p:tgtEl>
                                          <p:spTgt spid="892"/>
                                        </p:tgtEl>
                                        <p:attrNameLst>
                                          <p:attrName>ppt_w</p:attrName>
                                        </p:attrNameLst>
                                      </p:cBhvr>
                                      <p:tavLst>
                                        <p:tav tm="0" fmla="#ppt_w*sin(2.5*pi*$)">
                                          <p:val>
                                            <p:fltVal val="0"/>
                                          </p:val>
                                        </p:tav>
                                        <p:tav tm="100000">
                                          <p:val>
                                            <p:fltVal val="1"/>
                                          </p:val>
                                        </p:tav>
                                      </p:tavLst>
                                    </p:anim>
                                    <p:anim calcmode="lin" valueType="num">
                                      <p:cBhvr>
                                        <p:cTn id="25" dur="1000" fill="hold"/>
                                        <p:tgtEl>
                                          <p:spTgt spid="892"/>
                                        </p:tgtEl>
                                        <p:attrNameLst>
                                          <p:attrName>ppt_h</p:attrName>
                                        </p:attrNameLst>
                                      </p:cBhvr>
                                      <p:tavLst>
                                        <p:tav tm="0">
                                          <p:val>
                                            <p:strVal val="#ppt_h"/>
                                          </p:val>
                                        </p:tav>
                                        <p:tav tm="100000">
                                          <p:val>
                                            <p:strVal val="#ppt_h"/>
                                          </p:val>
                                        </p:tav>
                                      </p:tavLst>
                                    </p:anim>
                                  </p:childTnLst>
                                </p:cTn>
                              </p:par>
                              <p:par>
                                <p:cTn id="26" presetID="45" presetClass="entr" presetSubtype="0" fill="hold" grpId="0" nodeType="withEffect">
                                  <p:stCondLst>
                                    <p:cond delay="0"/>
                                  </p:stCondLst>
                                  <p:childTnLst>
                                    <p:set>
                                      <p:cBhvr>
                                        <p:cTn id="27" dur="1" fill="hold">
                                          <p:stCondLst>
                                            <p:cond delay="0"/>
                                          </p:stCondLst>
                                        </p:cTn>
                                        <p:tgtEl>
                                          <p:spTgt spid="888">
                                            <p:txEl>
                                              <p:pRg st="0" end="0"/>
                                            </p:txEl>
                                          </p:spTgt>
                                        </p:tgtEl>
                                        <p:attrNameLst>
                                          <p:attrName>style.visibility</p:attrName>
                                        </p:attrNameLst>
                                      </p:cBhvr>
                                      <p:to>
                                        <p:strVal val="visible"/>
                                      </p:to>
                                    </p:set>
                                    <p:animEffect transition="in" filter="fade">
                                      <p:cBhvr>
                                        <p:cTn id="28" dur="1000"/>
                                        <p:tgtEl>
                                          <p:spTgt spid="888">
                                            <p:txEl>
                                              <p:pRg st="0" end="0"/>
                                            </p:txEl>
                                          </p:spTgt>
                                        </p:tgtEl>
                                      </p:cBhvr>
                                    </p:animEffect>
                                    <p:anim calcmode="lin" valueType="num">
                                      <p:cBhvr>
                                        <p:cTn id="29" dur="1000" fill="hold"/>
                                        <p:tgtEl>
                                          <p:spTgt spid="888">
                                            <p:txEl>
                                              <p:pRg st="0" end="0"/>
                                            </p:txEl>
                                          </p:spTgt>
                                        </p:tgtEl>
                                        <p:attrNameLst>
                                          <p:attrName>ppt_w</p:attrName>
                                        </p:attrNameLst>
                                      </p:cBhvr>
                                      <p:tavLst>
                                        <p:tav tm="0" fmla="#ppt_w*sin(2.5*pi*$)">
                                          <p:val>
                                            <p:fltVal val="0"/>
                                          </p:val>
                                        </p:tav>
                                        <p:tav tm="100000">
                                          <p:val>
                                            <p:fltVal val="1"/>
                                          </p:val>
                                        </p:tav>
                                      </p:tavLst>
                                    </p:anim>
                                    <p:anim calcmode="lin" valueType="num">
                                      <p:cBhvr>
                                        <p:cTn id="30" dur="1000" fill="hold"/>
                                        <p:tgtEl>
                                          <p:spTgt spid="888">
                                            <p:txEl>
                                              <p:pRg st="0" end="0"/>
                                            </p:txEl>
                                          </p:spTgt>
                                        </p:tgtEl>
                                        <p:attrNameLst>
                                          <p:attrName>ppt_h</p:attrName>
                                        </p:attrNameLst>
                                      </p:cBhvr>
                                      <p:tavLst>
                                        <p:tav tm="0">
                                          <p:val>
                                            <p:strVal val="#ppt_h"/>
                                          </p:val>
                                        </p:tav>
                                        <p:tav tm="100000">
                                          <p:val>
                                            <p:strVal val="#ppt_h"/>
                                          </p:val>
                                        </p:tav>
                                      </p:tavLst>
                                    </p:anim>
                                  </p:childTnLst>
                                </p:cTn>
                              </p:par>
                              <p:par>
                                <p:cTn id="31" presetID="45" presetClass="entr" presetSubtype="0" fill="hold" grpId="0" nodeType="withEffect">
                                  <p:stCondLst>
                                    <p:cond delay="0"/>
                                  </p:stCondLst>
                                  <p:childTnLst>
                                    <p:set>
                                      <p:cBhvr>
                                        <p:cTn id="32" dur="1" fill="hold">
                                          <p:stCondLst>
                                            <p:cond delay="0"/>
                                          </p:stCondLst>
                                        </p:cTn>
                                        <p:tgtEl>
                                          <p:spTgt spid="889">
                                            <p:txEl>
                                              <p:pRg st="0" end="0"/>
                                            </p:txEl>
                                          </p:spTgt>
                                        </p:tgtEl>
                                        <p:attrNameLst>
                                          <p:attrName>style.visibility</p:attrName>
                                        </p:attrNameLst>
                                      </p:cBhvr>
                                      <p:to>
                                        <p:strVal val="visible"/>
                                      </p:to>
                                    </p:set>
                                    <p:animEffect transition="in" filter="fade">
                                      <p:cBhvr>
                                        <p:cTn id="33" dur="1000"/>
                                        <p:tgtEl>
                                          <p:spTgt spid="889">
                                            <p:txEl>
                                              <p:pRg st="0" end="0"/>
                                            </p:txEl>
                                          </p:spTgt>
                                        </p:tgtEl>
                                      </p:cBhvr>
                                    </p:animEffect>
                                    <p:anim calcmode="lin" valueType="num">
                                      <p:cBhvr>
                                        <p:cTn id="34" dur="1000" fill="hold"/>
                                        <p:tgtEl>
                                          <p:spTgt spid="889">
                                            <p:txEl>
                                              <p:pRg st="0" end="0"/>
                                            </p:txEl>
                                          </p:spTgt>
                                        </p:tgtEl>
                                        <p:attrNameLst>
                                          <p:attrName>ppt_w</p:attrName>
                                        </p:attrNameLst>
                                      </p:cBhvr>
                                      <p:tavLst>
                                        <p:tav tm="0" fmla="#ppt_w*sin(2.5*pi*$)">
                                          <p:val>
                                            <p:fltVal val="0"/>
                                          </p:val>
                                        </p:tav>
                                        <p:tav tm="100000">
                                          <p:val>
                                            <p:fltVal val="1"/>
                                          </p:val>
                                        </p:tav>
                                      </p:tavLst>
                                    </p:anim>
                                    <p:anim calcmode="lin" valueType="num">
                                      <p:cBhvr>
                                        <p:cTn id="35" dur="1000" fill="hold"/>
                                        <p:tgtEl>
                                          <p:spTgt spid="889">
                                            <p:txEl>
                                              <p:pRg st="0" end="0"/>
                                            </p:txEl>
                                          </p:spTgt>
                                        </p:tgtEl>
                                        <p:attrNameLst>
                                          <p:attrName>ppt_h</p:attrName>
                                        </p:attrNameLst>
                                      </p:cBhvr>
                                      <p:tavLst>
                                        <p:tav tm="0">
                                          <p:val>
                                            <p:strVal val="#ppt_h"/>
                                          </p:val>
                                        </p:tav>
                                        <p:tav tm="100000">
                                          <p:val>
                                            <p:strVal val="#ppt_h"/>
                                          </p:val>
                                        </p:tav>
                                      </p:tavLst>
                                    </p:anim>
                                  </p:childTnLst>
                                </p:cTn>
                              </p:par>
                              <p:par>
                                <p:cTn id="36" presetID="45"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anim calcmode="lin" valueType="num">
                                      <p:cBhvr>
                                        <p:cTn id="39" dur="1000" fill="hold"/>
                                        <p:tgtEl>
                                          <p:spTgt spid="21"/>
                                        </p:tgtEl>
                                        <p:attrNameLst>
                                          <p:attrName>ppt_w</p:attrName>
                                        </p:attrNameLst>
                                      </p:cBhvr>
                                      <p:tavLst>
                                        <p:tav tm="0" fmla="#ppt_w*sin(2.5*pi*$)">
                                          <p:val>
                                            <p:fltVal val="0"/>
                                          </p:val>
                                        </p:tav>
                                        <p:tav tm="100000">
                                          <p:val>
                                            <p:fltVal val="1"/>
                                          </p:val>
                                        </p:tav>
                                      </p:tavLst>
                                    </p:anim>
                                    <p:anim calcmode="lin" valueType="num">
                                      <p:cBhvr>
                                        <p:cTn id="40" dur="1000" fill="hold"/>
                                        <p:tgtEl>
                                          <p:spTgt spid="21"/>
                                        </p:tgtEl>
                                        <p:attrNameLst>
                                          <p:attrName>ppt_h</p:attrName>
                                        </p:attrNameLst>
                                      </p:cBhvr>
                                      <p:tavLst>
                                        <p:tav tm="0">
                                          <p:val>
                                            <p:strVal val="#ppt_h"/>
                                          </p:val>
                                        </p:tav>
                                        <p:tav tm="100000">
                                          <p:val>
                                            <p:strVal val="#ppt_h"/>
                                          </p:val>
                                        </p:tav>
                                      </p:tavLst>
                                    </p:anim>
                                  </p:childTnLst>
                                </p:cTn>
                              </p:par>
                              <p:par>
                                <p:cTn id="41" presetID="45" presetClass="entr" presetSubtype="0" fill="hold" grpId="0" nodeType="withEffect">
                                  <p:stCondLst>
                                    <p:cond delay="0"/>
                                  </p:stCondLst>
                                  <p:childTnLst>
                                    <p:set>
                                      <p:cBhvr>
                                        <p:cTn id="42" dur="1" fill="hold">
                                          <p:stCondLst>
                                            <p:cond delay="0"/>
                                          </p:stCondLst>
                                        </p:cTn>
                                        <p:tgtEl>
                                          <p:spTgt spid="890">
                                            <p:txEl>
                                              <p:pRg st="0" end="0"/>
                                            </p:txEl>
                                          </p:spTgt>
                                        </p:tgtEl>
                                        <p:attrNameLst>
                                          <p:attrName>style.visibility</p:attrName>
                                        </p:attrNameLst>
                                      </p:cBhvr>
                                      <p:to>
                                        <p:strVal val="visible"/>
                                      </p:to>
                                    </p:set>
                                    <p:animEffect transition="in" filter="fade">
                                      <p:cBhvr>
                                        <p:cTn id="43" dur="1000"/>
                                        <p:tgtEl>
                                          <p:spTgt spid="890">
                                            <p:txEl>
                                              <p:pRg st="0" end="0"/>
                                            </p:txEl>
                                          </p:spTgt>
                                        </p:tgtEl>
                                      </p:cBhvr>
                                    </p:animEffect>
                                    <p:anim calcmode="lin" valueType="num">
                                      <p:cBhvr>
                                        <p:cTn id="44" dur="1000" fill="hold"/>
                                        <p:tgtEl>
                                          <p:spTgt spid="890">
                                            <p:txEl>
                                              <p:pRg st="0" end="0"/>
                                            </p:txEl>
                                          </p:spTgt>
                                        </p:tgtEl>
                                        <p:attrNameLst>
                                          <p:attrName>ppt_w</p:attrName>
                                        </p:attrNameLst>
                                      </p:cBhvr>
                                      <p:tavLst>
                                        <p:tav tm="0" fmla="#ppt_w*sin(2.5*pi*$)">
                                          <p:val>
                                            <p:fltVal val="0"/>
                                          </p:val>
                                        </p:tav>
                                        <p:tav tm="100000">
                                          <p:val>
                                            <p:fltVal val="1"/>
                                          </p:val>
                                        </p:tav>
                                      </p:tavLst>
                                    </p:anim>
                                    <p:anim calcmode="lin" valueType="num">
                                      <p:cBhvr>
                                        <p:cTn id="45" dur="1000" fill="hold"/>
                                        <p:tgtEl>
                                          <p:spTgt spid="890">
                                            <p:txEl>
                                              <p:pRg st="0" end="0"/>
                                            </p:txEl>
                                          </p:spTgt>
                                        </p:tgtEl>
                                        <p:attrNameLst>
                                          <p:attrName>ppt_h</p:attrName>
                                        </p:attrNameLst>
                                      </p:cBhvr>
                                      <p:tavLst>
                                        <p:tav tm="0">
                                          <p:val>
                                            <p:strVal val="#ppt_h"/>
                                          </p:val>
                                        </p:tav>
                                        <p:tav tm="100000">
                                          <p:val>
                                            <p:strVal val="#ppt_h"/>
                                          </p:val>
                                        </p:tav>
                                      </p:tavLst>
                                    </p:anim>
                                  </p:childTnLst>
                                </p:cTn>
                              </p:par>
                              <p:par>
                                <p:cTn id="46" presetID="45" presetClass="entr" presetSubtype="0" fill="hold" grpId="0" nodeType="withEffect">
                                  <p:stCondLst>
                                    <p:cond delay="0"/>
                                  </p:stCondLst>
                                  <p:childTnLst>
                                    <p:set>
                                      <p:cBhvr>
                                        <p:cTn id="47" dur="1" fill="hold">
                                          <p:stCondLst>
                                            <p:cond delay="0"/>
                                          </p:stCondLst>
                                        </p:cTn>
                                        <p:tgtEl>
                                          <p:spTgt spid="891">
                                            <p:txEl>
                                              <p:pRg st="0" end="0"/>
                                            </p:txEl>
                                          </p:spTgt>
                                        </p:tgtEl>
                                        <p:attrNameLst>
                                          <p:attrName>style.visibility</p:attrName>
                                        </p:attrNameLst>
                                      </p:cBhvr>
                                      <p:to>
                                        <p:strVal val="visible"/>
                                      </p:to>
                                    </p:set>
                                    <p:animEffect transition="in" filter="fade">
                                      <p:cBhvr>
                                        <p:cTn id="48" dur="1000"/>
                                        <p:tgtEl>
                                          <p:spTgt spid="891">
                                            <p:txEl>
                                              <p:pRg st="0" end="0"/>
                                            </p:txEl>
                                          </p:spTgt>
                                        </p:tgtEl>
                                      </p:cBhvr>
                                    </p:animEffect>
                                    <p:anim calcmode="lin" valueType="num">
                                      <p:cBhvr>
                                        <p:cTn id="49" dur="1000" fill="hold"/>
                                        <p:tgtEl>
                                          <p:spTgt spid="891">
                                            <p:txEl>
                                              <p:pRg st="0" end="0"/>
                                            </p:txEl>
                                          </p:spTgt>
                                        </p:tgtEl>
                                        <p:attrNameLst>
                                          <p:attrName>ppt_w</p:attrName>
                                        </p:attrNameLst>
                                      </p:cBhvr>
                                      <p:tavLst>
                                        <p:tav tm="0" fmla="#ppt_w*sin(2.5*pi*$)">
                                          <p:val>
                                            <p:fltVal val="0"/>
                                          </p:val>
                                        </p:tav>
                                        <p:tav tm="100000">
                                          <p:val>
                                            <p:fltVal val="1"/>
                                          </p:val>
                                        </p:tav>
                                      </p:tavLst>
                                    </p:anim>
                                    <p:anim calcmode="lin" valueType="num">
                                      <p:cBhvr>
                                        <p:cTn id="50" dur="1000" fill="hold"/>
                                        <p:tgtEl>
                                          <p:spTgt spid="891">
                                            <p:txEl>
                                              <p:pRg st="0" end="0"/>
                                            </p:txEl>
                                          </p:spTgt>
                                        </p:tgtEl>
                                        <p:attrNameLst>
                                          <p:attrName>ppt_h</p:attrName>
                                        </p:attrNameLst>
                                      </p:cBhvr>
                                      <p:tavLst>
                                        <p:tav tm="0">
                                          <p:val>
                                            <p:strVal val="#ppt_h"/>
                                          </p:val>
                                        </p:tav>
                                        <p:tav tm="100000">
                                          <p:val>
                                            <p:strVal val="#ppt_h"/>
                                          </p:val>
                                        </p:tav>
                                      </p:tavLst>
                                    </p:anim>
                                  </p:childTnLst>
                                </p:cTn>
                              </p:par>
                              <p:par>
                                <p:cTn id="51" presetID="45"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anim calcmode="lin" valueType="num">
                                      <p:cBhvr>
                                        <p:cTn id="54" dur="1000" fill="hold"/>
                                        <p:tgtEl>
                                          <p:spTgt spid="26"/>
                                        </p:tgtEl>
                                        <p:attrNameLst>
                                          <p:attrName>ppt_w</p:attrName>
                                        </p:attrNameLst>
                                      </p:cBhvr>
                                      <p:tavLst>
                                        <p:tav tm="0" fmla="#ppt_w*sin(2.5*pi*$)">
                                          <p:val>
                                            <p:fltVal val="0"/>
                                          </p:val>
                                        </p:tav>
                                        <p:tav tm="100000">
                                          <p:val>
                                            <p:fltVal val="1"/>
                                          </p:val>
                                        </p:tav>
                                      </p:tavLst>
                                    </p:anim>
                                    <p:anim calcmode="lin" valueType="num">
                                      <p:cBhvr>
                                        <p:cTn id="55" dur="1000" fill="hold"/>
                                        <p:tgtEl>
                                          <p:spTgt spid="26"/>
                                        </p:tgtEl>
                                        <p:attrNameLst>
                                          <p:attrName>ppt_h</p:attrName>
                                        </p:attrNameLst>
                                      </p:cBhvr>
                                      <p:tavLst>
                                        <p:tav tm="0">
                                          <p:val>
                                            <p:strVal val="#ppt_h"/>
                                          </p:val>
                                        </p:tav>
                                        <p:tav tm="100000">
                                          <p:val>
                                            <p:strVal val="#ppt_h"/>
                                          </p:val>
                                        </p:tav>
                                      </p:tavLst>
                                    </p:anim>
                                  </p:childTnLst>
                                </p:cTn>
                              </p:par>
                              <p:par>
                                <p:cTn id="56" presetID="45" presetClass="entr" presetSubtype="0" fill="hold" grpId="0" nodeType="withEffect">
                                  <p:stCondLst>
                                    <p:cond delay="0"/>
                                  </p:stCondLst>
                                  <p:childTnLst>
                                    <p:set>
                                      <p:cBhvr>
                                        <p:cTn id="57" dur="1" fill="hold">
                                          <p:stCondLst>
                                            <p:cond delay="0"/>
                                          </p:stCondLst>
                                        </p:cTn>
                                        <p:tgtEl>
                                          <p:spTgt spid="31">
                                            <p:txEl>
                                              <p:pRg st="0" end="0"/>
                                            </p:txEl>
                                          </p:spTgt>
                                        </p:tgtEl>
                                        <p:attrNameLst>
                                          <p:attrName>style.visibility</p:attrName>
                                        </p:attrNameLst>
                                      </p:cBhvr>
                                      <p:to>
                                        <p:strVal val="visible"/>
                                      </p:to>
                                    </p:set>
                                    <p:animEffect transition="in" filter="fade">
                                      <p:cBhvr>
                                        <p:cTn id="58" dur="1000"/>
                                        <p:tgtEl>
                                          <p:spTgt spid="31">
                                            <p:txEl>
                                              <p:pRg st="0" end="0"/>
                                            </p:txEl>
                                          </p:spTgt>
                                        </p:tgtEl>
                                      </p:cBhvr>
                                    </p:animEffect>
                                    <p:anim calcmode="lin" valueType="num">
                                      <p:cBhvr>
                                        <p:cTn id="59"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60" dur="1000" fill="hold"/>
                                        <p:tgtEl>
                                          <p:spTgt spid="31">
                                            <p:txEl>
                                              <p:pRg st="0" end="0"/>
                                            </p:txEl>
                                          </p:spTgt>
                                        </p:tgtEl>
                                        <p:attrNameLst>
                                          <p:attrName>ppt_h</p:attrName>
                                        </p:attrNameLst>
                                      </p:cBhvr>
                                      <p:tavLst>
                                        <p:tav tm="0">
                                          <p:val>
                                            <p:strVal val="#ppt_h"/>
                                          </p:val>
                                        </p:tav>
                                        <p:tav tm="100000">
                                          <p:val>
                                            <p:strVal val="#ppt_h"/>
                                          </p:val>
                                        </p:tav>
                                      </p:tavLst>
                                    </p:anim>
                                  </p:childTnLst>
                                </p:cTn>
                              </p:par>
                              <p:par>
                                <p:cTn id="61" presetID="45" presetClass="entr" presetSubtype="0" fill="hold" grpId="0" nodeType="withEffect">
                                  <p:stCondLst>
                                    <p:cond delay="0"/>
                                  </p:stCondLst>
                                  <p:childTnLst>
                                    <p:set>
                                      <p:cBhvr>
                                        <p:cTn id="62" dur="1" fill="hold">
                                          <p:stCondLst>
                                            <p:cond delay="0"/>
                                          </p:stCondLst>
                                        </p:cTn>
                                        <p:tgtEl>
                                          <p:spTgt spid="32">
                                            <p:txEl>
                                              <p:pRg st="0" end="0"/>
                                            </p:txEl>
                                          </p:spTgt>
                                        </p:tgtEl>
                                        <p:attrNameLst>
                                          <p:attrName>style.visibility</p:attrName>
                                        </p:attrNameLst>
                                      </p:cBhvr>
                                      <p:to>
                                        <p:strVal val="visible"/>
                                      </p:to>
                                    </p:set>
                                    <p:animEffect transition="in" filter="fade">
                                      <p:cBhvr>
                                        <p:cTn id="63" dur="1000"/>
                                        <p:tgtEl>
                                          <p:spTgt spid="32">
                                            <p:txEl>
                                              <p:pRg st="0" end="0"/>
                                            </p:txEl>
                                          </p:spTgt>
                                        </p:tgtEl>
                                      </p:cBhvr>
                                    </p:animEffect>
                                    <p:anim calcmode="lin" valueType="num">
                                      <p:cBhvr>
                                        <p:cTn id="64"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65" dur="1000" fill="hold"/>
                                        <p:tgtEl>
                                          <p:spTgt spid="32">
                                            <p:txEl>
                                              <p:pRg st="0" end="0"/>
                                            </p:txEl>
                                          </p:spTgt>
                                        </p:tgtEl>
                                        <p:attrNameLst>
                                          <p:attrName>ppt_h</p:attrName>
                                        </p:attrNameLst>
                                      </p:cBhvr>
                                      <p:tavLst>
                                        <p:tav tm="0">
                                          <p:val>
                                            <p:strVal val="#ppt_h"/>
                                          </p:val>
                                        </p:tav>
                                        <p:tav tm="100000">
                                          <p:val>
                                            <p:strVal val="#ppt_h"/>
                                          </p:val>
                                        </p:tav>
                                      </p:tavLst>
                                    </p:anim>
                                  </p:childTnLst>
                                </p:cTn>
                              </p:par>
                              <p:par>
                                <p:cTn id="66" presetID="45" presetClass="entr" presetSubtype="0"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1000"/>
                                        <p:tgtEl>
                                          <p:spTgt spid="33"/>
                                        </p:tgtEl>
                                      </p:cBhvr>
                                    </p:animEffect>
                                    <p:anim calcmode="lin" valueType="num">
                                      <p:cBhvr>
                                        <p:cTn id="69" dur="1000" fill="hold"/>
                                        <p:tgtEl>
                                          <p:spTgt spid="33"/>
                                        </p:tgtEl>
                                        <p:attrNameLst>
                                          <p:attrName>ppt_w</p:attrName>
                                        </p:attrNameLst>
                                      </p:cBhvr>
                                      <p:tavLst>
                                        <p:tav tm="0" fmla="#ppt_w*sin(2.5*pi*$)">
                                          <p:val>
                                            <p:fltVal val="0"/>
                                          </p:val>
                                        </p:tav>
                                        <p:tav tm="100000">
                                          <p:val>
                                            <p:fltVal val="1"/>
                                          </p:val>
                                        </p:tav>
                                      </p:tavLst>
                                    </p:anim>
                                    <p:anim calcmode="lin" valueType="num">
                                      <p:cBhvr>
                                        <p:cTn id="70" dur="1000" fill="hold"/>
                                        <p:tgtEl>
                                          <p:spTgt spid="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 grpId="0"/>
      <p:bldP spid="886" grpId="0" build="p"/>
      <p:bldP spid="887" grpId="0" build="p"/>
      <p:bldP spid="888" grpId="0" build="p"/>
      <p:bldP spid="889" grpId="0" build="p"/>
      <p:bldP spid="890" grpId="0" build="p"/>
      <p:bldP spid="891" grpId="0" build="p"/>
      <p:bldP spid="31" grpId="0" build="p"/>
      <p:bldP spid="3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805" name="Google Shape;805;p35"/>
          <p:cNvSpPr txBox="1">
            <a:spLocks noGrp="1"/>
          </p:cNvSpPr>
          <p:nvPr>
            <p:ph type="title" idx="2"/>
          </p:nvPr>
        </p:nvSpPr>
        <p:spPr>
          <a:xfrm>
            <a:off x="2980644" y="2744525"/>
            <a:ext cx="2334306" cy="880800"/>
          </a:xfrm>
          <a:prstGeom prst="rect">
            <a:avLst/>
          </a:prstGeom>
        </p:spPr>
        <p:txBody>
          <a:bodyPr spcFirstLastPara="1" wrap="square" lIns="91425" tIns="91425" rIns="91425" bIns="91425" anchor="t" anchorCtr="0">
            <a:noAutofit/>
          </a:bodyPr>
          <a:lstStyle/>
          <a:p>
            <a:r>
              <a:rPr lang="en-GB" dirty="0"/>
              <a:t>Demonstration</a:t>
            </a:r>
            <a:br>
              <a:rPr lang="en-GB" dirty="0"/>
            </a:br>
            <a:endParaRPr dirty="0"/>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9597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
                                        </p:tgtEl>
                                        <p:attrNameLst>
                                          <p:attrName>style.visibility</p:attrName>
                                        </p:attrNameLst>
                                      </p:cBhvr>
                                      <p:to>
                                        <p:strVal val="visible"/>
                                      </p:to>
                                    </p:set>
                                    <p:animEffect transition="in" filter="wipe(down)">
                                      <p:cBhvr>
                                        <p:cTn id="7" dur="500"/>
                                        <p:tgtEl>
                                          <p:spTgt spid="8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04"/>
                                        </p:tgtEl>
                                        <p:attrNameLst>
                                          <p:attrName>style.visibility</p:attrName>
                                        </p:attrNameLst>
                                      </p:cBhvr>
                                      <p:to>
                                        <p:strVal val="visible"/>
                                      </p:to>
                                    </p:set>
                                    <p:anim calcmode="lin" valueType="num">
                                      <p:cBhvr additive="base">
                                        <p:cTn id="12" dur="500" fill="hold"/>
                                        <p:tgtEl>
                                          <p:spTgt spid="804"/>
                                        </p:tgtEl>
                                        <p:attrNameLst>
                                          <p:attrName>ppt_x</p:attrName>
                                        </p:attrNameLst>
                                      </p:cBhvr>
                                      <p:tavLst>
                                        <p:tav tm="0">
                                          <p:val>
                                            <p:strVal val="#ppt_x"/>
                                          </p:val>
                                        </p:tav>
                                        <p:tav tm="100000">
                                          <p:val>
                                            <p:strVal val="#ppt_x"/>
                                          </p:val>
                                        </p:tav>
                                      </p:tavLst>
                                    </p:anim>
                                    <p:anim calcmode="lin" valueType="num">
                                      <p:cBhvr additive="base">
                                        <p:cTn id="13" dur="500" fill="hold"/>
                                        <p:tgtEl>
                                          <p:spTgt spid="8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05"/>
                                        </p:tgtEl>
                                        <p:attrNameLst>
                                          <p:attrName>style.visibility</p:attrName>
                                        </p:attrNameLst>
                                      </p:cBhvr>
                                      <p:to>
                                        <p:strVal val="visible"/>
                                      </p:to>
                                    </p:set>
                                    <p:anim calcmode="lin" valueType="num">
                                      <p:cBhvr additive="base">
                                        <p:cTn id="18" dur="500" fill="hold"/>
                                        <p:tgtEl>
                                          <p:spTgt spid="805"/>
                                        </p:tgtEl>
                                        <p:attrNameLst>
                                          <p:attrName>ppt_x</p:attrName>
                                        </p:attrNameLst>
                                      </p:cBhvr>
                                      <p:tavLst>
                                        <p:tav tm="0">
                                          <p:val>
                                            <p:strVal val="#ppt_x"/>
                                          </p:val>
                                        </p:tav>
                                        <p:tav tm="100000">
                                          <p:val>
                                            <p:strVal val="#ppt_x"/>
                                          </p:val>
                                        </p:tav>
                                      </p:tavLst>
                                    </p:anim>
                                    <p:anim calcmode="lin" valueType="num">
                                      <p:cBhvr additive="base">
                                        <p:cTn id="19" dur="500" fill="hold"/>
                                        <p:tgtEl>
                                          <p:spTgt spid="80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806"/>
                                        </p:tgtEl>
                                        <p:attrNameLst>
                                          <p:attrName>style.visibility</p:attrName>
                                        </p:attrNameLst>
                                      </p:cBhvr>
                                      <p:to>
                                        <p:strVal val="visible"/>
                                      </p:to>
                                    </p:set>
                                    <p:animEffect transition="in" filter="wheel(1)">
                                      <p:cBhvr>
                                        <p:cTn id="24" dur="1500"/>
                                        <p:tgtEl>
                                          <p:spTgt spid="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p:bldP spid="80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49"/>
        <p:cNvGrpSpPr/>
        <p:nvPr/>
      </p:nvGrpSpPr>
      <p:grpSpPr>
        <a:xfrm>
          <a:off x="0" y="0"/>
          <a:ext cx="0" cy="0"/>
          <a:chOff x="0" y="0"/>
          <a:chExt cx="0" cy="0"/>
        </a:xfrm>
      </p:grpSpPr>
      <p:sp>
        <p:nvSpPr>
          <p:cNvPr id="2" name="Rectangle 1">
            <a:extLst>
              <a:ext uri="{FF2B5EF4-FFF2-40B4-BE49-F238E27FC236}">
                <a16:creationId xmlns:a16="http://schemas.microsoft.com/office/drawing/2014/main" xmlns="" id="{F3748116-B4D3-41A6-AD67-7912C56E7DD1}"/>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xmlns="" id="{D4CDFDA4-D8B2-4C4E-B26B-265976F78B83}"/>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Google Shape;1600;p63">
            <a:extLst>
              <a:ext uri="{FF2B5EF4-FFF2-40B4-BE49-F238E27FC236}">
                <a16:creationId xmlns:a16="http://schemas.microsoft.com/office/drawing/2014/main" xmlns="" id="{11933920-D8BF-4091-8DA6-B618ADEBCEC2}"/>
              </a:ext>
            </a:extLst>
          </p:cNvPr>
          <p:cNvSpPr txBox="1">
            <a:spLocks/>
          </p:cNvSpPr>
          <p:nvPr/>
        </p:nvSpPr>
        <p:spPr>
          <a:xfrm>
            <a:off x="1959623" y="3428999"/>
            <a:ext cx="5224753" cy="924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GB" sz="7200" b="1" dirty="0">
                <a:solidFill>
                  <a:schemeClr val="accent1"/>
                </a:solidFill>
              </a:rPr>
              <a:t>M</a:t>
            </a:r>
            <a:r>
              <a:rPr lang="en-GB" sz="7200" b="1" dirty="0">
                <a:solidFill>
                  <a:schemeClr val="accent2"/>
                </a:solidFill>
              </a:rPr>
              <a:t>E</a:t>
            </a:r>
            <a:r>
              <a:rPr lang="en-GB" sz="7200" b="1" dirty="0">
                <a:solidFill>
                  <a:schemeClr val="accent3"/>
                </a:solidFill>
              </a:rPr>
              <a:t>R</a:t>
            </a:r>
            <a:r>
              <a:rPr lang="en-GB" sz="7200" b="1" dirty="0">
                <a:solidFill>
                  <a:schemeClr val="accent4"/>
                </a:solidFill>
              </a:rPr>
              <a:t>C</a:t>
            </a:r>
            <a:r>
              <a:rPr lang="en-GB" sz="7200" b="1" dirty="0">
                <a:solidFill>
                  <a:schemeClr val="accent5"/>
                </a:solidFill>
              </a:rPr>
              <a:t>I</a:t>
            </a:r>
          </a:p>
          <a:p>
            <a:pPr algn="ctr"/>
            <a:r>
              <a:rPr lang="es-ES" sz="7200" b="1" dirty="0">
                <a:solidFill>
                  <a:schemeClr val="accent5"/>
                </a:solidFill>
              </a:rPr>
              <a:t>P</a:t>
            </a:r>
            <a:r>
              <a:rPr lang="es-ES" sz="7200" b="1" dirty="0">
                <a:solidFill>
                  <a:schemeClr val="tx1"/>
                </a:solidFill>
              </a:rPr>
              <a:t>O</a:t>
            </a:r>
            <a:r>
              <a:rPr lang="es-ES" sz="7200" b="1" dirty="0">
                <a:solidFill>
                  <a:schemeClr val="accent2"/>
                </a:solidFill>
              </a:rPr>
              <a:t>U</a:t>
            </a:r>
            <a:r>
              <a:rPr lang="es-ES" sz="7200" b="1" dirty="0">
                <a:solidFill>
                  <a:schemeClr val="accent3">
                    <a:lumMod val="60000"/>
                    <a:lumOff val="40000"/>
                  </a:schemeClr>
                </a:solidFill>
              </a:rPr>
              <a:t>R</a:t>
            </a:r>
            <a:r>
              <a:rPr lang="es-ES" sz="7200" b="1" dirty="0">
                <a:solidFill>
                  <a:schemeClr val="accent5"/>
                </a:solidFill>
              </a:rPr>
              <a:t> </a:t>
            </a:r>
            <a:r>
              <a:rPr lang="es-ES" sz="7200" b="1" dirty="0">
                <a:solidFill>
                  <a:schemeClr val="tx1">
                    <a:lumMod val="75000"/>
                  </a:schemeClr>
                </a:solidFill>
              </a:rPr>
              <a:t>V</a:t>
            </a:r>
            <a:r>
              <a:rPr lang="es-ES" sz="7200" b="1" dirty="0">
                <a:solidFill>
                  <a:schemeClr val="accent5"/>
                </a:solidFill>
              </a:rPr>
              <a:t>O</a:t>
            </a:r>
            <a:r>
              <a:rPr lang="es-ES" sz="7200" b="1" dirty="0">
                <a:solidFill>
                  <a:schemeClr val="accent2"/>
                </a:solidFill>
              </a:rPr>
              <a:t>T</a:t>
            </a:r>
            <a:r>
              <a:rPr lang="es-ES" sz="7200" b="1" dirty="0">
                <a:solidFill>
                  <a:schemeClr val="accent5">
                    <a:lumMod val="75000"/>
                  </a:schemeClr>
                </a:solidFill>
              </a:rPr>
              <a:t>R</a:t>
            </a:r>
            <a:r>
              <a:rPr lang="es-ES" sz="7200" b="1" dirty="0">
                <a:solidFill>
                  <a:schemeClr val="accent5"/>
                </a:solidFill>
              </a:rPr>
              <a:t>E </a:t>
            </a:r>
            <a:r>
              <a:rPr lang="es-ES" sz="7200" b="1" dirty="0">
                <a:solidFill>
                  <a:schemeClr val="accent3"/>
                </a:solidFill>
              </a:rPr>
              <a:t>A</a:t>
            </a:r>
            <a:r>
              <a:rPr lang="es-ES" sz="7200" b="1" dirty="0">
                <a:solidFill>
                  <a:schemeClr val="accent2">
                    <a:lumMod val="60000"/>
                    <a:lumOff val="40000"/>
                  </a:schemeClr>
                </a:solidFill>
              </a:rPr>
              <a:t>T</a:t>
            </a:r>
            <a:r>
              <a:rPr lang="es-ES" sz="7200" b="1" dirty="0">
                <a:solidFill>
                  <a:schemeClr val="accent6"/>
                </a:solidFill>
              </a:rPr>
              <a:t>T</a:t>
            </a:r>
            <a:r>
              <a:rPr lang="es-ES" sz="7200" b="1" dirty="0">
                <a:solidFill>
                  <a:schemeClr val="accent2">
                    <a:lumMod val="40000"/>
                    <a:lumOff val="60000"/>
                  </a:schemeClr>
                </a:solidFill>
              </a:rPr>
              <a:t>E</a:t>
            </a:r>
            <a:r>
              <a:rPr lang="es-ES" sz="7200" b="1" dirty="0">
                <a:solidFill>
                  <a:schemeClr val="accent5">
                    <a:lumMod val="40000"/>
                    <a:lumOff val="60000"/>
                  </a:schemeClr>
                </a:solidFill>
              </a:rPr>
              <a:t>N</a:t>
            </a:r>
            <a:r>
              <a:rPr lang="es-ES" sz="7200" b="1" dirty="0">
                <a:solidFill>
                  <a:srgbClr val="8A7AEC"/>
                </a:solidFill>
              </a:rPr>
              <a:t>T</a:t>
            </a:r>
            <a:r>
              <a:rPr lang="es-ES" sz="7200" b="1" dirty="0">
                <a:solidFill>
                  <a:schemeClr val="accent5"/>
                </a:solidFill>
              </a:rPr>
              <a:t>I</a:t>
            </a:r>
            <a:r>
              <a:rPr lang="es-ES" sz="7200" b="1" dirty="0">
                <a:solidFill>
                  <a:schemeClr val="accent2">
                    <a:lumMod val="20000"/>
                    <a:lumOff val="80000"/>
                  </a:schemeClr>
                </a:solidFill>
              </a:rPr>
              <a:t>O</a:t>
            </a:r>
            <a:r>
              <a:rPr lang="es-ES" sz="7200" b="1" dirty="0">
                <a:solidFill>
                  <a:schemeClr val="accent4">
                    <a:lumMod val="40000"/>
                    <a:lumOff val="60000"/>
                  </a:schemeClr>
                </a:solidFill>
              </a:rPr>
              <a:t>N</a:t>
            </a:r>
            <a:endParaRPr lang="en-GB" sz="7200" b="1" dirty="0">
              <a:solidFill>
                <a:schemeClr val="accent4">
                  <a:lumMod val="40000"/>
                  <a:lumOff val="60000"/>
                </a:schemeClr>
              </a:solidFill>
            </a:endParaRPr>
          </a:p>
        </p:txBody>
      </p:sp>
    </p:spTree>
    <p:extLst>
      <p:ext uri="{BB962C8B-B14F-4D97-AF65-F5344CB8AC3E}">
        <p14:creationId xmlns:p14="http://schemas.microsoft.com/office/powerpoint/2010/main" val="354932499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674" name="Google Shape;674;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Introduction</a:t>
            </a:r>
            <a:endParaRPr dirty="0"/>
          </a:p>
        </p:txBody>
      </p:sp>
      <p:sp>
        <p:nvSpPr>
          <p:cNvPr id="675" name="Google Shape;675;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7" name="Google Shape;677;p29"/>
          <p:cNvSpPr txBox="1">
            <a:spLocks noGrp="1"/>
          </p:cNvSpPr>
          <p:nvPr>
            <p:ph type="subTitle" idx="4"/>
          </p:nvPr>
        </p:nvSpPr>
        <p:spPr>
          <a:xfrm>
            <a:off x="3342063" y="1773537"/>
            <a:ext cx="2316900" cy="389700"/>
          </a:xfrm>
          <a:prstGeom prst="rect">
            <a:avLst/>
          </a:prstGeom>
        </p:spPr>
        <p:txBody>
          <a:bodyPr spcFirstLastPara="1" wrap="square" lIns="91425" tIns="91425" rIns="91425" bIns="91425" anchor="b" anchorCtr="0">
            <a:noAutofit/>
          </a:bodyPr>
          <a:lstStyle/>
          <a:p>
            <a:r>
              <a:rPr lang="en-GB" dirty="0" err="1"/>
              <a:t>Objectifs</a:t>
            </a:r>
            <a:endParaRPr lang="en-GB" dirty="0"/>
          </a:p>
        </p:txBody>
      </p:sp>
      <p:sp>
        <p:nvSpPr>
          <p:cNvPr id="678" name="Google Shape;678;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80" name="Google Shape;680;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p>
            <a:pPr marL="0" lvl="0" indent="0"/>
            <a:r>
              <a:rPr lang="en-GB" dirty="0" err="1"/>
              <a:t>Outils</a:t>
            </a:r>
            <a:r>
              <a:rPr lang="en-GB" dirty="0"/>
              <a:t> </a:t>
            </a:r>
            <a:r>
              <a:rPr lang="en-GB" sz="1600" b="1" dirty="0" err="1"/>
              <a:t>Utilisés</a:t>
            </a:r>
            <a:endParaRPr dirty="0"/>
          </a:p>
        </p:txBody>
      </p:sp>
      <p:sp>
        <p:nvSpPr>
          <p:cNvPr id="681" name="Google Shape;681;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83" name="Google Shape;683;p29"/>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p>
            <a:pPr marL="0" lvl="0" indent="0"/>
            <a:r>
              <a:rPr lang="en-GB" dirty="0" err="1"/>
              <a:t>Réalisation</a:t>
            </a:r>
            <a:r>
              <a:rPr lang="en-GB" dirty="0"/>
              <a:t> du </a:t>
            </a:r>
            <a:r>
              <a:rPr lang="en-GB" dirty="0" err="1"/>
              <a:t>Projet</a:t>
            </a:r>
            <a:endParaRPr dirty="0"/>
          </a:p>
        </p:txBody>
      </p:sp>
      <p:sp>
        <p:nvSpPr>
          <p:cNvPr id="684" name="Google Shape;684;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86" name="Google Shape;686;p29"/>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p>
            <a:pPr marL="0" lvl="0" indent="0"/>
            <a:r>
              <a:rPr lang="en-GB" dirty="0" err="1"/>
              <a:t>Démonstration</a:t>
            </a:r>
            <a:endParaRPr dirty="0"/>
          </a:p>
        </p:txBody>
      </p:sp>
      <p:sp>
        <p:nvSpPr>
          <p:cNvPr id="687" name="Google Shape;687;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89" name="Google Shape;689;p29"/>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Conclusion</a:t>
            </a:r>
            <a:endParaRPr dirty="0"/>
          </a:p>
        </p:txBody>
      </p:sp>
      <p:sp>
        <p:nvSpPr>
          <p:cNvPr id="690" name="Google Shape;690;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3"/>
                                        </p:tgtEl>
                                        <p:attrNameLst>
                                          <p:attrName>style.visibility</p:attrName>
                                        </p:attrNameLst>
                                      </p:cBhvr>
                                      <p:to>
                                        <p:strVal val="visible"/>
                                      </p:to>
                                    </p:set>
                                    <p:animEffect transition="in" filter="wipe(down)">
                                      <p:cBhvr>
                                        <p:cTn id="7" dur="500"/>
                                        <p:tgtEl>
                                          <p:spTgt spid="67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74">
                                            <p:txEl>
                                              <p:pRg st="0" end="0"/>
                                            </p:txEl>
                                          </p:spTgt>
                                        </p:tgtEl>
                                        <p:attrNameLst>
                                          <p:attrName>style.visibility</p:attrName>
                                        </p:attrNameLst>
                                      </p:cBhvr>
                                      <p:to>
                                        <p:strVal val="visible"/>
                                      </p:to>
                                    </p:set>
                                    <p:animEffect transition="in" filter="barn(inVertical)">
                                      <p:cBhvr>
                                        <p:cTn id="12" dur="500"/>
                                        <p:tgtEl>
                                          <p:spTgt spid="674">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75"/>
                                        </p:tgtEl>
                                        <p:attrNameLst>
                                          <p:attrName>style.visibility</p:attrName>
                                        </p:attrNameLst>
                                      </p:cBhvr>
                                      <p:to>
                                        <p:strVal val="visible"/>
                                      </p:to>
                                    </p:set>
                                    <p:animEffect transition="in" filter="barn(inVertical)">
                                      <p:cBhvr>
                                        <p:cTn id="15" dur="500"/>
                                        <p:tgtEl>
                                          <p:spTgt spid="67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77">
                                            <p:txEl>
                                              <p:pRg st="0" end="0"/>
                                            </p:txEl>
                                          </p:spTgt>
                                        </p:tgtEl>
                                        <p:attrNameLst>
                                          <p:attrName>style.visibility</p:attrName>
                                        </p:attrNameLst>
                                      </p:cBhvr>
                                      <p:to>
                                        <p:strVal val="visible"/>
                                      </p:to>
                                    </p:set>
                                    <p:animEffect transition="in" filter="barn(inVertical)">
                                      <p:cBhvr>
                                        <p:cTn id="20" dur="500"/>
                                        <p:tgtEl>
                                          <p:spTgt spid="677">
                                            <p:txEl>
                                              <p:pRg st="0" end="0"/>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678"/>
                                        </p:tgtEl>
                                        <p:attrNameLst>
                                          <p:attrName>style.visibility</p:attrName>
                                        </p:attrNameLst>
                                      </p:cBhvr>
                                      <p:to>
                                        <p:strVal val="visible"/>
                                      </p:to>
                                    </p:set>
                                    <p:animEffect transition="in" filter="barn(inVertical)">
                                      <p:cBhvr>
                                        <p:cTn id="23" dur="500"/>
                                        <p:tgtEl>
                                          <p:spTgt spid="67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80">
                                            <p:txEl>
                                              <p:pRg st="0" end="0"/>
                                            </p:txEl>
                                          </p:spTgt>
                                        </p:tgtEl>
                                        <p:attrNameLst>
                                          <p:attrName>style.visibility</p:attrName>
                                        </p:attrNameLst>
                                      </p:cBhvr>
                                      <p:to>
                                        <p:strVal val="visible"/>
                                      </p:to>
                                    </p:set>
                                    <p:animEffect transition="in" filter="barn(inVertical)">
                                      <p:cBhvr>
                                        <p:cTn id="28" dur="500"/>
                                        <p:tgtEl>
                                          <p:spTgt spid="680">
                                            <p:txEl>
                                              <p:pRg st="0" end="0"/>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681"/>
                                        </p:tgtEl>
                                        <p:attrNameLst>
                                          <p:attrName>style.visibility</p:attrName>
                                        </p:attrNameLst>
                                      </p:cBhvr>
                                      <p:to>
                                        <p:strVal val="visible"/>
                                      </p:to>
                                    </p:set>
                                    <p:animEffect transition="in" filter="barn(inVertical)">
                                      <p:cBhvr>
                                        <p:cTn id="31" dur="500"/>
                                        <p:tgtEl>
                                          <p:spTgt spid="68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683">
                                            <p:txEl>
                                              <p:pRg st="0" end="0"/>
                                            </p:txEl>
                                          </p:spTgt>
                                        </p:tgtEl>
                                        <p:attrNameLst>
                                          <p:attrName>style.visibility</p:attrName>
                                        </p:attrNameLst>
                                      </p:cBhvr>
                                      <p:to>
                                        <p:strVal val="visible"/>
                                      </p:to>
                                    </p:set>
                                    <p:animEffect transition="in" filter="barn(inVertical)">
                                      <p:cBhvr>
                                        <p:cTn id="36" dur="500"/>
                                        <p:tgtEl>
                                          <p:spTgt spid="683">
                                            <p:txEl>
                                              <p:pRg st="0" end="0"/>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684"/>
                                        </p:tgtEl>
                                        <p:attrNameLst>
                                          <p:attrName>style.visibility</p:attrName>
                                        </p:attrNameLst>
                                      </p:cBhvr>
                                      <p:to>
                                        <p:strVal val="visible"/>
                                      </p:to>
                                    </p:set>
                                    <p:animEffect transition="in" filter="barn(inVertical)">
                                      <p:cBhvr>
                                        <p:cTn id="39" dur="500"/>
                                        <p:tgtEl>
                                          <p:spTgt spid="684"/>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686">
                                            <p:txEl>
                                              <p:pRg st="0" end="0"/>
                                            </p:txEl>
                                          </p:spTgt>
                                        </p:tgtEl>
                                        <p:attrNameLst>
                                          <p:attrName>style.visibility</p:attrName>
                                        </p:attrNameLst>
                                      </p:cBhvr>
                                      <p:to>
                                        <p:strVal val="visible"/>
                                      </p:to>
                                    </p:set>
                                    <p:animEffect transition="in" filter="barn(inVertical)">
                                      <p:cBhvr>
                                        <p:cTn id="44" dur="500"/>
                                        <p:tgtEl>
                                          <p:spTgt spid="686">
                                            <p:txEl>
                                              <p:pRg st="0" end="0"/>
                                            </p:txEl>
                                          </p:spTgt>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687"/>
                                        </p:tgtEl>
                                        <p:attrNameLst>
                                          <p:attrName>style.visibility</p:attrName>
                                        </p:attrNameLst>
                                      </p:cBhvr>
                                      <p:to>
                                        <p:strVal val="visible"/>
                                      </p:to>
                                    </p:set>
                                    <p:animEffect transition="in" filter="barn(inVertical)">
                                      <p:cBhvr>
                                        <p:cTn id="47" dur="500"/>
                                        <p:tgtEl>
                                          <p:spTgt spid="68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689">
                                            <p:txEl>
                                              <p:pRg st="0" end="0"/>
                                            </p:txEl>
                                          </p:spTgt>
                                        </p:tgtEl>
                                        <p:attrNameLst>
                                          <p:attrName>style.visibility</p:attrName>
                                        </p:attrNameLst>
                                      </p:cBhvr>
                                      <p:to>
                                        <p:strVal val="visible"/>
                                      </p:to>
                                    </p:set>
                                    <p:animEffect transition="in" filter="barn(inVertical)">
                                      <p:cBhvr>
                                        <p:cTn id="52" dur="500"/>
                                        <p:tgtEl>
                                          <p:spTgt spid="689">
                                            <p:txEl>
                                              <p:pRg st="0" end="0"/>
                                            </p:txEl>
                                          </p:spTgt>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690"/>
                                        </p:tgtEl>
                                        <p:attrNameLst>
                                          <p:attrName>style.visibility</p:attrName>
                                        </p:attrNameLst>
                                      </p:cBhvr>
                                      <p:to>
                                        <p:strVal val="visible"/>
                                      </p:to>
                                    </p:set>
                                    <p:animEffect transition="in" filter="barn(inVertical)">
                                      <p:cBhvr>
                                        <p:cTn id="55" dur="500"/>
                                        <p:tgtEl>
                                          <p:spTgt spid="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 grpId="0"/>
      <p:bldP spid="674" grpId="0" build="p"/>
      <p:bldP spid="675" grpId="0"/>
      <p:bldP spid="677" grpId="0" build="p"/>
      <p:bldP spid="678" grpId="0"/>
      <p:bldP spid="680" grpId="0" build="p"/>
      <p:bldP spid="681" grpId="0"/>
      <p:bldP spid="683" grpId="0" build="p"/>
      <p:bldP spid="684" grpId="0"/>
      <p:bldP spid="686" grpId="0" build="p"/>
      <p:bldP spid="687" grpId="0"/>
      <p:bldP spid="689" grpId="0" build="p"/>
      <p:bldP spid="69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805" name="Google Shape;805;p35"/>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INTRODUCTION</a:t>
            </a:r>
            <a:endParaRPr dirty="0"/>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29999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
                                        </p:tgtEl>
                                        <p:attrNameLst>
                                          <p:attrName>style.visibility</p:attrName>
                                        </p:attrNameLst>
                                      </p:cBhvr>
                                      <p:to>
                                        <p:strVal val="visible"/>
                                      </p:to>
                                    </p:set>
                                    <p:animEffect transition="in" filter="wipe(down)">
                                      <p:cBhvr>
                                        <p:cTn id="7" dur="500"/>
                                        <p:tgtEl>
                                          <p:spTgt spid="8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04"/>
                                        </p:tgtEl>
                                        <p:attrNameLst>
                                          <p:attrName>style.visibility</p:attrName>
                                        </p:attrNameLst>
                                      </p:cBhvr>
                                      <p:to>
                                        <p:strVal val="visible"/>
                                      </p:to>
                                    </p:set>
                                    <p:anim calcmode="lin" valueType="num">
                                      <p:cBhvr additive="base">
                                        <p:cTn id="12" dur="500" fill="hold"/>
                                        <p:tgtEl>
                                          <p:spTgt spid="804"/>
                                        </p:tgtEl>
                                        <p:attrNameLst>
                                          <p:attrName>ppt_x</p:attrName>
                                        </p:attrNameLst>
                                      </p:cBhvr>
                                      <p:tavLst>
                                        <p:tav tm="0">
                                          <p:val>
                                            <p:strVal val="#ppt_x"/>
                                          </p:val>
                                        </p:tav>
                                        <p:tav tm="100000">
                                          <p:val>
                                            <p:strVal val="#ppt_x"/>
                                          </p:val>
                                        </p:tav>
                                      </p:tavLst>
                                    </p:anim>
                                    <p:anim calcmode="lin" valueType="num">
                                      <p:cBhvr additive="base">
                                        <p:cTn id="13" dur="500" fill="hold"/>
                                        <p:tgtEl>
                                          <p:spTgt spid="8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05"/>
                                        </p:tgtEl>
                                        <p:attrNameLst>
                                          <p:attrName>style.visibility</p:attrName>
                                        </p:attrNameLst>
                                      </p:cBhvr>
                                      <p:to>
                                        <p:strVal val="visible"/>
                                      </p:to>
                                    </p:set>
                                    <p:anim calcmode="lin" valueType="num">
                                      <p:cBhvr additive="base">
                                        <p:cTn id="18" dur="500" fill="hold"/>
                                        <p:tgtEl>
                                          <p:spTgt spid="805"/>
                                        </p:tgtEl>
                                        <p:attrNameLst>
                                          <p:attrName>ppt_x</p:attrName>
                                        </p:attrNameLst>
                                      </p:cBhvr>
                                      <p:tavLst>
                                        <p:tav tm="0">
                                          <p:val>
                                            <p:strVal val="#ppt_x"/>
                                          </p:val>
                                        </p:tav>
                                        <p:tav tm="100000">
                                          <p:val>
                                            <p:strVal val="#ppt_x"/>
                                          </p:val>
                                        </p:tav>
                                      </p:tavLst>
                                    </p:anim>
                                    <p:anim calcmode="lin" valueType="num">
                                      <p:cBhvr additive="base">
                                        <p:cTn id="19" dur="500" fill="hold"/>
                                        <p:tgtEl>
                                          <p:spTgt spid="80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806"/>
                                        </p:tgtEl>
                                        <p:attrNameLst>
                                          <p:attrName>style.visibility</p:attrName>
                                        </p:attrNameLst>
                                      </p:cBhvr>
                                      <p:to>
                                        <p:strVal val="visible"/>
                                      </p:to>
                                    </p:set>
                                    <p:animEffect transition="in" filter="wheel(1)">
                                      <p:cBhvr>
                                        <p:cTn id="24" dur="2000"/>
                                        <p:tgtEl>
                                          <p:spTgt spid="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p:bldP spid="80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sp>
        <p:nvSpPr>
          <p:cNvPr id="702" name="Google Shape;702;p31"/>
          <p:cNvSpPr txBox="1">
            <a:spLocks noGrp="1"/>
          </p:cNvSpPr>
          <p:nvPr>
            <p:ph type="title"/>
          </p:nvPr>
        </p:nvSpPr>
        <p:spPr>
          <a:xfrm>
            <a:off x="4761848" y="1532775"/>
            <a:ext cx="19053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Introduction</a:t>
            </a:r>
            <a:br>
              <a:rPr lang="en-GB" dirty="0"/>
            </a:br>
            <a:endParaRPr dirty="0"/>
          </a:p>
        </p:txBody>
      </p:sp>
      <p:sp>
        <p:nvSpPr>
          <p:cNvPr id="703" name="Google Shape;703;p31"/>
          <p:cNvSpPr txBox="1">
            <a:spLocks noGrp="1"/>
          </p:cNvSpPr>
          <p:nvPr>
            <p:ph type="body" idx="1"/>
          </p:nvPr>
        </p:nvSpPr>
        <p:spPr>
          <a:xfrm>
            <a:off x="4761848" y="2178283"/>
            <a:ext cx="3410936" cy="1803600"/>
          </a:xfrm>
          <a:prstGeom prst="rect">
            <a:avLst/>
          </a:prstGeom>
        </p:spPr>
        <p:txBody>
          <a:bodyPr spcFirstLastPara="1" wrap="square" lIns="91425" tIns="91425" rIns="91425" bIns="91425" anchor="t" anchorCtr="0">
            <a:noAutofit/>
          </a:bodyPr>
          <a:lstStyle/>
          <a:p>
            <a:pPr marL="0" lvl="0" indent="0">
              <a:buNone/>
            </a:pPr>
            <a:r>
              <a:rPr lang="fr-FR" dirty="0">
                <a:latin typeface="Times New Roman" panose="02020603050405020304" pitchFamily="18" charset="0"/>
                <a:cs typeface="Times New Roman" panose="02020603050405020304" pitchFamily="18" charset="0"/>
              </a:rPr>
              <a:t>Dans divers domaines, la localisation des lieux proches est essentielle. Neo4j et Python offrent une solution efficace pour ce défi, en combinant une base de données graphe puissante avec la flexibilité de programmation.</a:t>
            </a:r>
            <a:br>
              <a:rPr lang="fr-FR"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286754" y="1013625"/>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a:extLst>
              <a:ext uri="{FF2B5EF4-FFF2-40B4-BE49-F238E27FC236}">
                <a16:creationId xmlns:a16="http://schemas.microsoft.com/office/drawing/2014/main" xmlns="" id="{4745C60B-6A18-437F-81D3-4C971D788425}"/>
              </a:ext>
            </a:extLst>
          </p:cNvPr>
          <p:cNvPicPr>
            <a:picLocks noChangeAspect="1"/>
          </p:cNvPicPr>
          <p:nvPr/>
        </p:nvPicPr>
        <p:blipFill>
          <a:blip r:embed="rId3"/>
          <a:stretch>
            <a:fillRect/>
          </a:stretch>
        </p:blipFill>
        <p:spPr>
          <a:xfrm>
            <a:off x="1022509" y="1261088"/>
            <a:ext cx="2643886" cy="2643886"/>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25"/>
                                        </p:tgtEl>
                                        <p:attrNameLst>
                                          <p:attrName>style.visibility</p:attrName>
                                        </p:attrNameLst>
                                      </p:cBhvr>
                                      <p:to>
                                        <p:strVal val="visible"/>
                                      </p:to>
                                    </p:set>
                                    <p:animEffect transition="in" filter="wipe(down)">
                                      <p:cBhvr>
                                        <p:cTn id="7" dur="500"/>
                                        <p:tgtEl>
                                          <p:spTgt spid="7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02"/>
                                        </p:tgtEl>
                                        <p:attrNameLst>
                                          <p:attrName>style.visibility</p:attrName>
                                        </p:attrNameLst>
                                      </p:cBhvr>
                                      <p:to>
                                        <p:strVal val="visible"/>
                                      </p:to>
                                    </p:set>
                                    <p:animEffect transition="in" filter="barn(inVertical)">
                                      <p:cBhvr>
                                        <p:cTn id="17" dur="500"/>
                                        <p:tgtEl>
                                          <p:spTgt spid="70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03">
                                            <p:txEl>
                                              <p:pRg st="0" end="0"/>
                                            </p:txEl>
                                          </p:spTgt>
                                        </p:tgtEl>
                                        <p:attrNameLst>
                                          <p:attrName>style.visibility</p:attrName>
                                        </p:attrNameLst>
                                      </p:cBhvr>
                                      <p:to>
                                        <p:strVal val="visible"/>
                                      </p:to>
                                    </p:set>
                                    <p:anim calcmode="lin" valueType="num">
                                      <p:cBhvr additive="base">
                                        <p:cTn id="22" dur="500" fill="hold"/>
                                        <p:tgtEl>
                                          <p:spTgt spid="70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0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 grpId="0"/>
      <p:bldP spid="70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805" name="Google Shape;805;p35"/>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OBJECTIF</a:t>
            </a:r>
            <a:endParaRPr dirty="0"/>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
                                        </p:tgtEl>
                                        <p:attrNameLst>
                                          <p:attrName>style.visibility</p:attrName>
                                        </p:attrNameLst>
                                      </p:cBhvr>
                                      <p:to>
                                        <p:strVal val="visible"/>
                                      </p:to>
                                    </p:set>
                                    <p:animEffect transition="in" filter="wipe(down)">
                                      <p:cBhvr>
                                        <p:cTn id="7" dur="500"/>
                                        <p:tgtEl>
                                          <p:spTgt spid="8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04"/>
                                        </p:tgtEl>
                                        <p:attrNameLst>
                                          <p:attrName>style.visibility</p:attrName>
                                        </p:attrNameLst>
                                      </p:cBhvr>
                                      <p:to>
                                        <p:strVal val="visible"/>
                                      </p:to>
                                    </p:set>
                                    <p:anim calcmode="lin" valueType="num">
                                      <p:cBhvr additive="base">
                                        <p:cTn id="12" dur="500" fill="hold"/>
                                        <p:tgtEl>
                                          <p:spTgt spid="804"/>
                                        </p:tgtEl>
                                        <p:attrNameLst>
                                          <p:attrName>ppt_x</p:attrName>
                                        </p:attrNameLst>
                                      </p:cBhvr>
                                      <p:tavLst>
                                        <p:tav tm="0">
                                          <p:val>
                                            <p:strVal val="#ppt_x"/>
                                          </p:val>
                                        </p:tav>
                                        <p:tav tm="100000">
                                          <p:val>
                                            <p:strVal val="#ppt_x"/>
                                          </p:val>
                                        </p:tav>
                                      </p:tavLst>
                                    </p:anim>
                                    <p:anim calcmode="lin" valueType="num">
                                      <p:cBhvr additive="base">
                                        <p:cTn id="13" dur="500" fill="hold"/>
                                        <p:tgtEl>
                                          <p:spTgt spid="8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05"/>
                                        </p:tgtEl>
                                        <p:attrNameLst>
                                          <p:attrName>style.visibility</p:attrName>
                                        </p:attrNameLst>
                                      </p:cBhvr>
                                      <p:to>
                                        <p:strVal val="visible"/>
                                      </p:to>
                                    </p:set>
                                    <p:anim calcmode="lin" valueType="num">
                                      <p:cBhvr additive="base">
                                        <p:cTn id="18" dur="500" fill="hold"/>
                                        <p:tgtEl>
                                          <p:spTgt spid="805"/>
                                        </p:tgtEl>
                                        <p:attrNameLst>
                                          <p:attrName>ppt_x</p:attrName>
                                        </p:attrNameLst>
                                      </p:cBhvr>
                                      <p:tavLst>
                                        <p:tav tm="0">
                                          <p:val>
                                            <p:strVal val="#ppt_x"/>
                                          </p:val>
                                        </p:tav>
                                        <p:tav tm="100000">
                                          <p:val>
                                            <p:strVal val="#ppt_x"/>
                                          </p:val>
                                        </p:tav>
                                      </p:tavLst>
                                    </p:anim>
                                    <p:anim calcmode="lin" valueType="num">
                                      <p:cBhvr additive="base">
                                        <p:cTn id="19" dur="500" fill="hold"/>
                                        <p:tgtEl>
                                          <p:spTgt spid="80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806"/>
                                        </p:tgtEl>
                                        <p:attrNameLst>
                                          <p:attrName>style.visibility</p:attrName>
                                        </p:attrNameLst>
                                      </p:cBhvr>
                                      <p:to>
                                        <p:strVal val="visible"/>
                                      </p:to>
                                    </p:set>
                                    <p:animEffect transition="in" filter="wheel(1)">
                                      <p:cBhvr>
                                        <p:cTn id="24" dur="1250"/>
                                        <p:tgtEl>
                                          <p:spTgt spid="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p:bldP spid="80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5"/>
        <p:cNvGrpSpPr/>
        <p:nvPr/>
      </p:nvGrpSpPr>
      <p:grpSpPr>
        <a:xfrm>
          <a:off x="0" y="0"/>
          <a:ext cx="0" cy="0"/>
          <a:chOff x="0" y="0"/>
          <a:chExt cx="0" cy="0"/>
        </a:xfrm>
      </p:grpSpPr>
      <p:sp>
        <p:nvSpPr>
          <p:cNvPr id="740" name="Google Shape;740;p32"/>
          <p:cNvSpPr txBox="1">
            <a:spLocks noGrp="1"/>
          </p:cNvSpPr>
          <p:nvPr>
            <p:ph type="title"/>
          </p:nvPr>
        </p:nvSpPr>
        <p:spPr>
          <a:xfrm>
            <a:off x="4585723" y="879206"/>
            <a:ext cx="19053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Objectif</a:t>
            </a:r>
            <a:endParaRPr dirty="0"/>
          </a:p>
        </p:txBody>
      </p:sp>
      <p:sp>
        <p:nvSpPr>
          <p:cNvPr id="741" name="Google Shape;741;p32"/>
          <p:cNvSpPr txBox="1">
            <a:spLocks noGrp="1"/>
          </p:cNvSpPr>
          <p:nvPr>
            <p:ph type="body" idx="1"/>
          </p:nvPr>
        </p:nvSpPr>
        <p:spPr>
          <a:xfrm>
            <a:off x="4572000" y="1761289"/>
            <a:ext cx="3354195" cy="1803600"/>
          </a:xfrm>
          <a:prstGeom prst="rect">
            <a:avLst/>
          </a:prstGeom>
        </p:spPr>
        <p:txBody>
          <a:bodyPr spcFirstLastPara="1" wrap="square" lIns="91425" tIns="91425" rIns="91425" bIns="91425" anchor="t" anchorCtr="0">
            <a:noAutofit/>
          </a:bodyPr>
          <a:lstStyle/>
          <a:p>
            <a:pPr marL="0" lvl="0" indent="0">
              <a:buSzPts val="1100"/>
              <a:buNone/>
            </a:pPr>
            <a:r>
              <a:rPr lang="fr-FR" dirty="0">
                <a:latin typeface="Times New Roman" panose="02020603050405020304" pitchFamily="18" charset="0"/>
                <a:cs typeface="Times New Roman" panose="02020603050405020304" pitchFamily="18" charset="0"/>
              </a:rPr>
              <a:t>Notre objectif est de fournir une solution rapide et précise pour localiser les lieux proches comme les hôtels, les écoles et les hôpitaux en utilisant Neo4j et Python, simplifiant ainsi la recherche d'emplacements avec des performances optimales et une gestion fluide des données géospatiales.</a:t>
            </a:r>
            <a:endParaRPr dirty="0">
              <a:latin typeface="Times New Roman" panose="02020603050405020304" pitchFamily="18" charset="0"/>
              <a:cs typeface="Times New Roman" panose="02020603050405020304" pitchFamily="18" charset="0"/>
            </a:endParaRPr>
          </a:p>
        </p:txBody>
      </p:sp>
      <p:grpSp>
        <p:nvGrpSpPr>
          <p:cNvPr id="747" name="Google Shape;747;p32"/>
          <p:cNvGrpSpPr/>
          <p:nvPr/>
        </p:nvGrpSpPr>
        <p:grpSpPr>
          <a:xfrm flipH="1">
            <a:off x="8121500" y="4569046"/>
            <a:ext cx="1022509" cy="572747"/>
            <a:chOff x="-77" y="3784091"/>
            <a:chExt cx="2423582" cy="1357541"/>
          </a:xfrm>
        </p:grpSpPr>
        <p:sp>
          <p:nvSpPr>
            <p:cNvPr id="748" name="Google Shape;748;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2"/>
          <p:cNvGrpSpPr/>
          <p:nvPr/>
        </p:nvGrpSpPr>
        <p:grpSpPr>
          <a:xfrm rot="10800000" flipH="1">
            <a:off x="0" y="-4"/>
            <a:ext cx="1022509" cy="572747"/>
            <a:chOff x="-77" y="3784091"/>
            <a:chExt cx="2423582" cy="1357541"/>
          </a:xfrm>
        </p:grpSpPr>
        <p:sp>
          <p:nvSpPr>
            <p:cNvPr id="754" name="Google Shape;754;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a:extLst>
              <a:ext uri="{FF2B5EF4-FFF2-40B4-BE49-F238E27FC236}">
                <a16:creationId xmlns:a16="http://schemas.microsoft.com/office/drawing/2014/main" xmlns="" id="{BAD15BA0-94DC-4470-9715-0582F6CA13EE}"/>
              </a:ext>
            </a:extLst>
          </p:cNvPr>
          <p:cNvPicPr>
            <a:picLocks noChangeAspect="1"/>
          </p:cNvPicPr>
          <p:nvPr/>
        </p:nvPicPr>
        <p:blipFill>
          <a:blip r:embed="rId3"/>
          <a:stretch>
            <a:fillRect/>
          </a:stretch>
        </p:blipFill>
        <p:spPr>
          <a:xfrm>
            <a:off x="793373" y="1031448"/>
            <a:ext cx="3080603" cy="308060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0"/>
                                        </p:tgtEl>
                                        <p:attrNameLst>
                                          <p:attrName>style.visibility</p:attrName>
                                        </p:attrNameLst>
                                      </p:cBhvr>
                                      <p:to>
                                        <p:strVal val="visible"/>
                                      </p:to>
                                    </p:set>
                                    <p:anim calcmode="lin" valueType="num">
                                      <p:cBhvr additive="base">
                                        <p:cTn id="7" dur="500" fill="hold"/>
                                        <p:tgtEl>
                                          <p:spTgt spid="740"/>
                                        </p:tgtEl>
                                        <p:attrNameLst>
                                          <p:attrName>ppt_x</p:attrName>
                                        </p:attrNameLst>
                                      </p:cBhvr>
                                      <p:tavLst>
                                        <p:tav tm="0">
                                          <p:val>
                                            <p:strVal val="#ppt_x"/>
                                          </p:val>
                                        </p:tav>
                                        <p:tav tm="100000">
                                          <p:val>
                                            <p:strVal val="#ppt_x"/>
                                          </p:val>
                                        </p:tav>
                                      </p:tavLst>
                                    </p:anim>
                                    <p:anim calcmode="lin" valueType="num">
                                      <p:cBhvr additive="base">
                                        <p:cTn id="8" dur="500" fill="hold"/>
                                        <p:tgtEl>
                                          <p:spTgt spid="7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1">
                                            <p:txEl>
                                              <p:pRg st="0" end="0"/>
                                            </p:txEl>
                                          </p:spTgt>
                                        </p:tgtEl>
                                        <p:attrNameLst>
                                          <p:attrName>style.visibility</p:attrName>
                                        </p:attrNameLst>
                                      </p:cBhvr>
                                      <p:to>
                                        <p:strVal val="visible"/>
                                      </p:to>
                                    </p:set>
                                    <p:anim calcmode="lin" valueType="num">
                                      <p:cBhvr additive="base">
                                        <p:cTn id="13" dur="500" fill="hold"/>
                                        <p:tgtEl>
                                          <p:spTgt spid="74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 grpId="0"/>
      <p:bldP spid="74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805" name="Google Shape;805;p35"/>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lvl="0"/>
            <a:r>
              <a:rPr lang="en-GB" dirty="0" err="1"/>
              <a:t>Outils</a:t>
            </a:r>
            <a:r>
              <a:rPr lang="en-GB" dirty="0"/>
              <a:t> </a:t>
            </a:r>
            <a:r>
              <a:rPr lang="en-GB" dirty="0" err="1"/>
              <a:t>Utilisés</a:t>
            </a:r>
            <a:endParaRPr dirty="0"/>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00937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
                                        </p:tgtEl>
                                        <p:attrNameLst>
                                          <p:attrName>style.visibility</p:attrName>
                                        </p:attrNameLst>
                                      </p:cBhvr>
                                      <p:to>
                                        <p:strVal val="visible"/>
                                      </p:to>
                                    </p:set>
                                    <p:animEffect transition="in" filter="wipe(down)">
                                      <p:cBhvr>
                                        <p:cTn id="7" dur="500"/>
                                        <p:tgtEl>
                                          <p:spTgt spid="8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04"/>
                                        </p:tgtEl>
                                        <p:attrNameLst>
                                          <p:attrName>style.visibility</p:attrName>
                                        </p:attrNameLst>
                                      </p:cBhvr>
                                      <p:to>
                                        <p:strVal val="visible"/>
                                      </p:to>
                                    </p:set>
                                    <p:anim calcmode="lin" valueType="num">
                                      <p:cBhvr additive="base">
                                        <p:cTn id="12" dur="500" fill="hold"/>
                                        <p:tgtEl>
                                          <p:spTgt spid="804"/>
                                        </p:tgtEl>
                                        <p:attrNameLst>
                                          <p:attrName>ppt_x</p:attrName>
                                        </p:attrNameLst>
                                      </p:cBhvr>
                                      <p:tavLst>
                                        <p:tav tm="0">
                                          <p:val>
                                            <p:strVal val="#ppt_x"/>
                                          </p:val>
                                        </p:tav>
                                        <p:tav tm="100000">
                                          <p:val>
                                            <p:strVal val="#ppt_x"/>
                                          </p:val>
                                        </p:tav>
                                      </p:tavLst>
                                    </p:anim>
                                    <p:anim calcmode="lin" valueType="num">
                                      <p:cBhvr additive="base">
                                        <p:cTn id="13" dur="500" fill="hold"/>
                                        <p:tgtEl>
                                          <p:spTgt spid="8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05"/>
                                        </p:tgtEl>
                                        <p:attrNameLst>
                                          <p:attrName>style.visibility</p:attrName>
                                        </p:attrNameLst>
                                      </p:cBhvr>
                                      <p:to>
                                        <p:strVal val="visible"/>
                                      </p:to>
                                    </p:set>
                                    <p:anim calcmode="lin" valueType="num">
                                      <p:cBhvr additive="base">
                                        <p:cTn id="18" dur="500" fill="hold"/>
                                        <p:tgtEl>
                                          <p:spTgt spid="805"/>
                                        </p:tgtEl>
                                        <p:attrNameLst>
                                          <p:attrName>ppt_x</p:attrName>
                                        </p:attrNameLst>
                                      </p:cBhvr>
                                      <p:tavLst>
                                        <p:tav tm="0">
                                          <p:val>
                                            <p:strVal val="#ppt_x"/>
                                          </p:val>
                                        </p:tav>
                                        <p:tav tm="100000">
                                          <p:val>
                                            <p:strVal val="#ppt_x"/>
                                          </p:val>
                                        </p:tav>
                                      </p:tavLst>
                                    </p:anim>
                                    <p:anim calcmode="lin" valueType="num">
                                      <p:cBhvr additive="base">
                                        <p:cTn id="19" dur="500" fill="hold"/>
                                        <p:tgtEl>
                                          <p:spTgt spid="80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806"/>
                                        </p:tgtEl>
                                        <p:attrNameLst>
                                          <p:attrName>style.visibility</p:attrName>
                                        </p:attrNameLst>
                                      </p:cBhvr>
                                      <p:to>
                                        <p:strVal val="visible"/>
                                      </p:to>
                                    </p:set>
                                    <p:animEffect transition="in" filter="wheel(1)">
                                      <p:cBhvr>
                                        <p:cTn id="24" dur="1500"/>
                                        <p:tgtEl>
                                          <p:spTgt spid="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 grpId="0"/>
      <p:bldP spid="80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79"/>
        <p:cNvGrpSpPr/>
        <p:nvPr/>
      </p:nvGrpSpPr>
      <p:grpSpPr>
        <a:xfrm>
          <a:off x="0" y="0"/>
          <a:ext cx="0" cy="0"/>
          <a:chOff x="0" y="0"/>
          <a:chExt cx="0" cy="0"/>
        </a:xfrm>
      </p:grpSpPr>
      <p:sp>
        <p:nvSpPr>
          <p:cNvPr id="780" name="Google Shape;780;p34"/>
          <p:cNvSpPr txBox="1">
            <a:spLocks noGrp="1"/>
          </p:cNvSpPr>
          <p:nvPr>
            <p:ph type="subTitle" idx="1"/>
          </p:nvPr>
        </p:nvSpPr>
        <p:spPr>
          <a:xfrm>
            <a:off x="1410963" y="1425838"/>
            <a:ext cx="23172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NEO4J</a:t>
            </a:r>
            <a:endParaRPr dirty="0"/>
          </a:p>
        </p:txBody>
      </p:sp>
      <p:sp>
        <p:nvSpPr>
          <p:cNvPr id="781" name="Google Shape;781;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Les outils </a:t>
            </a:r>
            <a:endParaRPr dirty="0"/>
          </a:p>
        </p:txBody>
      </p:sp>
      <p:sp>
        <p:nvSpPr>
          <p:cNvPr id="782" name="Google Shape;782;p34"/>
          <p:cNvSpPr txBox="1">
            <a:spLocks noGrp="1"/>
          </p:cNvSpPr>
          <p:nvPr>
            <p:ph type="subTitle" idx="2"/>
          </p:nvPr>
        </p:nvSpPr>
        <p:spPr>
          <a:xfrm>
            <a:off x="204820" y="2726920"/>
            <a:ext cx="3523043" cy="389700"/>
          </a:xfrm>
          <a:prstGeom prst="rect">
            <a:avLst/>
          </a:prstGeom>
        </p:spPr>
        <p:txBody>
          <a:bodyPr spcFirstLastPara="1" wrap="square" lIns="91425" tIns="91425" rIns="91425" bIns="91425" anchor="t" anchorCtr="0">
            <a:noAutofit/>
          </a:bodyPr>
          <a:lstStyle/>
          <a:p>
            <a:pPr marL="0" lvl="0" indent="0"/>
            <a:r>
              <a:rPr lang="fr-FR" sz="1200" dirty="0">
                <a:latin typeface="Times New Roman" panose="02020603050405020304" pitchFamily="18" charset="0"/>
                <a:cs typeface="Times New Roman" panose="02020603050405020304" pitchFamily="18" charset="0"/>
              </a:rPr>
              <a:t>Utilisé pour récupérer et traiter les données géospatiales, ainsi que pour les manipuler et les analyser.</a:t>
            </a:r>
            <a:endParaRPr sz="1200" dirty="0">
              <a:latin typeface="Times New Roman" panose="02020603050405020304" pitchFamily="18" charset="0"/>
              <a:cs typeface="Times New Roman" panose="02020603050405020304" pitchFamily="18" charset="0"/>
            </a:endParaRPr>
          </a:p>
        </p:txBody>
      </p:sp>
      <p:sp>
        <p:nvSpPr>
          <p:cNvPr id="783" name="Google Shape;783;p34"/>
          <p:cNvSpPr txBox="1">
            <a:spLocks noGrp="1"/>
          </p:cNvSpPr>
          <p:nvPr>
            <p:ph type="subTitle" idx="3"/>
          </p:nvPr>
        </p:nvSpPr>
        <p:spPr>
          <a:xfrm>
            <a:off x="1410663" y="2460598"/>
            <a:ext cx="2316900" cy="389700"/>
          </a:xfrm>
          <a:prstGeom prst="rect">
            <a:avLst/>
          </a:prstGeom>
        </p:spPr>
        <p:txBody>
          <a:bodyPr spcFirstLastPara="1" wrap="square" lIns="91425" tIns="91425" rIns="91425" bIns="91425" anchor="b" anchorCtr="0">
            <a:noAutofit/>
          </a:bodyPr>
          <a:lstStyle/>
          <a:p>
            <a:pPr marL="0" lvl="0" indent="0"/>
            <a:r>
              <a:rPr lang="en-GB" dirty="0"/>
              <a:t>PYTHON</a:t>
            </a:r>
          </a:p>
        </p:txBody>
      </p:sp>
      <p:sp>
        <p:nvSpPr>
          <p:cNvPr id="784" name="Google Shape;784;p34"/>
          <p:cNvSpPr txBox="1">
            <a:spLocks noGrp="1"/>
          </p:cNvSpPr>
          <p:nvPr>
            <p:ph type="subTitle" idx="4"/>
          </p:nvPr>
        </p:nvSpPr>
        <p:spPr>
          <a:xfrm>
            <a:off x="0" y="1682802"/>
            <a:ext cx="3727863" cy="629100"/>
          </a:xfrm>
          <a:prstGeom prst="rect">
            <a:avLst/>
          </a:prstGeom>
        </p:spPr>
        <p:txBody>
          <a:bodyPr spcFirstLastPara="1" wrap="square" lIns="91425" tIns="91425" rIns="91425" bIns="91425" anchor="t" anchorCtr="0">
            <a:noAutofit/>
          </a:bodyPr>
          <a:lstStyle/>
          <a:p>
            <a:pPr marL="0" lvl="0" indent="0">
              <a:buSzPts val="1100"/>
            </a:pPr>
            <a:r>
              <a:rPr lang="fr-FR" sz="1200" dirty="0">
                <a:latin typeface="Times New Roman" panose="02020603050405020304" pitchFamily="18" charset="0"/>
                <a:cs typeface="Times New Roman" panose="02020603050405020304" pitchFamily="18" charset="0"/>
              </a:rPr>
              <a:t>Utilisé comme base de données pour stocker et gérer efficacement les données géospatiales</a:t>
            </a:r>
            <a:r>
              <a:rPr lang="fr-FR"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787" name="Google Shape;787;p34"/>
          <p:cNvSpPr txBox="1">
            <a:spLocks noGrp="1"/>
          </p:cNvSpPr>
          <p:nvPr>
            <p:ph type="subTitle" idx="7"/>
          </p:nvPr>
        </p:nvSpPr>
        <p:spPr>
          <a:xfrm>
            <a:off x="1410363" y="3570261"/>
            <a:ext cx="23172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err="1"/>
              <a:t>PowerBi</a:t>
            </a:r>
            <a:endParaRPr dirty="0"/>
          </a:p>
        </p:txBody>
      </p:sp>
      <p:sp>
        <p:nvSpPr>
          <p:cNvPr id="788" name="Google Shape;788;p34"/>
          <p:cNvSpPr txBox="1">
            <a:spLocks noGrp="1"/>
          </p:cNvSpPr>
          <p:nvPr>
            <p:ph type="subTitle" idx="8"/>
          </p:nvPr>
        </p:nvSpPr>
        <p:spPr>
          <a:xfrm>
            <a:off x="204820" y="3801825"/>
            <a:ext cx="3523043" cy="611777"/>
          </a:xfrm>
          <a:prstGeom prst="rect">
            <a:avLst/>
          </a:prstGeom>
        </p:spPr>
        <p:txBody>
          <a:bodyPr spcFirstLastPara="1" wrap="square" lIns="91425" tIns="91425" rIns="91425" bIns="91425" anchor="t" anchorCtr="0">
            <a:noAutofit/>
          </a:bodyPr>
          <a:lstStyle/>
          <a:p>
            <a:pPr marL="89999" lvl="0" indent="-89999"/>
            <a:r>
              <a:rPr lang="fr-FR" sz="1200" dirty="0">
                <a:latin typeface="Times New Roman" panose="02020603050405020304" pitchFamily="18" charset="0"/>
                <a:cs typeface="Times New Roman" panose="02020603050405020304" pitchFamily="18" charset="0"/>
              </a:rPr>
              <a:t>Utilisé pour visualiser et générer des rapports basés sur les données géospatiales, offrant une représentation visuelle claire des résultats</a:t>
            </a:r>
            <a:r>
              <a:rPr lang="fr-FR" dirty="0"/>
              <a:t>.</a:t>
            </a:r>
            <a:endParaRPr dirty="0"/>
          </a:p>
        </p:txBody>
      </p:sp>
      <p:grpSp>
        <p:nvGrpSpPr>
          <p:cNvPr id="793" name="Google Shape;793;p34"/>
          <p:cNvGrpSpPr/>
          <p:nvPr/>
        </p:nvGrpSpPr>
        <p:grpSpPr>
          <a:xfrm>
            <a:off x="4524300" y="1394625"/>
            <a:ext cx="95400" cy="3116250"/>
            <a:chOff x="4524300" y="1013625"/>
            <a:chExt cx="95400" cy="3116250"/>
          </a:xfrm>
        </p:grpSpPr>
        <p:sp>
          <p:nvSpPr>
            <p:cNvPr id="794" name="Google Shape;794;p3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Neo4j - Wikipedia">
            <a:extLst>
              <a:ext uri="{FF2B5EF4-FFF2-40B4-BE49-F238E27FC236}">
                <a16:creationId xmlns:a16="http://schemas.microsoft.com/office/drawing/2014/main" xmlns="" id="{66A0368F-61B5-454C-9637-EDE22B383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1549" y="1427739"/>
            <a:ext cx="1882451" cy="7064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chier:Python-logo-notext.svg — Wikipédia">
            <a:extLst>
              <a:ext uri="{FF2B5EF4-FFF2-40B4-BE49-F238E27FC236}">
                <a16:creationId xmlns:a16="http://schemas.microsoft.com/office/drawing/2014/main" xmlns="" id="{9D6511FD-9608-471B-8844-156C4E6D6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5837" y="2432925"/>
            <a:ext cx="973336" cy="10661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Power BI — Wikipédia">
            <a:extLst>
              <a:ext uri="{FF2B5EF4-FFF2-40B4-BE49-F238E27FC236}">
                <a16:creationId xmlns:a16="http://schemas.microsoft.com/office/drawing/2014/main" xmlns="" id="{4C5F6F42-29B0-43B1-8FF0-2A6B861CA7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5310" y="3123168"/>
            <a:ext cx="1357313" cy="1357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81"/>
                                        </p:tgtEl>
                                        <p:attrNameLst>
                                          <p:attrName>style.visibility</p:attrName>
                                        </p:attrNameLst>
                                      </p:cBhvr>
                                      <p:to>
                                        <p:strVal val="visible"/>
                                      </p:to>
                                    </p:set>
                                    <p:animEffect transition="in" filter="barn(inVertical)">
                                      <p:cBhvr>
                                        <p:cTn id="7" dur="500"/>
                                        <p:tgtEl>
                                          <p:spTgt spid="7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80">
                                            <p:txEl>
                                              <p:pRg st="0" end="0"/>
                                            </p:txEl>
                                          </p:spTgt>
                                        </p:tgtEl>
                                        <p:attrNameLst>
                                          <p:attrName>style.visibility</p:attrName>
                                        </p:attrNameLst>
                                      </p:cBhvr>
                                      <p:to>
                                        <p:strVal val="visible"/>
                                      </p:to>
                                    </p:set>
                                    <p:animEffect transition="in" filter="wipe(down)">
                                      <p:cBhvr>
                                        <p:cTn id="12" dur="500"/>
                                        <p:tgtEl>
                                          <p:spTgt spid="7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p:cTn id="17" dur="500" fill="hold"/>
                                        <p:tgtEl>
                                          <p:spTgt spid="1026"/>
                                        </p:tgtEl>
                                        <p:attrNameLst>
                                          <p:attrName>ppt_w</p:attrName>
                                        </p:attrNameLst>
                                      </p:cBhvr>
                                      <p:tavLst>
                                        <p:tav tm="0">
                                          <p:val>
                                            <p:fltVal val="0"/>
                                          </p:val>
                                        </p:tav>
                                        <p:tav tm="100000">
                                          <p:val>
                                            <p:strVal val="#ppt_w"/>
                                          </p:val>
                                        </p:tav>
                                      </p:tavLst>
                                    </p:anim>
                                    <p:anim calcmode="lin" valueType="num">
                                      <p:cBhvr>
                                        <p:cTn id="18" dur="500" fill="hold"/>
                                        <p:tgtEl>
                                          <p:spTgt spid="1026"/>
                                        </p:tgtEl>
                                        <p:attrNameLst>
                                          <p:attrName>ppt_h</p:attrName>
                                        </p:attrNameLst>
                                      </p:cBhvr>
                                      <p:tavLst>
                                        <p:tav tm="0">
                                          <p:val>
                                            <p:fltVal val="0"/>
                                          </p:val>
                                        </p:tav>
                                        <p:tav tm="100000">
                                          <p:val>
                                            <p:strVal val="#ppt_h"/>
                                          </p:val>
                                        </p:tav>
                                      </p:tavLst>
                                    </p:anim>
                                    <p:animEffect transition="in" filter="fade">
                                      <p:cBhvr>
                                        <p:cTn id="19" dur="500"/>
                                        <p:tgtEl>
                                          <p:spTgt spid="102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84">
                                            <p:txEl>
                                              <p:pRg st="0" end="0"/>
                                            </p:txEl>
                                          </p:spTgt>
                                        </p:tgtEl>
                                        <p:attrNameLst>
                                          <p:attrName>style.visibility</p:attrName>
                                        </p:attrNameLst>
                                      </p:cBhvr>
                                      <p:to>
                                        <p:strVal val="visible"/>
                                      </p:to>
                                    </p:set>
                                    <p:animEffect transition="in" filter="fade">
                                      <p:cBhvr>
                                        <p:cTn id="24" dur="500"/>
                                        <p:tgtEl>
                                          <p:spTgt spid="784">
                                            <p:txEl>
                                              <p:pRg st="0" end="0"/>
                                            </p:txEl>
                                          </p:spTgt>
                                        </p:tgtEl>
                                      </p:cBhvr>
                                    </p:animEffect>
                                    <p:anim calcmode="lin" valueType="num">
                                      <p:cBhvr>
                                        <p:cTn id="25" dur="500" fill="hold"/>
                                        <p:tgtEl>
                                          <p:spTgt spid="784">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7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83">
                                            <p:txEl>
                                              <p:pRg st="0" end="0"/>
                                            </p:txEl>
                                          </p:spTgt>
                                        </p:tgtEl>
                                        <p:attrNameLst>
                                          <p:attrName>style.visibility</p:attrName>
                                        </p:attrNameLst>
                                      </p:cBhvr>
                                      <p:to>
                                        <p:strVal val="visible"/>
                                      </p:to>
                                    </p:set>
                                    <p:animEffect transition="in" filter="wipe(down)">
                                      <p:cBhvr>
                                        <p:cTn id="31" dur="500"/>
                                        <p:tgtEl>
                                          <p:spTgt spid="78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028"/>
                                        </p:tgtEl>
                                        <p:attrNameLst>
                                          <p:attrName>style.visibility</p:attrName>
                                        </p:attrNameLst>
                                      </p:cBhvr>
                                      <p:to>
                                        <p:strVal val="visible"/>
                                      </p:to>
                                    </p:set>
                                    <p:anim calcmode="lin" valueType="num">
                                      <p:cBhvr>
                                        <p:cTn id="36" dur="500" fill="hold"/>
                                        <p:tgtEl>
                                          <p:spTgt spid="1028"/>
                                        </p:tgtEl>
                                        <p:attrNameLst>
                                          <p:attrName>ppt_w</p:attrName>
                                        </p:attrNameLst>
                                      </p:cBhvr>
                                      <p:tavLst>
                                        <p:tav tm="0">
                                          <p:val>
                                            <p:fltVal val="0"/>
                                          </p:val>
                                        </p:tav>
                                        <p:tav tm="100000">
                                          <p:val>
                                            <p:strVal val="#ppt_w"/>
                                          </p:val>
                                        </p:tav>
                                      </p:tavLst>
                                    </p:anim>
                                    <p:anim calcmode="lin" valueType="num">
                                      <p:cBhvr>
                                        <p:cTn id="37" dur="500" fill="hold"/>
                                        <p:tgtEl>
                                          <p:spTgt spid="1028"/>
                                        </p:tgtEl>
                                        <p:attrNameLst>
                                          <p:attrName>ppt_h</p:attrName>
                                        </p:attrNameLst>
                                      </p:cBhvr>
                                      <p:tavLst>
                                        <p:tav tm="0">
                                          <p:val>
                                            <p:fltVal val="0"/>
                                          </p:val>
                                        </p:tav>
                                        <p:tav tm="100000">
                                          <p:val>
                                            <p:strVal val="#ppt_h"/>
                                          </p:val>
                                        </p:tav>
                                      </p:tavLst>
                                    </p:anim>
                                    <p:animEffect transition="in" filter="fade">
                                      <p:cBhvr>
                                        <p:cTn id="38" dur="500"/>
                                        <p:tgtEl>
                                          <p:spTgt spid="102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82">
                                            <p:txEl>
                                              <p:pRg st="0" end="0"/>
                                            </p:txEl>
                                          </p:spTgt>
                                        </p:tgtEl>
                                        <p:attrNameLst>
                                          <p:attrName>style.visibility</p:attrName>
                                        </p:attrNameLst>
                                      </p:cBhvr>
                                      <p:to>
                                        <p:strVal val="visible"/>
                                      </p:to>
                                    </p:set>
                                    <p:animEffect transition="in" filter="fade">
                                      <p:cBhvr>
                                        <p:cTn id="43" dur="500"/>
                                        <p:tgtEl>
                                          <p:spTgt spid="782">
                                            <p:txEl>
                                              <p:pRg st="0" end="0"/>
                                            </p:txEl>
                                          </p:spTgt>
                                        </p:tgtEl>
                                      </p:cBhvr>
                                    </p:animEffect>
                                    <p:anim calcmode="lin" valueType="num">
                                      <p:cBhvr>
                                        <p:cTn id="44" dur="500" fill="hold"/>
                                        <p:tgtEl>
                                          <p:spTgt spid="782">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7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787">
                                            <p:txEl>
                                              <p:pRg st="0" end="0"/>
                                            </p:txEl>
                                          </p:spTgt>
                                        </p:tgtEl>
                                        <p:attrNameLst>
                                          <p:attrName>style.visibility</p:attrName>
                                        </p:attrNameLst>
                                      </p:cBhvr>
                                      <p:to>
                                        <p:strVal val="visible"/>
                                      </p:to>
                                    </p:set>
                                    <p:animEffect transition="in" filter="fade">
                                      <p:cBhvr>
                                        <p:cTn id="50" dur="500"/>
                                        <p:tgtEl>
                                          <p:spTgt spid="787">
                                            <p:txEl>
                                              <p:pRg st="0" end="0"/>
                                            </p:txEl>
                                          </p:spTgt>
                                        </p:tgtEl>
                                      </p:cBhvr>
                                    </p:animEffect>
                                    <p:anim calcmode="lin" valueType="num">
                                      <p:cBhvr>
                                        <p:cTn id="51" dur="500" fill="hold"/>
                                        <p:tgtEl>
                                          <p:spTgt spid="787">
                                            <p:txEl>
                                              <p:pRg st="0" end="0"/>
                                            </p:txEl>
                                          </p:spTgt>
                                        </p:tgtEl>
                                        <p:attrNameLst>
                                          <p:attrName>ppt_x</p:attrName>
                                        </p:attrNameLst>
                                      </p:cBhvr>
                                      <p:tavLst>
                                        <p:tav tm="0">
                                          <p:val>
                                            <p:strVal val="#ppt_x"/>
                                          </p:val>
                                        </p:tav>
                                        <p:tav tm="100000">
                                          <p:val>
                                            <p:strVal val="#ppt_x"/>
                                          </p:val>
                                        </p:tav>
                                      </p:tavLst>
                                    </p:anim>
                                    <p:anim calcmode="lin" valueType="num">
                                      <p:cBhvr>
                                        <p:cTn id="52" dur="500" fill="hold"/>
                                        <p:tgtEl>
                                          <p:spTgt spid="7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1030"/>
                                        </p:tgtEl>
                                        <p:attrNameLst>
                                          <p:attrName>style.visibility</p:attrName>
                                        </p:attrNameLst>
                                      </p:cBhvr>
                                      <p:to>
                                        <p:strVal val="visible"/>
                                      </p:to>
                                    </p:set>
                                    <p:anim calcmode="lin" valueType="num">
                                      <p:cBhvr>
                                        <p:cTn id="57" dur="500" fill="hold"/>
                                        <p:tgtEl>
                                          <p:spTgt spid="1030"/>
                                        </p:tgtEl>
                                        <p:attrNameLst>
                                          <p:attrName>ppt_w</p:attrName>
                                        </p:attrNameLst>
                                      </p:cBhvr>
                                      <p:tavLst>
                                        <p:tav tm="0">
                                          <p:val>
                                            <p:fltVal val="0"/>
                                          </p:val>
                                        </p:tav>
                                        <p:tav tm="100000">
                                          <p:val>
                                            <p:strVal val="#ppt_w"/>
                                          </p:val>
                                        </p:tav>
                                      </p:tavLst>
                                    </p:anim>
                                    <p:anim calcmode="lin" valueType="num">
                                      <p:cBhvr>
                                        <p:cTn id="58" dur="500" fill="hold"/>
                                        <p:tgtEl>
                                          <p:spTgt spid="1030"/>
                                        </p:tgtEl>
                                        <p:attrNameLst>
                                          <p:attrName>ppt_h</p:attrName>
                                        </p:attrNameLst>
                                      </p:cBhvr>
                                      <p:tavLst>
                                        <p:tav tm="0">
                                          <p:val>
                                            <p:fltVal val="0"/>
                                          </p:val>
                                        </p:tav>
                                        <p:tav tm="100000">
                                          <p:val>
                                            <p:strVal val="#ppt_h"/>
                                          </p:val>
                                        </p:tav>
                                      </p:tavLst>
                                    </p:anim>
                                    <p:animEffect transition="in" filter="fade">
                                      <p:cBhvr>
                                        <p:cTn id="59" dur="500"/>
                                        <p:tgtEl>
                                          <p:spTgt spid="1030"/>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788">
                                            <p:txEl>
                                              <p:pRg st="0" end="0"/>
                                            </p:txEl>
                                          </p:spTgt>
                                        </p:tgtEl>
                                        <p:attrNameLst>
                                          <p:attrName>style.visibility</p:attrName>
                                        </p:attrNameLst>
                                      </p:cBhvr>
                                      <p:to>
                                        <p:strVal val="visible"/>
                                      </p:to>
                                    </p:set>
                                    <p:animEffect transition="in" filter="fade">
                                      <p:cBhvr>
                                        <p:cTn id="64" dur="500"/>
                                        <p:tgtEl>
                                          <p:spTgt spid="788">
                                            <p:txEl>
                                              <p:pRg st="0" end="0"/>
                                            </p:txEl>
                                          </p:spTgt>
                                        </p:tgtEl>
                                      </p:cBhvr>
                                    </p:animEffect>
                                    <p:anim calcmode="lin" valueType="num">
                                      <p:cBhvr>
                                        <p:cTn id="65" dur="500" fill="hold"/>
                                        <p:tgtEl>
                                          <p:spTgt spid="788">
                                            <p:txEl>
                                              <p:pRg st="0" end="0"/>
                                            </p:txEl>
                                          </p:spTgt>
                                        </p:tgtEl>
                                        <p:attrNameLst>
                                          <p:attrName>ppt_x</p:attrName>
                                        </p:attrNameLst>
                                      </p:cBhvr>
                                      <p:tavLst>
                                        <p:tav tm="0">
                                          <p:val>
                                            <p:strVal val="#ppt_x"/>
                                          </p:val>
                                        </p:tav>
                                        <p:tav tm="100000">
                                          <p:val>
                                            <p:strVal val="#ppt_x"/>
                                          </p:val>
                                        </p:tav>
                                      </p:tavLst>
                                    </p:anim>
                                    <p:anim calcmode="lin" valueType="num">
                                      <p:cBhvr>
                                        <p:cTn id="66" dur="500" fill="hold"/>
                                        <p:tgtEl>
                                          <p:spTgt spid="78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 grpId="0" build="p"/>
      <p:bldP spid="781" grpId="0"/>
      <p:bldP spid="782" grpId="0" build="p"/>
      <p:bldP spid="783" grpId="0" build="p"/>
      <p:bldP spid="784" grpId="0" build="p"/>
      <p:bldP spid="787" grpId="0" build="p"/>
      <p:bldP spid="78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49"/>
        <p:cNvGrpSpPr/>
        <p:nvPr/>
      </p:nvGrpSpPr>
      <p:grpSpPr>
        <a:xfrm>
          <a:off x="0" y="0"/>
          <a:ext cx="0" cy="0"/>
          <a:chOff x="0" y="0"/>
          <a:chExt cx="0" cy="0"/>
        </a:xfrm>
      </p:grpSpPr>
      <p:sp>
        <p:nvSpPr>
          <p:cNvPr id="850" name="Google Shape;850;p36"/>
          <p:cNvSpPr txBox="1">
            <a:spLocks noGrp="1"/>
          </p:cNvSpPr>
          <p:nvPr>
            <p:ph type="title"/>
          </p:nvPr>
        </p:nvSpPr>
        <p:spPr>
          <a:xfrm>
            <a:off x="720000" y="32592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Python</a:t>
            </a:r>
            <a:br>
              <a:rPr lang="en-GB" dirty="0"/>
            </a:br>
            <a:endParaRPr dirty="0"/>
          </a:p>
        </p:txBody>
      </p:sp>
      <p:sp>
        <p:nvSpPr>
          <p:cNvPr id="852" name="Google Shape;852;p36"/>
          <p:cNvSpPr txBox="1"/>
          <p:nvPr/>
        </p:nvSpPr>
        <p:spPr>
          <a:xfrm>
            <a:off x="5868762" y="3106124"/>
            <a:ext cx="3046638" cy="567300"/>
          </a:xfrm>
          <a:prstGeom prst="rect">
            <a:avLst/>
          </a:prstGeom>
          <a:noFill/>
          <a:ln>
            <a:noFill/>
          </a:ln>
        </p:spPr>
        <p:txBody>
          <a:bodyPr spcFirstLastPara="1" wrap="square" lIns="91425" tIns="91425" rIns="91425" bIns="91425" anchor="t" anchorCtr="0">
            <a:noAutofit/>
          </a:bodyPr>
          <a:lstStyle/>
          <a:p>
            <a:r>
              <a:rPr lang="fr-FR" sz="1300" b="1" dirty="0" err="1">
                <a:solidFill>
                  <a:schemeClr val="tx1"/>
                </a:solidFill>
                <a:latin typeface="Times New Roman" panose="02020603050405020304" pitchFamily="18" charset="0"/>
                <a:cs typeface="Times New Roman" panose="02020603050405020304" pitchFamily="18" charset="0"/>
              </a:rPr>
              <a:t>folium</a:t>
            </a:r>
            <a:r>
              <a:rPr lang="fr-FR" sz="1300" dirty="0">
                <a:solidFill>
                  <a:schemeClr val="tx1"/>
                </a:solidFill>
                <a:latin typeface="Times New Roman" panose="02020603050405020304" pitchFamily="18" charset="0"/>
                <a:cs typeface="Times New Roman" panose="02020603050405020304" pitchFamily="18" charset="0"/>
              </a:rPr>
              <a:t> : Permet la visualisation de données géospatiales sur des cartes interactives, facilitant la création de cartes web avec des marqueurs et des lignes.</a:t>
            </a: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853" name="Google Shape;853;p36"/>
          <p:cNvSpPr txBox="1"/>
          <p:nvPr/>
        </p:nvSpPr>
        <p:spPr>
          <a:xfrm>
            <a:off x="5868762" y="1223283"/>
            <a:ext cx="2896619" cy="567300"/>
          </a:xfrm>
          <a:prstGeom prst="rect">
            <a:avLst/>
          </a:prstGeom>
          <a:noFill/>
          <a:ln>
            <a:noFill/>
          </a:ln>
        </p:spPr>
        <p:txBody>
          <a:bodyPr spcFirstLastPara="1" wrap="square" lIns="91425" tIns="91425" rIns="91425" bIns="91425" anchor="t" anchorCtr="0">
            <a:noAutofit/>
          </a:bodyPr>
          <a:lstStyle/>
          <a:p>
            <a:r>
              <a:rPr lang="fr-FR" sz="1300" b="1" dirty="0">
                <a:solidFill>
                  <a:schemeClr val="tx1"/>
                </a:solidFill>
                <a:latin typeface="Times New Roman" panose="02020603050405020304" pitchFamily="18" charset="0"/>
                <a:cs typeface="Times New Roman" panose="02020603050405020304" pitchFamily="18" charset="0"/>
              </a:rPr>
              <a:t>pandas</a:t>
            </a:r>
            <a:r>
              <a:rPr lang="fr-FR" sz="1300" dirty="0">
                <a:solidFill>
                  <a:schemeClr val="tx1"/>
                </a:solidFill>
                <a:latin typeface="Times New Roman" panose="02020603050405020304" pitchFamily="18" charset="0"/>
                <a:cs typeface="Times New Roman" panose="02020603050405020304" pitchFamily="18" charset="0"/>
              </a:rPr>
              <a:t> : Utilisée pour la manipulation et l'analyse de données, offrant des outils puissants pour travailler avec des données tabulaires.</a:t>
            </a:r>
          </a:p>
          <a:p>
            <a:r>
              <a:rPr lang="fr-FR" sz="1300" dirty="0"/>
              <a:t/>
            </a:r>
            <a:br>
              <a:rPr lang="fr-FR" sz="1300" dirty="0"/>
            </a:br>
            <a:endParaRPr sz="1300" dirty="0">
              <a:solidFill>
                <a:schemeClr val="dk1"/>
              </a:solidFill>
              <a:latin typeface="Roboto"/>
              <a:ea typeface="Roboto"/>
              <a:cs typeface="Roboto"/>
              <a:sym typeface="Roboto"/>
            </a:endParaRPr>
          </a:p>
        </p:txBody>
      </p:sp>
      <p:sp>
        <p:nvSpPr>
          <p:cNvPr id="854" name="Google Shape;854;p36"/>
          <p:cNvSpPr txBox="1"/>
          <p:nvPr/>
        </p:nvSpPr>
        <p:spPr>
          <a:xfrm>
            <a:off x="994199" y="3106124"/>
            <a:ext cx="3378993" cy="567300"/>
          </a:xfrm>
          <a:prstGeom prst="rect">
            <a:avLst/>
          </a:prstGeom>
          <a:noFill/>
          <a:ln>
            <a:noFill/>
          </a:ln>
        </p:spPr>
        <p:txBody>
          <a:bodyPr spcFirstLastPara="1" wrap="square" lIns="91425" tIns="91425" rIns="91425" bIns="91425" anchor="t" anchorCtr="0">
            <a:noAutofit/>
          </a:bodyPr>
          <a:lstStyle/>
          <a:p>
            <a:r>
              <a:rPr lang="fr-FR" sz="1300" b="1" dirty="0" err="1">
                <a:solidFill>
                  <a:schemeClr val="tx1"/>
                </a:solidFill>
                <a:latin typeface="Times New Roman" panose="02020603050405020304" pitchFamily="18" charset="0"/>
                <a:cs typeface="Times New Roman" panose="02020603050405020304" pitchFamily="18" charset="0"/>
              </a:rPr>
              <a:t>osmnx</a:t>
            </a:r>
            <a:r>
              <a:rPr lang="fr-FR" sz="1300" dirty="0">
                <a:solidFill>
                  <a:schemeClr val="tx1"/>
                </a:solidFill>
                <a:latin typeface="Times New Roman" panose="02020603050405020304" pitchFamily="18" charset="0"/>
                <a:cs typeface="Times New Roman" panose="02020603050405020304" pitchFamily="18" charset="0"/>
              </a:rPr>
              <a:t> : Permet de récupérer et d'analyser les données </a:t>
            </a:r>
            <a:r>
              <a:rPr lang="fr-FR" sz="1300" dirty="0" err="1">
                <a:solidFill>
                  <a:schemeClr val="tx1"/>
                </a:solidFill>
                <a:latin typeface="Times New Roman" panose="02020603050405020304" pitchFamily="18" charset="0"/>
                <a:cs typeface="Times New Roman" panose="02020603050405020304" pitchFamily="18" charset="0"/>
              </a:rPr>
              <a:t>OpenStreetMap</a:t>
            </a:r>
            <a:r>
              <a:rPr lang="fr-FR" sz="1300" dirty="0">
                <a:solidFill>
                  <a:schemeClr val="tx1"/>
                </a:solidFill>
                <a:latin typeface="Times New Roman" panose="02020603050405020304" pitchFamily="18" charset="0"/>
                <a:cs typeface="Times New Roman" panose="02020603050405020304" pitchFamily="18" charset="0"/>
              </a:rPr>
              <a:t>, fournissant des fonctionnalités pour extraire des données géospatiales.</a:t>
            </a:r>
          </a:p>
          <a:p>
            <a:r>
              <a:rPr lang="fr-FR" sz="1300" dirty="0"/>
              <a:t/>
            </a:r>
            <a:br>
              <a:rPr lang="fr-FR" sz="1300" dirty="0"/>
            </a:br>
            <a:endParaRPr sz="1300" dirty="0">
              <a:solidFill>
                <a:schemeClr val="dk1"/>
              </a:solidFill>
              <a:latin typeface="Roboto"/>
              <a:ea typeface="Roboto"/>
              <a:cs typeface="Roboto"/>
              <a:sym typeface="Roboto"/>
            </a:endParaRPr>
          </a:p>
        </p:txBody>
      </p:sp>
      <p:sp>
        <p:nvSpPr>
          <p:cNvPr id="855" name="Google Shape;855;p36"/>
          <p:cNvSpPr/>
          <p:nvPr/>
        </p:nvSpPr>
        <p:spPr>
          <a:xfrm>
            <a:off x="5534887" y="1372413"/>
            <a:ext cx="274200" cy="273900"/>
          </a:xfrm>
          <a:prstGeom prst="ellipse">
            <a:avLst/>
          </a:pr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6" name="Google Shape;856;p36"/>
          <p:cNvSpPr/>
          <p:nvPr/>
        </p:nvSpPr>
        <p:spPr>
          <a:xfrm>
            <a:off x="5534887" y="3219958"/>
            <a:ext cx="274200" cy="273900"/>
          </a:xfrm>
          <a:prstGeom prst="ellipse">
            <a:avLst/>
          </a:pr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7" name="Google Shape;857;p36"/>
          <p:cNvSpPr/>
          <p:nvPr/>
        </p:nvSpPr>
        <p:spPr>
          <a:xfrm>
            <a:off x="660156" y="1371198"/>
            <a:ext cx="274199" cy="27147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854;p36">
            <a:extLst>
              <a:ext uri="{FF2B5EF4-FFF2-40B4-BE49-F238E27FC236}">
                <a16:creationId xmlns:a16="http://schemas.microsoft.com/office/drawing/2014/main" xmlns="" id="{615ED302-3E10-4E3C-B6FA-F9268B7F7DAC}"/>
              </a:ext>
            </a:extLst>
          </p:cNvPr>
          <p:cNvSpPr txBox="1"/>
          <p:nvPr/>
        </p:nvSpPr>
        <p:spPr>
          <a:xfrm>
            <a:off x="994199" y="1223283"/>
            <a:ext cx="3378993" cy="567300"/>
          </a:xfrm>
          <a:prstGeom prst="rect">
            <a:avLst/>
          </a:prstGeom>
          <a:noFill/>
          <a:ln>
            <a:noFill/>
          </a:ln>
        </p:spPr>
        <p:txBody>
          <a:bodyPr spcFirstLastPara="1" wrap="square" lIns="91425" tIns="91425" rIns="91425" bIns="91425" anchor="t" anchorCtr="0">
            <a:noAutofit/>
          </a:bodyPr>
          <a:lstStyle/>
          <a:p>
            <a:r>
              <a:rPr lang="fr-FR" sz="1300" b="1" dirty="0" err="1">
                <a:solidFill>
                  <a:schemeClr val="tx1"/>
                </a:solidFill>
                <a:latin typeface="Times New Roman" panose="02020603050405020304" pitchFamily="18" charset="0"/>
                <a:cs typeface="Times New Roman" panose="02020603050405020304" pitchFamily="18" charset="0"/>
              </a:rPr>
              <a:t>urllib.request</a:t>
            </a:r>
            <a:r>
              <a:rPr lang="fr-FR" sz="1300" dirty="0">
                <a:solidFill>
                  <a:schemeClr val="tx1"/>
                </a:solidFill>
                <a:latin typeface="Times New Roman" panose="02020603050405020304" pitchFamily="18" charset="0"/>
                <a:cs typeface="Times New Roman" panose="02020603050405020304" pitchFamily="18" charset="0"/>
              </a:rPr>
              <a:t> : Utilisée pour ouvrir et lire des URL, permettant l'accès aux données géospatiales en ligne.</a:t>
            </a:r>
          </a:p>
          <a:p>
            <a:r>
              <a:rPr lang="fr-FR" dirty="0"/>
              <a:t/>
            </a:r>
            <a:br>
              <a:rPr lang="fr-FR" dirty="0"/>
            </a:br>
            <a:endParaRPr dirty="0">
              <a:solidFill>
                <a:schemeClr val="dk1"/>
              </a:solidFill>
              <a:latin typeface="Roboto"/>
              <a:ea typeface="Roboto"/>
              <a:cs typeface="Roboto"/>
              <a:sym typeface="Roboto"/>
            </a:endParaRPr>
          </a:p>
        </p:txBody>
      </p:sp>
      <p:sp>
        <p:nvSpPr>
          <p:cNvPr id="12" name="Google Shape;857;p36">
            <a:extLst>
              <a:ext uri="{FF2B5EF4-FFF2-40B4-BE49-F238E27FC236}">
                <a16:creationId xmlns:a16="http://schemas.microsoft.com/office/drawing/2014/main" xmlns="" id="{19E9D3FE-D289-4FBA-B957-5CBBD0D43134}"/>
              </a:ext>
            </a:extLst>
          </p:cNvPr>
          <p:cNvSpPr/>
          <p:nvPr/>
        </p:nvSpPr>
        <p:spPr>
          <a:xfrm>
            <a:off x="718587" y="3254431"/>
            <a:ext cx="274199" cy="27147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3840541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50"/>
                                        </p:tgtEl>
                                        <p:attrNameLst>
                                          <p:attrName>style.visibility</p:attrName>
                                        </p:attrNameLst>
                                      </p:cBhvr>
                                      <p:to>
                                        <p:strVal val="visible"/>
                                      </p:to>
                                    </p:set>
                                    <p:anim calcmode="lin" valueType="num">
                                      <p:cBhvr>
                                        <p:cTn id="7" dur="1000" fill="hold"/>
                                        <p:tgtEl>
                                          <p:spTgt spid="850"/>
                                        </p:tgtEl>
                                        <p:attrNameLst>
                                          <p:attrName>ppt_w</p:attrName>
                                        </p:attrNameLst>
                                      </p:cBhvr>
                                      <p:tavLst>
                                        <p:tav tm="0">
                                          <p:val>
                                            <p:fltVal val="0"/>
                                          </p:val>
                                        </p:tav>
                                        <p:tav tm="100000">
                                          <p:val>
                                            <p:strVal val="#ppt_w"/>
                                          </p:val>
                                        </p:tav>
                                      </p:tavLst>
                                    </p:anim>
                                    <p:anim calcmode="lin" valueType="num">
                                      <p:cBhvr>
                                        <p:cTn id="8" dur="1000" fill="hold"/>
                                        <p:tgtEl>
                                          <p:spTgt spid="850"/>
                                        </p:tgtEl>
                                        <p:attrNameLst>
                                          <p:attrName>ppt_h</p:attrName>
                                        </p:attrNameLst>
                                      </p:cBhvr>
                                      <p:tavLst>
                                        <p:tav tm="0">
                                          <p:val>
                                            <p:fltVal val="0"/>
                                          </p:val>
                                        </p:tav>
                                        <p:tav tm="100000">
                                          <p:val>
                                            <p:strVal val="#ppt_h"/>
                                          </p:val>
                                        </p:tav>
                                      </p:tavLst>
                                    </p:anim>
                                    <p:anim calcmode="lin" valueType="num">
                                      <p:cBhvr>
                                        <p:cTn id="9" dur="1000" fill="hold"/>
                                        <p:tgtEl>
                                          <p:spTgt spid="850"/>
                                        </p:tgtEl>
                                        <p:attrNameLst>
                                          <p:attrName>style.rotation</p:attrName>
                                        </p:attrNameLst>
                                      </p:cBhvr>
                                      <p:tavLst>
                                        <p:tav tm="0">
                                          <p:val>
                                            <p:fltVal val="90"/>
                                          </p:val>
                                        </p:tav>
                                        <p:tav tm="100000">
                                          <p:val>
                                            <p:fltVal val="0"/>
                                          </p:val>
                                        </p:tav>
                                      </p:tavLst>
                                    </p:anim>
                                    <p:animEffect transition="in" filter="fade">
                                      <p:cBhvr>
                                        <p:cTn id="10" dur="1000"/>
                                        <p:tgtEl>
                                          <p:spTgt spid="850"/>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435">
                                          <p:stCondLst>
                                            <p:cond delay="0"/>
                                          </p:stCondLst>
                                        </p:cTn>
                                        <p:tgtEl>
                                          <p:spTgt spid="11"/>
                                        </p:tgtEl>
                                      </p:cBhvr>
                                    </p:animEffect>
                                    <p:anim calcmode="lin" valueType="num">
                                      <p:cBhvr>
                                        <p:cTn id="16" dur="1367"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7" dur="498"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8" dur="498" tmFilter="0, 0; 0.125,0.2665; 0.25,0.4; 0.375,0.465; 0.5,0.5;  0.625,0.535; 0.75,0.6; 0.875,0.7335; 1,1">
                                          <p:stCondLst>
                                            <p:cond delay="498"/>
                                          </p:stCondLst>
                                        </p:cTn>
                                        <p:tgtEl>
                                          <p:spTgt spid="11"/>
                                        </p:tgtEl>
                                        <p:attrNameLst>
                                          <p:attrName>ppt_y</p:attrName>
                                        </p:attrNameLst>
                                      </p:cBhvr>
                                      <p:tavLst>
                                        <p:tav tm="0" fmla="#ppt_y-sin(pi*$)/9">
                                          <p:val>
                                            <p:fltVal val="0"/>
                                          </p:val>
                                        </p:tav>
                                        <p:tav tm="100000">
                                          <p:val>
                                            <p:fltVal val="1"/>
                                          </p:val>
                                        </p:tav>
                                      </p:tavLst>
                                    </p:anim>
                                    <p:anim calcmode="lin" valueType="num">
                                      <p:cBhvr>
                                        <p:cTn id="19" dur="249" tmFilter="0, 0; 0.125,0.2665; 0.25,0.4; 0.375,0.465; 0.5,0.5;  0.625,0.535; 0.75,0.6; 0.875,0.7335; 1,1">
                                          <p:stCondLst>
                                            <p:cond delay="993"/>
                                          </p:stCondLst>
                                        </p:cTn>
                                        <p:tgtEl>
                                          <p:spTgt spid="11"/>
                                        </p:tgtEl>
                                        <p:attrNameLst>
                                          <p:attrName>ppt_y</p:attrName>
                                        </p:attrNameLst>
                                      </p:cBhvr>
                                      <p:tavLst>
                                        <p:tav tm="0" fmla="#ppt_y-sin(pi*$)/27">
                                          <p:val>
                                            <p:fltVal val="0"/>
                                          </p:val>
                                        </p:tav>
                                        <p:tav tm="100000">
                                          <p:val>
                                            <p:fltVal val="1"/>
                                          </p:val>
                                        </p:tav>
                                      </p:tavLst>
                                    </p:anim>
                                    <p:anim calcmode="lin" valueType="num">
                                      <p:cBhvr>
                                        <p:cTn id="20" dur="123" tmFilter="0, 0; 0.125,0.2665; 0.25,0.4; 0.375,0.465; 0.5,0.5;  0.625,0.535; 0.75,0.6; 0.875,0.7335; 1,1">
                                          <p:stCondLst>
                                            <p:cond delay="1242"/>
                                          </p:stCondLst>
                                        </p:cTn>
                                        <p:tgtEl>
                                          <p:spTgt spid="11"/>
                                        </p:tgtEl>
                                        <p:attrNameLst>
                                          <p:attrName>ppt_y</p:attrName>
                                        </p:attrNameLst>
                                      </p:cBhvr>
                                      <p:tavLst>
                                        <p:tav tm="0" fmla="#ppt_y-sin(pi*$)/81">
                                          <p:val>
                                            <p:fltVal val="0"/>
                                          </p:val>
                                        </p:tav>
                                        <p:tav tm="100000">
                                          <p:val>
                                            <p:fltVal val="1"/>
                                          </p:val>
                                        </p:tav>
                                      </p:tavLst>
                                    </p:anim>
                                    <p:animScale>
                                      <p:cBhvr>
                                        <p:cTn id="21" dur="20">
                                          <p:stCondLst>
                                            <p:cond delay="487"/>
                                          </p:stCondLst>
                                        </p:cTn>
                                        <p:tgtEl>
                                          <p:spTgt spid="11"/>
                                        </p:tgtEl>
                                      </p:cBhvr>
                                      <p:to x="100000" y="60000"/>
                                    </p:animScale>
                                    <p:animScale>
                                      <p:cBhvr>
                                        <p:cTn id="22" dur="124" decel="50000">
                                          <p:stCondLst>
                                            <p:cond delay="507"/>
                                          </p:stCondLst>
                                        </p:cTn>
                                        <p:tgtEl>
                                          <p:spTgt spid="11"/>
                                        </p:tgtEl>
                                      </p:cBhvr>
                                      <p:to x="100000" y="100000"/>
                                    </p:animScale>
                                    <p:animScale>
                                      <p:cBhvr>
                                        <p:cTn id="23" dur="20">
                                          <p:stCondLst>
                                            <p:cond delay="984"/>
                                          </p:stCondLst>
                                        </p:cTn>
                                        <p:tgtEl>
                                          <p:spTgt spid="11"/>
                                        </p:tgtEl>
                                      </p:cBhvr>
                                      <p:to x="100000" y="80000"/>
                                    </p:animScale>
                                    <p:animScale>
                                      <p:cBhvr>
                                        <p:cTn id="24" dur="124" decel="50000">
                                          <p:stCondLst>
                                            <p:cond delay="1004"/>
                                          </p:stCondLst>
                                        </p:cTn>
                                        <p:tgtEl>
                                          <p:spTgt spid="11"/>
                                        </p:tgtEl>
                                      </p:cBhvr>
                                      <p:to x="100000" y="100000"/>
                                    </p:animScale>
                                    <p:animScale>
                                      <p:cBhvr>
                                        <p:cTn id="25" dur="20">
                                          <p:stCondLst>
                                            <p:cond delay="1231"/>
                                          </p:stCondLst>
                                        </p:cTn>
                                        <p:tgtEl>
                                          <p:spTgt spid="11"/>
                                        </p:tgtEl>
                                      </p:cBhvr>
                                      <p:to x="100000" y="90000"/>
                                    </p:animScale>
                                    <p:animScale>
                                      <p:cBhvr>
                                        <p:cTn id="26" dur="124" decel="50000">
                                          <p:stCondLst>
                                            <p:cond delay="1251"/>
                                          </p:stCondLst>
                                        </p:cTn>
                                        <p:tgtEl>
                                          <p:spTgt spid="11"/>
                                        </p:tgtEl>
                                      </p:cBhvr>
                                      <p:to x="100000" y="100000"/>
                                    </p:animScale>
                                    <p:animScale>
                                      <p:cBhvr>
                                        <p:cTn id="27" dur="20">
                                          <p:stCondLst>
                                            <p:cond delay="1356"/>
                                          </p:stCondLst>
                                        </p:cTn>
                                        <p:tgtEl>
                                          <p:spTgt spid="11"/>
                                        </p:tgtEl>
                                      </p:cBhvr>
                                      <p:to x="100000" y="95000"/>
                                    </p:animScale>
                                    <p:animScale>
                                      <p:cBhvr>
                                        <p:cTn id="28" dur="124" decel="50000">
                                          <p:stCondLst>
                                            <p:cond delay="1376"/>
                                          </p:stCondLst>
                                        </p:cTn>
                                        <p:tgtEl>
                                          <p:spTgt spid="11"/>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857"/>
                                        </p:tgtEl>
                                        <p:attrNameLst>
                                          <p:attrName>style.visibility</p:attrName>
                                        </p:attrNameLst>
                                      </p:cBhvr>
                                      <p:to>
                                        <p:strVal val="visible"/>
                                      </p:to>
                                    </p:set>
                                    <p:animEffect transition="in" filter="wipe(down)">
                                      <p:cBhvr>
                                        <p:cTn id="31" dur="580">
                                          <p:stCondLst>
                                            <p:cond delay="0"/>
                                          </p:stCondLst>
                                        </p:cTn>
                                        <p:tgtEl>
                                          <p:spTgt spid="857"/>
                                        </p:tgtEl>
                                      </p:cBhvr>
                                    </p:animEffect>
                                    <p:anim calcmode="lin" valueType="num">
                                      <p:cBhvr>
                                        <p:cTn id="32" dur="1822" tmFilter="0,0; 0.14,0.36; 0.43,0.73; 0.71,0.91; 1.0,1.0">
                                          <p:stCondLst>
                                            <p:cond delay="0"/>
                                          </p:stCondLst>
                                        </p:cTn>
                                        <p:tgtEl>
                                          <p:spTgt spid="857"/>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57"/>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57"/>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57"/>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57"/>
                                        </p:tgtEl>
                                        <p:attrNameLst>
                                          <p:attrName>ppt_y</p:attrName>
                                        </p:attrNameLst>
                                      </p:cBhvr>
                                      <p:tavLst>
                                        <p:tav tm="0" fmla="#ppt_y-sin(pi*$)/81">
                                          <p:val>
                                            <p:fltVal val="0"/>
                                          </p:val>
                                        </p:tav>
                                        <p:tav tm="100000">
                                          <p:val>
                                            <p:fltVal val="1"/>
                                          </p:val>
                                        </p:tav>
                                      </p:tavLst>
                                    </p:anim>
                                    <p:animScale>
                                      <p:cBhvr>
                                        <p:cTn id="37" dur="26">
                                          <p:stCondLst>
                                            <p:cond delay="650"/>
                                          </p:stCondLst>
                                        </p:cTn>
                                        <p:tgtEl>
                                          <p:spTgt spid="857"/>
                                        </p:tgtEl>
                                      </p:cBhvr>
                                      <p:to x="100000" y="60000"/>
                                    </p:animScale>
                                    <p:animScale>
                                      <p:cBhvr>
                                        <p:cTn id="38" dur="166" decel="50000">
                                          <p:stCondLst>
                                            <p:cond delay="676"/>
                                          </p:stCondLst>
                                        </p:cTn>
                                        <p:tgtEl>
                                          <p:spTgt spid="857"/>
                                        </p:tgtEl>
                                      </p:cBhvr>
                                      <p:to x="100000" y="100000"/>
                                    </p:animScale>
                                    <p:animScale>
                                      <p:cBhvr>
                                        <p:cTn id="39" dur="26">
                                          <p:stCondLst>
                                            <p:cond delay="1312"/>
                                          </p:stCondLst>
                                        </p:cTn>
                                        <p:tgtEl>
                                          <p:spTgt spid="857"/>
                                        </p:tgtEl>
                                      </p:cBhvr>
                                      <p:to x="100000" y="80000"/>
                                    </p:animScale>
                                    <p:animScale>
                                      <p:cBhvr>
                                        <p:cTn id="40" dur="166" decel="50000">
                                          <p:stCondLst>
                                            <p:cond delay="1338"/>
                                          </p:stCondLst>
                                        </p:cTn>
                                        <p:tgtEl>
                                          <p:spTgt spid="857"/>
                                        </p:tgtEl>
                                      </p:cBhvr>
                                      <p:to x="100000" y="100000"/>
                                    </p:animScale>
                                    <p:animScale>
                                      <p:cBhvr>
                                        <p:cTn id="41" dur="26">
                                          <p:stCondLst>
                                            <p:cond delay="1642"/>
                                          </p:stCondLst>
                                        </p:cTn>
                                        <p:tgtEl>
                                          <p:spTgt spid="857"/>
                                        </p:tgtEl>
                                      </p:cBhvr>
                                      <p:to x="100000" y="90000"/>
                                    </p:animScale>
                                    <p:animScale>
                                      <p:cBhvr>
                                        <p:cTn id="42" dur="166" decel="50000">
                                          <p:stCondLst>
                                            <p:cond delay="1668"/>
                                          </p:stCondLst>
                                        </p:cTn>
                                        <p:tgtEl>
                                          <p:spTgt spid="857"/>
                                        </p:tgtEl>
                                      </p:cBhvr>
                                      <p:to x="100000" y="100000"/>
                                    </p:animScale>
                                    <p:animScale>
                                      <p:cBhvr>
                                        <p:cTn id="43" dur="26">
                                          <p:stCondLst>
                                            <p:cond delay="1808"/>
                                          </p:stCondLst>
                                        </p:cTn>
                                        <p:tgtEl>
                                          <p:spTgt spid="857"/>
                                        </p:tgtEl>
                                      </p:cBhvr>
                                      <p:to x="100000" y="95000"/>
                                    </p:animScale>
                                    <p:animScale>
                                      <p:cBhvr>
                                        <p:cTn id="44" dur="166" decel="50000">
                                          <p:stCondLst>
                                            <p:cond delay="1834"/>
                                          </p:stCondLst>
                                        </p:cTn>
                                        <p:tgtEl>
                                          <p:spTgt spid="857"/>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854"/>
                                        </p:tgtEl>
                                        <p:attrNameLst>
                                          <p:attrName>style.visibility</p:attrName>
                                        </p:attrNameLst>
                                      </p:cBhvr>
                                      <p:to>
                                        <p:strVal val="visible"/>
                                      </p:to>
                                    </p:set>
                                    <p:animEffect transition="in" filter="wipe(down)">
                                      <p:cBhvr>
                                        <p:cTn id="49" dur="435">
                                          <p:stCondLst>
                                            <p:cond delay="0"/>
                                          </p:stCondLst>
                                        </p:cTn>
                                        <p:tgtEl>
                                          <p:spTgt spid="854"/>
                                        </p:tgtEl>
                                      </p:cBhvr>
                                    </p:animEffect>
                                    <p:anim calcmode="lin" valueType="num">
                                      <p:cBhvr>
                                        <p:cTn id="50" dur="1367" tmFilter="0,0; 0.14,0.36; 0.43,0.73; 0.71,0.91; 1.0,1.0">
                                          <p:stCondLst>
                                            <p:cond delay="0"/>
                                          </p:stCondLst>
                                        </p:cTn>
                                        <p:tgtEl>
                                          <p:spTgt spid="854"/>
                                        </p:tgtEl>
                                        <p:attrNameLst>
                                          <p:attrName>ppt_x</p:attrName>
                                        </p:attrNameLst>
                                      </p:cBhvr>
                                      <p:tavLst>
                                        <p:tav tm="0">
                                          <p:val>
                                            <p:strVal val="#ppt_x-0.25"/>
                                          </p:val>
                                        </p:tav>
                                        <p:tav tm="100000">
                                          <p:val>
                                            <p:strVal val="#ppt_x"/>
                                          </p:val>
                                        </p:tav>
                                      </p:tavLst>
                                    </p:anim>
                                    <p:anim calcmode="lin" valueType="num">
                                      <p:cBhvr>
                                        <p:cTn id="51" dur="498" tmFilter="0.0,0.0; 0.25,0.07; 0.50,0.2; 0.75,0.467; 1.0,1.0">
                                          <p:stCondLst>
                                            <p:cond delay="0"/>
                                          </p:stCondLst>
                                        </p:cTn>
                                        <p:tgtEl>
                                          <p:spTgt spid="854"/>
                                        </p:tgtEl>
                                        <p:attrNameLst>
                                          <p:attrName>ppt_y</p:attrName>
                                        </p:attrNameLst>
                                      </p:cBhvr>
                                      <p:tavLst>
                                        <p:tav tm="0" fmla="#ppt_y-sin(pi*$)/3">
                                          <p:val>
                                            <p:fltVal val="0.5"/>
                                          </p:val>
                                        </p:tav>
                                        <p:tav tm="100000">
                                          <p:val>
                                            <p:fltVal val="1"/>
                                          </p:val>
                                        </p:tav>
                                      </p:tavLst>
                                    </p:anim>
                                    <p:anim calcmode="lin" valueType="num">
                                      <p:cBhvr>
                                        <p:cTn id="52" dur="498" tmFilter="0, 0; 0.125,0.2665; 0.25,0.4; 0.375,0.465; 0.5,0.5;  0.625,0.535; 0.75,0.6; 0.875,0.7335; 1,1">
                                          <p:stCondLst>
                                            <p:cond delay="498"/>
                                          </p:stCondLst>
                                        </p:cTn>
                                        <p:tgtEl>
                                          <p:spTgt spid="854"/>
                                        </p:tgtEl>
                                        <p:attrNameLst>
                                          <p:attrName>ppt_y</p:attrName>
                                        </p:attrNameLst>
                                      </p:cBhvr>
                                      <p:tavLst>
                                        <p:tav tm="0" fmla="#ppt_y-sin(pi*$)/9">
                                          <p:val>
                                            <p:fltVal val="0"/>
                                          </p:val>
                                        </p:tav>
                                        <p:tav tm="100000">
                                          <p:val>
                                            <p:fltVal val="1"/>
                                          </p:val>
                                        </p:tav>
                                      </p:tavLst>
                                    </p:anim>
                                    <p:anim calcmode="lin" valueType="num">
                                      <p:cBhvr>
                                        <p:cTn id="53" dur="249" tmFilter="0, 0; 0.125,0.2665; 0.25,0.4; 0.375,0.465; 0.5,0.5;  0.625,0.535; 0.75,0.6; 0.875,0.7335; 1,1">
                                          <p:stCondLst>
                                            <p:cond delay="993"/>
                                          </p:stCondLst>
                                        </p:cTn>
                                        <p:tgtEl>
                                          <p:spTgt spid="854"/>
                                        </p:tgtEl>
                                        <p:attrNameLst>
                                          <p:attrName>ppt_y</p:attrName>
                                        </p:attrNameLst>
                                      </p:cBhvr>
                                      <p:tavLst>
                                        <p:tav tm="0" fmla="#ppt_y-sin(pi*$)/27">
                                          <p:val>
                                            <p:fltVal val="0"/>
                                          </p:val>
                                        </p:tav>
                                        <p:tav tm="100000">
                                          <p:val>
                                            <p:fltVal val="1"/>
                                          </p:val>
                                        </p:tav>
                                      </p:tavLst>
                                    </p:anim>
                                    <p:anim calcmode="lin" valueType="num">
                                      <p:cBhvr>
                                        <p:cTn id="54" dur="123" tmFilter="0, 0; 0.125,0.2665; 0.25,0.4; 0.375,0.465; 0.5,0.5;  0.625,0.535; 0.75,0.6; 0.875,0.7335; 1,1">
                                          <p:stCondLst>
                                            <p:cond delay="1242"/>
                                          </p:stCondLst>
                                        </p:cTn>
                                        <p:tgtEl>
                                          <p:spTgt spid="854"/>
                                        </p:tgtEl>
                                        <p:attrNameLst>
                                          <p:attrName>ppt_y</p:attrName>
                                        </p:attrNameLst>
                                      </p:cBhvr>
                                      <p:tavLst>
                                        <p:tav tm="0" fmla="#ppt_y-sin(pi*$)/81">
                                          <p:val>
                                            <p:fltVal val="0"/>
                                          </p:val>
                                        </p:tav>
                                        <p:tav tm="100000">
                                          <p:val>
                                            <p:fltVal val="1"/>
                                          </p:val>
                                        </p:tav>
                                      </p:tavLst>
                                    </p:anim>
                                    <p:animScale>
                                      <p:cBhvr>
                                        <p:cTn id="55" dur="20">
                                          <p:stCondLst>
                                            <p:cond delay="487"/>
                                          </p:stCondLst>
                                        </p:cTn>
                                        <p:tgtEl>
                                          <p:spTgt spid="854"/>
                                        </p:tgtEl>
                                      </p:cBhvr>
                                      <p:to x="100000" y="60000"/>
                                    </p:animScale>
                                    <p:animScale>
                                      <p:cBhvr>
                                        <p:cTn id="56" dur="124" decel="50000">
                                          <p:stCondLst>
                                            <p:cond delay="507"/>
                                          </p:stCondLst>
                                        </p:cTn>
                                        <p:tgtEl>
                                          <p:spTgt spid="854"/>
                                        </p:tgtEl>
                                      </p:cBhvr>
                                      <p:to x="100000" y="100000"/>
                                    </p:animScale>
                                    <p:animScale>
                                      <p:cBhvr>
                                        <p:cTn id="57" dur="20">
                                          <p:stCondLst>
                                            <p:cond delay="984"/>
                                          </p:stCondLst>
                                        </p:cTn>
                                        <p:tgtEl>
                                          <p:spTgt spid="854"/>
                                        </p:tgtEl>
                                      </p:cBhvr>
                                      <p:to x="100000" y="80000"/>
                                    </p:animScale>
                                    <p:animScale>
                                      <p:cBhvr>
                                        <p:cTn id="58" dur="124" decel="50000">
                                          <p:stCondLst>
                                            <p:cond delay="1004"/>
                                          </p:stCondLst>
                                        </p:cTn>
                                        <p:tgtEl>
                                          <p:spTgt spid="854"/>
                                        </p:tgtEl>
                                      </p:cBhvr>
                                      <p:to x="100000" y="100000"/>
                                    </p:animScale>
                                    <p:animScale>
                                      <p:cBhvr>
                                        <p:cTn id="59" dur="20">
                                          <p:stCondLst>
                                            <p:cond delay="1231"/>
                                          </p:stCondLst>
                                        </p:cTn>
                                        <p:tgtEl>
                                          <p:spTgt spid="854"/>
                                        </p:tgtEl>
                                      </p:cBhvr>
                                      <p:to x="100000" y="90000"/>
                                    </p:animScale>
                                    <p:animScale>
                                      <p:cBhvr>
                                        <p:cTn id="60" dur="124" decel="50000">
                                          <p:stCondLst>
                                            <p:cond delay="1251"/>
                                          </p:stCondLst>
                                        </p:cTn>
                                        <p:tgtEl>
                                          <p:spTgt spid="854"/>
                                        </p:tgtEl>
                                      </p:cBhvr>
                                      <p:to x="100000" y="100000"/>
                                    </p:animScale>
                                    <p:animScale>
                                      <p:cBhvr>
                                        <p:cTn id="61" dur="20">
                                          <p:stCondLst>
                                            <p:cond delay="1356"/>
                                          </p:stCondLst>
                                        </p:cTn>
                                        <p:tgtEl>
                                          <p:spTgt spid="854"/>
                                        </p:tgtEl>
                                      </p:cBhvr>
                                      <p:to x="100000" y="95000"/>
                                    </p:animScale>
                                    <p:animScale>
                                      <p:cBhvr>
                                        <p:cTn id="62" dur="124" decel="50000">
                                          <p:stCondLst>
                                            <p:cond delay="1376"/>
                                          </p:stCondLst>
                                        </p:cTn>
                                        <p:tgtEl>
                                          <p:spTgt spid="854"/>
                                        </p:tgtEl>
                                      </p:cBhvr>
                                      <p:to x="100000" y="100000"/>
                                    </p:animScale>
                                  </p:childTnLst>
                                </p:cTn>
                              </p:par>
                              <p:par>
                                <p:cTn id="63" presetID="26"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down)">
                                      <p:cBhvr>
                                        <p:cTn id="65" dur="580">
                                          <p:stCondLst>
                                            <p:cond delay="0"/>
                                          </p:stCondLst>
                                        </p:cTn>
                                        <p:tgtEl>
                                          <p:spTgt spid="12"/>
                                        </p:tgtEl>
                                      </p:cBhvr>
                                    </p:animEffect>
                                    <p:anim calcmode="lin" valueType="num">
                                      <p:cBhvr>
                                        <p:cTn id="6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71" dur="26">
                                          <p:stCondLst>
                                            <p:cond delay="650"/>
                                          </p:stCondLst>
                                        </p:cTn>
                                        <p:tgtEl>
                                          <p:spTgt spid="12"/>
                                        </p:tgtEl>
                                      </p:cBhvr>
                                      <p:to x="100000" y="60000"/>
                                    </p:animScale>
                                    <p:animScale>
                                      <p:cBhvr>
                                        <p:cTn id="72" dur="166" decel="50000">
                                          <p:stCondLst>
                                            <p:cond delay="676"/>
                                          </p:stCondLst>
                                        </p:cTn>
                                        <p:tgtEl>
                                          <p:spTgt spid="12"/>
                                        </p:tgtEl>
                                      </p:cBhvr>
                                      <p:to x="100000" y="100000"/>
                                    </p:animScale>
                                    <p:animScale>
                                      <p:cBhvr>
                                        <p:cTn id="73" dur="26">
                                          <p:stCondLst>
                                            <p:cond delay="1312"/>
                                          </p:stCondLst>
                                        </p:cTn>
                                        <p:tgtEl>
                                          <p:spTgt spid="12"/>
                                        </p:tgtEl>
                                      </p:cBhvr>
                                      <p:to x="100000" y="80000"/>
                                    </p:animScale>
                                    <p:animScale>
                                      <p:cBhvr>
                                        <p:cTn id="74" dur="166" decel="50000">
                                          <p:stCondLst>
                                            <p:cond delay="1338"/>
                                          </p:stCondLst>
                                        </p:cTn>
                                        <p:tgtEl>
                                          <p:spTgt spid="12"/>
                                        </p:tgtEl>
                                      </p:cBhvr>
                                      <p:to x="100000" y="100000"/>
                                    </p:animScale>
                                    <p:animScale>
                                      <p:cBhvr>
                                        <p:cTn id="75" dur="26">
                                          <p:stCondLst>
                                            <p:cond delay="1642"/>
                                          </p:stCondLst>
                                        </p:cTn>
                                        <p:tgtEl>
                                          <p:spTgt spid="12"/>
                                        </p:tgtEl>
                                      </p:cBhvr>
                                      <p:to x="100000" y="90000"/>
                                    </p:animScale>
                                    <p:animScale>
                                      <p:cBhvr>
                                        <p:cTn id="76" dur="166" decel="50000">
                                          <p:stCondLst>
                                            <p:cond delay="1668"/>
                                          </p:stCondLst>
                                        </p:cTn>
                                        <p:tgtEl>
                                          <p:spTgt spid="12"/>
                                        </p:tgtEl>
                                      </p:cBhvr>
                                      <p:to x="100000" y="100000"/>
                                    </p:animScale>
                                    <p:animScale>
                                      <p:cBhvr>
                                        <p:cTn id="77" dur="26">
                                          <p:stCondLst>
                                            <p:cond delay="1808"/>
                                          </p:stCondLst>
                                        </p:cTn>
                                        <p:tgtEl>
                                          <p:spTgt spid="12"/>
                                        </p:tgtEl>
                                      </p:cBhvr>
                                      <p:to x="100000" y="95000"/>
                                    </p:animScale>
                                    <p:animScale>
                                      <p:cBhvr>
                                        <p:cTn id="78" dur="166" decel="50000">
                                          <p:stCondLst>
                                            <p:cond delay="1834"/>
                                          </p:stCondLst>
                                        </p:cTn>
                                        <p:tgtEl>
                                          <p:spTgt spid="12"/>
                                        </p:tgtEl>
                                      </p:cBhvr>
                                      <p:to x="100000" y="100000"/>
                                    </p:animScale>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grpId="0" nodeType="clickEffect">
                                  <p:stCondLst>
                                    <p:cond delay="0"/>
                                  </p:stCondLst>
                                  <p:childTnLst>
                                    <p:set>
                                      <p:cBhvr>
                                        <p:cTn id="82" dur="1" fill="hold">
                                          <p:stCondLst>
                                            <p:cond delay="0"/>
                                          </p:stCondLst>
                                        </p:cTn>
                                        <p:tgtEl>
                                          <p:spTgt spid="853"/>
                                        </p:tgtEl>
                                        <p:attrNameLst>
                                          <p:attrName>style.visibility</p:attrName>
                                        </p:attrNameLst>
                                      </p:cBhvr>
                                      <p:to>
                                        <p:strVal val="visible"/>
                                      </p:to>
                                    </p:set>
                                    <p:animEffect transition="in" filter="wipe(down)">
                                      <p:cBhvr>
                                        <p:cTn id="83" dur="435">
                                          <p:stCondLst>
                                            <p:cond delay="0"/>
                                          </p:stCondLst>
                                        </p:cTn>
                                        <p:tgtEl>
                                          <p:spTgt spid="853"/>
                                        </p:tgtEl>
                                      </p:cBhvr>
                                    </p:animEffect>
                                    <p:anim calcmode="lin" valueType="num">
                                      <p:cBhvr>
                                        <p:cTn id="84" dur="1367" tmFilter="0,0; 0.14,0.36; 0.43,0.73; 0.71,0.91; 1.0,1.0">
                                          <p:stCondLst>
                                            <p:cond delay="0"/>
                                          </p:stCondLst>
                                        </p:cTn>
                                        <p:tgtEl>
                                          <p:spTgt spid="853"/>
                                        </p:tgtEl>
                                        <p:attrNameLst>
                                          <p:attrName>ppt_x</p:attrName>
                                        </p:attrNameLst>
                                      </p:cBhvr>
                                      <p:tavLst>
                                        <p:tav tm="0">
                                          <p:val>
                                            <p:strVal val="#ppt_x-0.25"/>
                                          </p:val>
                                        </p:tav>
                                        <p:tav tm="100000">
                                          <p:val>
                                            <p:strVal val="#ppt_x"/>
                                          </p:val>
                                        </p:tav>
                                      </p:tavLst>
                                    </p:anim>
                                    <p:anim calcmode="lin" valueType="num">
                                      <p:cBhvr>
                                        <p:cTn id="85" dur="498" tmFilter="0.0,0.0; 0.25,0.07; 0.50,0.2; 0.75,0.467; 1.0,1.0">
                                          <p:stCondLst>
                                            <p:cond delay="0"/>
                                          </p:stCondLst>
                                        </p:cTn>
                                        <p:tgtEl>
                                          <p:spTgt spid="853"/>
                                        </p:tgtEl>
                                        <p:attrNameLst>
                                          <p:attrName>ppt_y</p:attrName>
                                        </p:attrNameLst>
                                      </p:cBhvr>
                                      <p:tavLst>
                                        <p:tav tm="0" fmla="#ppt_y-sin(pi*$)/3">
                                          <p:val>
                                            <p:fltVal val="0.5"/>
                                          </p:val>
                                        </p:tav>
                                        <p:tav tm="100000">
                                          <p:val>
                                            <p:fltVal val="1"/>
                                          </p:val>
                                        </p:tav>
                                      </p:tavLst>
                                    </p:anim>
                                    <p:anim calcmode="lin" valueType="num">
                                      <p:cBhvr>
                                        <p:cTn id="86" dur="498" tmFilter="0, 0; 0.125,0.2665; 0.25,0.4; 0.375,0.465; 0.5,0.5;  0.625,0.535; 0.75,0.6; 0.875,0.7335; 1,1">
                                          <p:stCondLst>
                                            <p:cond delay="498"/>
                                          </p:stCondLst>
                                        </p:cTn>
                                        <p:tgtEl>
                                          <p:spTgt spid="853"/>
                                        </p:tgtEl>
                                        <p:attrNameLst>
                                          <p:attrName>ppt_y</p:attrName>
                                        </p:attrNameLst>
                                      </p:cBhvr>
                                      <p:tavLst>
                                        <p:tav tm="0" fmla="#ppt_y-sin(pi*$)/9">
                                          <p:val>
                                            <p:fltVal val="0"/>
                                          </p:val>
                                        </p:tav>
                                        <p:tav tm="100000">
                                          <p:val>
                                            <p:fltVal val="1"/>
                                          </p:val>
                                        </p:tav>
                                      </p:tavLst>
                                    </p:anim>
                                    <p:anim calcmode="lin" valueType="num">
                                      <p:cBhvr>
                                        <p:cTn id="87" dur="249" tmFilter="0, 0; 0.125,0.2665; 0.25,0.4; 0.375,0.465; 0.5,0.5;  0.625,0.535; 0.75,0.6; 0.875,0.7335; 1,1">
                                          <p:stCondLst>
                                            <p:cond delay="993"/>
                                          </p:stCondLst>
                                        </p:cTn>
                                        <p:tgtEl>
                                          <p:spTgt spid="853"/>
                                        </p:tgtEl>
                                        <p:attrNameLst>
                                          <p:attrName>ppt_y</p:attrName>
                                        </p:attrNameLst>
                                      </p:cBhvr>
                                      <p:tavLst>
                                        <p:tav tm="0" fmla="#ppt_y-sin(pi*$)/27">
                                          <p:val>
                                            <p:fltVal val="0"/>
                                          </p:val>
                                        </p:tav>
                                        <p:tav tm="100000">
                                          <p:val>
                                            <p:fltVal val="1"/>
                                          </p:val>
                                        </p:tav>
                                      </p:tavLst>
                                    </p:anim>
                                    <p:anim calcmode="lin" valueType="num">
                                      <p:cBhvr>
                                        <p:cTn id="88" dur="123" tmFilter="0, 0; 0.125,0.2665; 0.25,0.4; 0.375,0.465; 0.5,0.5;  0.625,0.535; 0.75,0.6; 0.875,0.7335; 1,1">
                                          <p:stCondLst>
                                            <p:cond delay="1242"/>
                                          </p:stCondLst>
                                        </p:cTn>
                                        <p:tgtEl>
                                          <p:spTgt spid="853"/>
                                        </p:tgtEl>
                                        <p:attrNameLst>
                                          <p:attrName>ppt_y</p:attrName>
                                        </p:attrNameLst>
                                      </p:cBhvr>
                                      <p:tavLst>
                                        <p:tav tm="0" fmla="#ppt_y-sin(pi*$)/81">
                                          <p:val>
                                            <p:fltVal val="0"/>
                                          </p:val>
                                        </p:tav>
                                        <p:tav tm="100000">
                                          <p:val>
                                            <p:fltVal val="1"/>
                                          </p:val>
                                        </p:tav>
                                      </p:tavLst>
                                    </p:anim>
                                    <p:animScale>
                                      <p:cBhvr>
                                        <p:cTn id="89" dur="20">
                                          <p:stCondLst>
                                            <p:cond delay="487"/>
                                          </p:stCondLst>
                                        </p:cTn>
                                        <p:tgtEl>
                                          <p:spTgt spid="853"/>
                                        </p:tgtEl>
                                      </p:cBhvr>
                                      <p:to x="100000" y="60000"/>
                                    </p:animScale>
                                    <p:animScale>
                                      <p:cBhvr>
                                        <p:cTn id="90" dur="124" decel="50000">
                                          <p:stCondLst>
                                            <p:cond delay="507"/>
                                          </p:stCondLst>
                                        </p:cTn>
                                        <p:tgtEl>
                                          <p:spTgt spid="853"/>
                                        </p:tgtEl>
                                      </p:cBhvr>
                                      <p:to x="100000" y="100000"/>
                                    </p:animScale>
                                    <p:animScale>
                                      <p:cBhvr>
                                        <p:cTn id="91" dur="20">
                                          <p:stCondLst>
                                            <p:cond delay="984"/>
                                          </p:stCondLst>
                                        </p:cTn>
                                        <p:tgtEl>
                                          <p:spTgt spid="853"/>
                                        </p:tgtEl>
                                      </p:cBhvr>
                                      <p:to x="100000" y="80000"/>
                                    </p:animScale>
                                    <p:animScale>
                                      <p:cBhvr>
                                        <p:cTn id="92" dur="124" decel="50000">
                                          <p:stCondLst>
                                            <p:cond delay="1004"/>
                                          </p:stCondLst>
                                        </p:cTn>
                                        <p:tgtEl>
                                          <p:spTgt spid="853"/>
                                        </p:tgtEl>
                                      </p:cBhvr>
                                      <p:to x="100000" y="100000"/>
                                    </p:animScale>
                                    <p:animScale>
                                      <p:cBhvr>
                                        <p:cTn id="93" dur="20">
                                          <p:stCondLst>
                                            <p:cond delay="1231"/>
                                          </p:stCondLst>
                                        </p:cTn>
                                        <p:tgtEl>
                                          <p:spTgt spid="853"/>
                                        </p:tgtEl>
                                      </p:cBhvr>
                                      <p:to x="100000" y="90000"/>
                                    </p:animScale>
                                    <p:animScale>
                                      <p:cBhvr>
                                        <p:cTn id="94" dur="124" decel="50000">
                                          <p:stCondLst>
                                            <p:cond delay="1251"/>
                                          </p:stCondLst>
                                        </p:cTn>
                                        <p:tgtEl>
                                          <p:spTgt spid="853"/>
                                        </p:tgtEl>
                                      </p:cBhvr>
                                      <p:to x="100000" y="100000"/>
                                    </p:animScale>
                                    <p:animScale>
                                      <p:cBhvr>
                                        <p:cTn id="95" dur="20">
                                          <p:stCondLst>
                                            <p:cond delay="1356"/>
                                          </p:stCondLst>
                                        </p:cTn>
                                        <p:tgtEl>
                                          <p:spTgt spid="853"/>
                                        </p:tgtEl>
                                      </p:cBhvr>
                                      <p:to x="100000" y="95000"/>
                                    </p:animScale>
                                    <p:animScale>
                                      <p:cBhvr>
                                        <p:cTn id="96" dur="124" decel="50000">
                                          <p:stCondLst>
                                            <p:cond delay="1376"/>
                                          </p:stCondLst>
                                        </p:cTn>
                                        <p:tgtEl>
                                          <p:spTgt spid="853"/>
                                        </p:tgtEl>
                                      </p:cBhvr>
                                      <p:to x="100000" y="100000"/>
                                    </p:animScale>
                                  </p:childTnLst>
                                </p:cTn>
                              </p:par>
                              <p:par>
                                <p:cTn id="97" presetID="26" presetClass="entr" presetSubtype="0" fill="hold" grpId="0" nodeType="withEffect">
                                  <p:stCondLst>
                                    <p:cond delay="0"/>
                                  </p:stCondLst>
                                  <p:childTnLst>
                                    <p:set>
                                      <p:cBhvr>
                                        <p:cTn id="98" dur="1" fill="hold">
                                          <p:stCondLst>
                                            <p:cond delay="0"/>
                                          </p:stCondLst>
                                        </p:cTn>
                                        <p:tgtEl>
                                          <p:spTgt spid="855"/>
                                        </p:tgtEl>
                                        <p:attrNameLst>
                                          <p:attrName>style.visibility</p:attrName>
                                        </p:attrNameLst>
                                      </p:cBhvr>
                                      <p:to>
                                        <p:strVal val="visible"/>
                                      </p:to>
                                    </p:set>
                                    <p:animEffect transition="in" filter="wipe(down)">
                                      <p:cBhvr>
                                        <p:cTn id="99" dur="580">
                                          <p:stCondLst>
                                            <p:cond delay="0"/>
                                          </p:stCondLst>
                                        </p:cTn>
                                        <p:tgtEl>
                                          <p:spTgt spid="855"/>
                                        </p:tgtEl>
                                      </p:cBhvr>
                                    </p:animEffect>
                                    <p:anim calcmode="lin" valueType="num">
                                      <p:cBhvr>
                                        <p:cTn id="100" dur="1822" tmFilter="0,0; 0.14,0.36; 0.43,0.73; 0.71,0.91; 1.0,1.0">
                                          <p:stCondLst>
                                            <p:cond delay="0"/>
                                          </p:stCondLst>
                                        </p:cTn>
                                        <p:tgtEl>
                                          <p:spTgt spid="855"/>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855"/>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855"/>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855"/>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855"/>
                                        </p:tgtEl>
                                        <p:attrNameLst>
                                          <p:attrName>ppt_y</p:attrName>
                                        </p:attrNameLst>
                                      </p:cBhvr>
                                      <p:tavLst>
                                        <p:tav tm="0" fmla="#ppt_y-sin(pi*$)/81">
                                          <p:val>
                                            <p:fltVal val="0"/>
                                          </p:val>
                                        </p:tav>
                                        <p:tav tm="100000">
                                          <p:val>
                                            <p:fltVal val="1"/>
                                          </p:val>
                                        </p:tav>
                                      </p:tavLst>
                                    </p:anim>
                                    <p:animScale>
                                      <p:cBhvr>
                                        <p:cTn id="105" dur="26">
                                          <p:stCondLst>
                                            <p:cond delay="650"/>
                                          </p:stCondLst>
                                        </p:cTn>
                                        <p:tgtEl>
                                          <p:spTgt spid="855"/>
                                        </p:tgtEl>
                                      </p:cBhvr>
                                      <p:to x="100000" y="60000"/>
                                    </p:animScale>
                                    <p:animScale>
                                      <p:cBhvr>
                                        <p:cTn id="106" dur="166" decel="50000">
                                          <p:stCondLst>
                                            <p:cond delay="676"/>
                                          </p:stCondLst>
                                        </p:cTn>
                                        <p:tgtEl>
                                          <p:spTgt spid="855"/>
                                        </p:tgtEl>
                                      </p:cBhvr>
                                      <p:to x="100000" y="100000"/>
                                    </p:animScale>
                                    <p:animScale>
                                      <p:cBhvr>
                                        <p:cTn id="107" dur="26">
                                          <p:stCondLst>
                                            <p:cond delay="1312"/>
                                          </p:stCondLst>
                                        </p:cTn>
                                        <p:tgtEl>
                                          <p:spTgt spid="855"/>
                                        </p:tgtEl>
                                      </p:cBhvr>
                                      <p:to x="100000" y="80000"/>
                                    </p:animScale>
                                    <p:animScale>
                                      <p:cBhvr>
                                        <p:cTn id="108" dur="166" decel="50000">
                                          <p:stCondLst>
                                            <p:cond delay="1338"/>
                                          </p:stCondLst>
                                        </p:cTn>
                                        <p:tgtEl>
                                          <p:spTgt spid="855"/>
                                        </p:tgtEl>
                                      </p:cBhvr>
                                      <p:to x="100000" y="100000"/>
                                    </p:animScale>
                                    <p:animScale>
                                      <p:cBhvr>
                                        <p:cTn id="109" dur="26">
                                          <p:stCondLst>
                                            <p:cond delay="1642"/>
                                          </p:stCondLst>
                                        </p:cTn>
                                        <p:tgtEl>
                                          <p:spTgt spid="855"/>
                                        </p:tgtEl>
                                      </p:cBhvr>
                                      <p:to x="100000" y="90000"/>
                                    </p:animScale>
                                    <p:animScale>
                                      <p:cBhvr>
                                        <p:cTn id="110" dur="166" decel="50000">
                                          <p:stCondLst>
                                            <p:cond delay="1668"/>
                                          </p:stCondLst>
                                        </p:cTn>
                                        <p:tgtEl>
                                          <p:spTgt spid="855"/>
                                        </p:tgtEl>
                                      </p:cBhvr>
                                      <p:to x="100000" y="100000"/>
                                    </p:animScale>
                                    <p:animScale>
                                      <p:cBhvr>
                                        <p:cTn id="111" dur="26">
                                          <p:stCondLst>
                                            <p:cond delay="1808"/>
                                          </p:stCondLst>
                                        </p:cTn>
                                        <p:tgtEl>
                                          <p:spTgt spid="855"/>
                                        </p:tgtEl>
                                      </p:cBhvr>
                                      <p:to x="100000" y="95000"/>
                                    </p:animScale>
                                    <p:animScale>
                                      <p:cBhvr>
                                        <p:cTn id="112" dur="166" decel="50000">
                                          <p:stCondLst>
                                            <p:cond delay="1834"/>
                                          </p:stCondLst>
                                        </p:cTn>
                                        <p:tgtEl>
                                          <p:spTgt spid="855"/>
                                        </p:tgtEl>
                                      </p:cBhvr>
                                      <p:to x="100000" y="100000"/>
                                    </p:animScale>
                                  </p:childTnLst>
                                </p:cTn>
                              </p:par>
                            </p:childTnLst>
                          </p:cTn>
                        </p:par>
                      </p:childTnLst>
                    </p:cTn>
                  </p:par>
                  <p:par>
                    <p:cTn id="113" fill="hold">
                      <p:stCondLst>
                        <p:cond delay="indefinite"/>
                      </p:stCondLst>
                      <p:childTnLst>
                        <p:par>
                          <p:cTn id="114" fill="hold">
                            <p:stCondLst>
                              <p:cond delay="0"/>
                            </p:stCondLst>
                            <p:childTnLst>
                              <p:par>
                                <p:cTn id="115" presetID="26" presetClass="entr" presetSubtype="0" fill="hold" grpId="0" nodeType="clickEffect">
                                  <p:stCondLst>
                                    <p:cond delay="0"/>
                                  </p:stCondLst>
                                  <p:childTnLst>
                                    <p:set>
                                      <p:cBhvr>
                                        <p:cTn id="116" dur="1" fill="hold">
                                          <p:stCondLst>
                                            <p:cond delay="0"/>
                                          </p:stCondLst>
                                        </p:cTn>
                                        <p:tgtEl>
                                          <p:spTgt spid="852"/>
                                        </p:tgtEl>
                                        <p:attrNameLst>
                                          <p:attrName>style.visibility</p:attrName>
                                        </p:attrNameLst>
                                      </p:cBhvr>
                                      <p:to>
                                        <p:strVal val="visible"/>
                                      </p:to>
                                    </p:set>
                                    <p:animEffect transition="in" filter="wipe(down)">
                                      <p:cBhvr>
                                        <p:cTn id="117" dur="435">
                                          <p:stCondLst>
                                            <p:cond delay="0"/>
                                          </p:stCondLst>
                                        </p:cTn>
                                        <p:tgtEl>
                                          <p:spTgt spid="852"/>
                                        </p:tgtEl>
                                      </p:cBhvr>
                                    </p:animEffect>
                                    <p:anim calcmode="lin" valueType="num">
                                      <p:cBhvr>
                                        <p:cTn id="118" dur="1367" tmFilter="0,0; 0.14,0.36; 0.43,0.73; 0.71,0.91; 1.0,1.0">
                                          <p:stCondLst>
                                            <p:cond delay="0"/>
                                          </p:stCondLst>
                                        </p:cTn>
                                        <p:tgtEl>
                                          <p:spTgt spid="852"/>
                                        </p:tgtEl>
                                        <p:attrNameLst>
                                          <p:attrName>ppt_x</p:attrName>
                                        </p:attrNameLst>
                                      </p:cBhvr>
                                      <p:tavLst>
                                        <p:tav tm="0">
                                          <p:val>
                                            <p:strVal val="#ppt_x-0.25"/>
                                          </p:val>
                                        </p:tav>
                                        <p:tav tm="100000">
                                          <p:val>
                                            <p:strVal val="#ppt_x"/>
                                          </p:val>
                                        </p:tav>
                                      </p:tavLst>
                                    </p:anim>
                                    <p:anim calcmode="lin" valueType="num">
                                      <p:cBhvr>
                                        <p:cTn id="119" dur="498" tmFilter="0.0,0.0; 0.25,0.07; 0.50,0.2; 0.75,0.467; 1.0,1.0">
                                          <p:stCondLst>
                                            <p:cond delay="0"/>
                                          </p:stCondLst>
                                        </p:cTn>
                                        <p:tgtEl>
                                          <p:spTgt spid="852"/>
                                        </p:tgtEl>
                                        <p:attrNameLst>
                                          <p:attrName>ppt_y</p:attrName>
                                        </p:attrNameLst>
                                      </p:cBhvr>
                                      <p:tavLst>
                                        <p:tav tm="0" fmla="#ppt_y-sin(pi*$)/3">
                                          <p:val>
                                            <p:fltVal val="0.5"/>
                                          </p:val>
                                        </p:tav>
                                        <p:tav tm="100000">
                                          <p:val>
                                            <p:fltVal val="1"/>
                                          </p:val>
                                        </p:tav>
                                      </p:tavLst>
                                    </p:anim>
                                    <p:anim calcmode="lin" valueType="num">
                                      <p:cBhvr>
                                        <p:cTn id="120" dur="498" tmFilter="0, 0; 0.125,0.2665; 0.25,0.4; 0.375,0.465; 0.5,0.5;  0.625,0.535; 0.75,0.6; 0.875,0.7335; 1,1">
                                          <p:stCondLst>
                                            <p:cond delay="498"/>
                                          </p:stCondLst>
                                        </p:cTn>
                                        <p:tgtEl>
                                          <p:spTgt spid="852"/>
                                        </p:tgtEl>
                                        <p:attrNameLst>
                                          <p:attrName>ppt_y</p:attrName>
                                        </p:attrNameLst>
                                      </p:cBhvr>
                                      <p:tavLst>
                                        <p:tav tm="0" fmla="#ppt_y-sin(pi*$)/9">
                                          <p:val>
                                            <p:fltVal val="0"/>
                                          </p:val>
                                        </p:tav>
                                        <p:tav tm="100000">
                                          <p:val>
                                            <p:fltVal val="1"/>
                                          </p:val>
                                        </p:tav>
                                      </p:tavLst>
                                    </p:anim>
                                    <p:anim calcmode="lin" valueType="num">
                                      <p:cBhvr>
                                        <p:cTn id="121" dur="249" tmFilter="0, 0; 0.125,0.2665; 0.25,0.4; 0.375,0.465; 0.5,0.5;  0.625,0.535; 0.75,0.6; 0.875,0.7335; 1,1">
                                          <p:stCondLst>
                                            <p:cond delay="993"/>
                                          </p:stCondLst>
                                        </p:cTn>
                                        <p:tgtEl>
                                          <p:spTgt spid="852"/>
                                        </p:tgtEl>
                                        <p:attrNameLst>
                                          <p:attrName>ppt_y</p:attrName>
                                        </p:attrNameLst>
                                      </p:cBhvr>
                                      <p:tavLst>
                                        <p:tav tm="0" fmla="#ppt_y-sin(pi*$)/27">
                                          <p:val>
                                            <p:fltVal val="0"/>
                                          </p:val>
                                        </p:tav>
                                        <p:tav tm="100000">
                                          <p:val>
                                            <p:fltVal val="1"/>
                                          </p:val>
                                        </p:tav>
                                      </p:tavLst>
                                    </p:anim>
                                    <p:anim calcmode="lin" valueType="num">
                                      <p:cBhvr>
                                        <p:cTn id="122" dur="123" tmFilter="0, 0; 0.125,0.2665; 0.25,0.4; 0.375,0.465; 0.5,0.5;  0.625,0.535; 0.75,0.6; 0.875,0.7335; 1,1">
                                          <p:stCondLst>
                                            <p:cond delay="1242"/>
                                          </p:stCondLst>
                                        </p:cTn>
                                        <p:tgtEl>
                                          <p:spTgt spid="852"/>
                                        </p:tgtEl>
                                        <p:attrNameLst>
                                          <p:attrName>ppt_y</p:attrName>
                                        </p:attrNameLst>
                                      </p:cBhvr>
                                      <p:tavLst>
                                        <p:tav tm="0" fmla="#ppt_y-sin(pi*$)/81">
                                          <p:val>
                                            <p:fltVal val="0"/>
                                          </p:val>
                                        </p:tav>
                                        <p:tav tm="100000">
                                          <p:val>
                                            <p:fltVal val="1"/>
                                          </p:val>
                                        </p:tav>
                                      </p:tavLst>
                                    </p:anim>
                                    <p:animScale>
                                      <p:cBhvr>
                                        <p:cTn id="123" dur="20">
                                          <p:stCondLst>
                                            <p:cond delay="487"/>
                                          </p:stCondLst>
                                        </p:cTn>
                                        <p:tgtEl>
                                          <p:spTgt spid="852"/>
                                        </p:tgtEl>
                                      </p:cBhvr>
                                      <p:to x="100000" y="60000"/>
                                    </p:animScale>
                                    <p:animScale>
                                      <p:cBhvr>
                                        <p:cTn id="124" dur="124" decel="50000">
                                          <p:stCondLst>
                                            <p:cond delay="507"/>
                                          </p:stCondLst>
                                        </p:cTn>
                                        <p:tgtEl>
                                          <p:spTgt spid="852"/>
                                        </p:tgtEl>
                                      </p:cBhvr>
                                      <p:to x="100000" y="100000"/>
                                    </p:animScale>
                                    <p:animScale>
                                      <p:cBhvr>
                                        <p:cTn id="125" dur="20">
                                          <p:stCondLst>
                                            <p:cond delay="984"/>
                                          </p:stCondLst>
                                        </p:cTn>
                                        <p:tgtEl>
                                          <p:spTgt spid="852"/>
                                        </p:tgtEl>
                                      </p:cBhvr>
                                      <p:to x="100000" y="80000"/>
                                    </p:animScale>
                                    <p:animScale>
                                      <p:cBhvr>
                                        <p:cTn id="126" dur="124" decel="50000">
                                          <p:stCondLst>
                                            <p:cond delay="1004"/>
                                          </p:stCondLst>
                                        </p:cTn>
                                        <p:tgtEl>
                                          <p:spTgt spid="852"/>
                                        </p:tgtEl>
                                      </p:cBhvr>
                                      <p:to x="100000" y="100000"/>
                                    </p:animScale>
                                    <p:animScale>
                                      <p:cBhvr>
                                        <p:cTn id="127" dur="20">
                                          <p:stCondLst>
                                            <p:cond delay="1231"/>
                                          </p:stCondLst>
                                        </p:cTn>
                                        <p:tgtEl>
                                          <p:spTgt spid="852"/>
                                        </p:tgtEl>
                                      </p:cBhvr>
                                      <p:to x="100000" y="90000"/>
                                    </p:animScale>
                                    <p:animScale>
                                      <p:cBhvr>
                                        <p:cTn id="128" dur="124" decel="50000">
                                          <p:stCondLst>
                                            <p:cond delay="1251"/>
                                          </p:stCondLst>
                                        </p:cTn>
                                        <p:tgtEl>
                                          <p:spTgt spid="852"/>
                                        </p:tgtEl>
                                      </p:cBhvr>
                                      <p:to x="100000" y="100000"/>
                                    </p:animScale>
                                    <p:animScale>
                                      <p:cBhvr>
                                        <p:cTn id="129" dur="20">
                                          <p:stCondLst>
                                            <p:cond delay="1356"/>
                                          </p:stCondLst>
                                        </p:cTn>
                                        <p:tgtEl>
                                          <p:spTgt spid="852"/>
                                        </p:tgtEl>
                                      </p:cBhvr>
                                      <p:to x="100000" y="95000"/>
                                    </p:animScale>
                                    <p:animScale>
                                      <p:cBhvr>
                                        <p:cTn id="130" dur="124" decel="50000">
                                          <p:stCondLst>
                                            <p:cond delay="1376"/>
                                          </p:stCondLst>
                                        </p:cTn>
                                        <p:tgtEl>
                                          <p:spTgt spid="852"/>
                                        </p:tgtEl>
                                      </p:cBhvr>
                                      <p:to x="100000" y="100000"/>
                                    </p:animScale>
                                  </p:childTnLst>
                                </p:cTn>
                              </p:par>
                              <p:par>
                                <p:cTn id="131" presetID="26" presetClass="entr" presetSubtype="0" fill="hold" grpId="0" nodeType="withEffect">
                                  <p:stCondLst>
                                    <p:cond delay="0"/>
                                  </p:stCondLst>
                                  <p:childTnLst>
                                    <p:set>
                                      <p:cBhvr>
                                        <p:cTn id="132" dur="1" fill="hold">
                                          <p:stCondLst>
                                            <p:cond delay="0"/>
                                          </p:stCondLst>
                                        </p:cTn>
                                        <p:tgtEl>
                                          <p:spTgt spid="856"/>
                                        </p:tgtEl>
                                        <p:attrNameLst>
                                          <p:attrName>style.visibility</p:attrName>
                                        </p:attrNameLst>
                                      </p:cBhvr>
                                      <p:to>
                                        <p:strVal val="visible"/>
                                      </p:to>
                                    </p:set>
                                    <p:animEffect transition="in" filter="wipe(down)">
                                      <p:cBhvr>
                                        <p:cTn id="133" dur="580">
                                          <p:stCondLst>
                                            <p:cond delay="0"/>
                                          </p:stCondLst>
                                        </p:cTn>
                                        <p:tgtEl>
                                          <p:spTgt spid="856"/>
                                        </p:tgtEl>
                                      </p:cBhvr>
                                    </p:animEffect>
                                    <p:anim calcmode="lin" valueType="num">
                                      <p:cBhvr>
                                        <p:cTn id="134" dur="1822" tmFilter="0,0; 0.14,0.36; 0.43,0.73; 0.71,0.91; 1.0,1.0">
                                          <p:stCondLst>
                                            <p:cond delay="0"/>
                                          </p:stCondLst>
                                        </p:cTn>
                                        <p:tgtEl>
                                          <p:spTgt spid="856"/>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856"/>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856"/>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856"/>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856"/>
                                        </p:tgtEl>
                                        <p:attrNameLst>
                                          <p:attrName>ppt_y</p:attrName>
                                        </p:attrNameLst>
                                      </p:cBhvr>
                                      <p:tavLst>
                                        <p:tav tm="0" fmla="#ppt_y-sin(pi*$)/81">
                                          <p:val>
                                            <p:fltVal val="0"/>
                                          </p:val>
                                        </p:tav>
                                        <p:tav tm="100000">
                                          <p:val>
                                            <p:fltVal val="1"/>
                                          </p:val>
                                        </p:tav>
                                      </p:tavLst>
                                    </p:anim>
                                    <p:animScale>
                                      <p:cBhvr>
                                        <p:cTn id="139" dur="26">
                                          <p:stCondLst>
                                            <p:cond delay="650"/>
                                          </p:stCondLst>
                                        </p:cTn>
                                        <p:tgtEl>
                                          <p:spTgt spid="856"/>
                                        </p:tgtEl>
                                      </p:cBhvr>
                                      <p:to x="100000" y="60000"/>
                                    </p:animScale>
                                    <p:animScale>
                                      <p:cBhvr>
                                        <p:cTn id="140" dur="166" decel="50000">
                                          <p:stCondLst>
                                            <p:cond delay="676"/>
                                          </p:stCondLst>
                                        </p:cTn>
                                        <p:tgtEl>
                                          <p:spTgt spid="856"/>
                                        </p:tgtEl>
                                      </p:cBhvr>
                                      <p:to x="100000" y="100000"/>
                                    </p:animScale>
                                    <p:animScale>
                                      <p:cBhvr>
                                        <p:cTn id="141" dur="26">
                                          <p:stCondLst>
                                            <p:cond delay="1312"/>
                                          </p:stCondLst>
                                        </p:cTn>
                                        <p:tgtEl>
                                          <p:spTgt spid="856"/>
                                        </p:tgtEl>
                                      </p:cBhvr>
                                      <p:to x="100000" y="80000"/>
                                    </p:animScale>
                                    <p:animScale>
                                      <p:cBhvr>
                                        <p:cTn id="142" dur="166" decel="50000">
                                          <p:stCondLst>
                                            <p:cond delay="1338"/>
                                          </p:stCondLst>
                                        </p:cTn>
                                        <p:tgtEl>
                                          <p:spTgt spid="856"/>
                                        </p:tgtEl>
                                      </p:cBhvr>
                                      <p:to x="100000" y="100000"/>
                                    </p:animScale>
                                    <p:animScale>
                                      <p:cBhvr>
                                        <p:cTn id="143" dur="26">
                                          <p:stCondLst>
                                            <p:cond delay="1642"/>
                                          </p:stCondLst>
                                        </p:cTn>
                                        <p:tgtEl>
                                          <p:spTgt spid="856"/>
                                        </p:tgtEl>
                                      </p:cBhvr>
                                      <p:to x="100000" y="90000"/>
                                    </p:animScale>
                                    <p:animScale>
                                      <p:cBhvr>
                                        <p:cTn id="144" dur="166" decel="50000">
                                          <p:stCondLst>
                                            <p:cond delay="1668"/>
                                          </p:stCondLst>
                                        </p:cTn>
                                        <p:tgtEl>
                                          <p:spTgt spid="856"/>
                                        </p:tgtEl>
                                      </p:cBhvr>
                                      <p:to x="100000" y="100000"/>
                                    </p:animScale>
                                    <p:animScale>
                                      <p:cBhvr>
                                        <p:cTn id="145" dur="26">
                                          <p:stCondLst>
                                            <p:cond delay="1808"/>
                                          </p:stCondLst>
                                        </p:cTn>
                                        <p:tgtEl>
                                          <p:spTgt spid="856"/>
                                        </p:tgtEl>
                                      </p:cBhvr>
                                      <p:to x="100000" y="95000"/>
                                    </p:animScale>
                                    <p:animScale>
                                      <p:cBhvr>
                                        <p:cTn id="146" dur="166" decel="50000">
                                          <p:stCondLst>
                                            <p:cond delay="1834"/>
                                          </p:stCondLst>
                                        </p:cTn>
                                        <p:tgtEl>
                                          <p:spTgt spid="85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 grpId="0"/>
      <p:bldP spid="852" grpId="0"/>
      <p:bldP spid="853" grpId="0"/>
      <p:bldP spid="854" grpId="0"/>
      <p:bldP spid="855" grpId="0" animBg="1"/>
      <p:bldP spid="856" grpId="0" animBg="1"/>
      <p:bldP spid="857" grpId="0" animBg="1"/>
      <p:bldP spid="11" grpId="0"/>
      <p:bldP spid="12" grpId="0" animBg="1"/>
    </p:bldLst>
  </p:timing>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449</Words>
  <Application>Microsoft Office PowerPoint</Application>
  <PresentationFormat>Affichage à l'écran (16:9)</PresentationFormat>
  <Paragraphs>84</Paragraphs>
  <Slides>15</Slides>
  <Notes>15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Share Tech</vt:lpstr>
      <vt:lpstr>Arial</vt:lpstr>
      <vt:lpstr>Oswald</vt:lpstr>
      <vt:lpstr>Roboto</vt:lpstr>
      <vt:lpstr>Raleway</vt:lpstr>
      <vt:lpstr>Times New Roman</vt:lpstr>
      <vt:lpstr>Software Development Bussines Plan by Slidesgo</vt:lpstr>
      <vt:lpstr>Noe4j pour la recherche d'emplacements le plus proche</vt:lpstr>
      <vt:lpstr>TABLE OF CONTENTS</vt:lpstr>
      <vt:lpstr>01</vt:lpstr>
      <vt:lpstr>Introduction </vt:lpstr>
      <vt:lpstr>02</vt:lpstr>
      <vt:lpstr>Objectif</vt:lpstr>
      <vt:lpstr>03</vt:lpstr>
      <vt:lpstr>Les outils </vt:lpstr>
      <vt:lpstr>Python </vt:lpstr>
      <vt:lpstr>Neo4j </vt:lpstr>
      <vt:lpstr>Calcul des Distances Géographiques avec Cypher et Neo4j  </vt:lpstr>
      <vt:lpstr>04</vt:lpstr>
      <vt:lpstr>Réalisation </vt:lpstr>
      <vt:lpstr>05</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RECHERCHE DU LIEU LE PLUS PROCHE</dc:title>
  <cp:lastModifiedBy>Compte Microsoft</cp:lastModifiedBy>
  <cp:revision>47</cp:revision>
  <dcterms:modified xsi:type="dcterms:W3CDTF">2024-05-25T22:07:11Z</dcterms:modified>
</cp:coreProperties>
</file>