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1068" r:id="rId4"/>
    <p:sldId id="1067" r:id="rId5"/>
    <p:sldId id="258" r:id="rId6"/>
    <p:sldId id="1053" r:id="rId7"/>
    <p:sldId id="1059" r:id="rId8"/>
    <p:sldId id="1063" r:id="rId9"/>
    <p:sldId id="1057" r:id="rId10"/>
    <p:sldId id="1058" r:id="rId11"/>
    <p:sldId id="1055" r:id="rId12"/>
    <p:sldId id="1056" r:id="rId13"/>
    <p:sldId id="1061" r:id="rId14"/>
    <p:sldId id="104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A1F2"/>
    <a:srgbClr val="5CD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41" d="100"/>
          <a:sy n="41" d="100"/>
        </p:scale>
        <p:origin x="712"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2D18F8-4F80-5335-98D1-06E7B57097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F36641DC-A7F1-EA59-0BCE-A08A433877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CC616353-EFE6-6CCF-0EAD-C5B6D9369DFB}"/>
              </a:ext>
            </a:extLst>
          </p:cNvPr>
          <p:cNvSpPr>
            <a:spLocks noGrp="1"/>
          </p:cNvSpPr>
          <p:nvPr>
            <p:ph type="dt" sz="half" idx="10"/>
          </p:nvPr>
        </p:nvSpPr>
        <p:spPr/>
        <p:txBody>
          <a:bodyPr/>
          <a:lstStyle/>
          <a:p>
            <a:fld id="{04112D4C-3332-488E-BB5F-5BA6014475AA}" type="datetimeFigureOut">
              <a:rPr lang="en-US" smtClean="0"/>
              <a:t>5/7/2024</a:t>
            </a:fld>
            <a:endParaRPr lang="en-US" dirty="0"/>
          </a:p>
        </p:txBody>
      </p:sp>
      <p:sp>
        <p:nvSpPr>
          <p:cNvPr id="5" name="Footer Placeholder 4">
            <a:extLst>
              <a:ext uri="{FF2B5EF4-FFF2-40B4-BE49-F238E27FC236}">
                <a16:creationId xmlns="" xmlns:a16="http://schemas.microsoft.com/office/drawing/2014/main" id="{2C38BF62-CEC8-9869-1EA1-C12E56FDF9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91589128-C49E-D265-020A-A31F3E8A471C}"/>
              </a:ext>
            </a:extLst>
          </p:cNvPr>
          <p:cNvSpPr>
            <a:spLocks noGrp="1"/>
          </p:cNvSpPr>
          <p:nvPr>
            <p:ph type="sldNum" sz="quarter" idx="12"/>
          </p:nvPr>
        </p:nvSpPr>
        <p:spPr/>
        <p:txBody>
          <a:bodyPr/>
          <a:lstStyle/>
          <a:p>
            <a:fld id="{7E0F3083-2273-42EB-BEAC-6671B51976B8}" type="slidenum">
              <a:rPr lang="en-US" smtClean="0"/>
              <a:t>‹N°›</a:t>
            </a:fld>
            <a:endParaRPr lang="en-US" dirty="0"/>
          </a:p>
        </p:txBody>
      </p:sp>
    </p:spTree>
    <p:extLst>
      <p:ext uri="{BB962C8B-B14F-4D97-AF65-F5344CB8AC3E}">
        <p14:creationId xmlns:p14="http://schemas.microsoft.com/office/powerpoint/2010/main" val="2320671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8B218B-FF14-F7C2-F67D-E3F778474D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2F9E2947-C7CC-2C15-C9FE-4307861AE0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35F8DE7-8F96-FEB6-2F52-BA9E83F6AE6D}"/>
              </a:ext>
            </a:extLst>
          </p:cNvPr>
          <p:cNvSpPr>
            <a:spLocks noGrp="1"/>
          </p:cNvSpPr>
          <p:nvPr>
            <p:ph type="dt" sz="half" idx="10"/>
          </p:nvPr>
        </p:nvSpPr>
        <p:spPr/>
        <p:txBody>
          <a:bodyPr/>
          <a:lstStyle/>
          <a:p>
            <a:fld id="{04112D4C-3332-488E-BB5F-5BA6014475AA}" type="datetimeFigureOut">
              <a:rPr lang="en-US" smtClean="0"/>
              <a:t>5/7/2024</a:t>
            </a:fld>
            <a:endParaRPr lang="en-US" dirty="0"/>
          </a:p>
        </p:txBody>
      </p:sp>
      <p:sp>
        <p:nvSpPr>
          <p:cNvPr id="5" name="Footer Placeholder 4">
            <a:extLst>
              <a:ext uri="{FF2B5EF4-FFF2-40B4-BE49-F238E27FC236}">
                <a16:creationId xmlns="" xmlns:a16="http://schemas.microsoft.com/office/drawing/2014/main" id="{83A7678D-E360-FD78-6F1C-1FC7FEC7C5D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4E8F3D52-F846-3019-2668-D5A9E6D7703A}"/>
              </a:ext>
            </a:extLst>
          </p:cNvPr>
          <p:cNvSpPr>
            <a:spLocks noGrp="1"/>
          </p:cNvSpPr>
          <p:nvPr>
            <p:ph type="sldNum" sz="quarter" idx="12"/>
          </p:nvPr>
        </p:nvSpPr>
        <p:spPr/>
        <p:txBody>
          <a:bodyPr/>
          <a:lstStyle/>
          <a:p>
            <a:fld id="{7E0F3083-2273-42EB-BEAC-6671B51976B8}" type="slidenum">
              <a:rPr lang="en-US" smtClean="0"/>
              <a:t>‹N°›</a:t>
            </a:fld>
            <a:endParaRPr lang="en-US" dirty="0"/>
          </a:p>
        </p:txBody>
      </p:sp>
    </p:spTree>
    <p:extLst>
      <p:ext uri="{BB962C8B-B14F-4D97-AF65-F5344CB8AC3E}">
        <p14:creationId xmlns:p14="http://schemas.microsoft.com/office/powerpoint/2010/main" val="577672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632149BF-075F-F851-791D-B36BB3F222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514D2373-E0BC-34BE-D748-1CB68D499E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9762526-3B11-96CA-7464-E99F3B28ED09}"/>
              </a:ext>
            </a:extLst>
          </p:cNvPr>
          <p:cNvSpPr>
            <a:spLocks noGrp="1"/>
          </p:cNvSpPr>
          <p:nvPr>
            <p:ph type="dt" sz="half" idx="10"/>
          </p:nvPr>
        </p:nvSpPr>
        <p:spPr/>
        <p:txBody>
          <a:bodyPr/>
          <a:lstStyle/>
          <a:p>
            <a:fld id="{04112D4C-3332-488E-BB5F-5BA6014475AA}" type="datetimeFigureOut">
              <a:rPr lang="en-US" smtClean="0"/>
              <a:t>5/7/2024</a:t>
            </a:fld>
            <a:endParaRPr lang="en-US" dirty="0"/>
          </a:p>
        </p:txBody>
      </p:sp>
      <p:sp>
        <p:nvSpPr>
          <p:cNvPr id="5" name="Footer Placeholder 4">
            <a:extLst>
              <a:ext uri="{FF2B5EF4-FFF2-40B4-BE49-F238E27FC236}">
                <a16:creationId xmlns="" xmlns:a16="http://schemas.microsoft.com/office/drawing/2014/main" id="{B4CB7A03-785E-512F-D738-B80E6E1236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4EA3A00D-137D-5961-F8C1-DBA7CA519B15}"/>
              </a:ext>
            </a:extLst>
          </p:cNvPr>
          <p:cNvSpPr>
            <a:spLocks noGrp="1"/>
          </p:cNvSpPr>
          <p:nvPr>
            <p:ph type="sldNum" sz="quarter" idx="12"/>
          </p:nvPr>
        </p:nvSpPr>
        <p:spPr/>
        <p:txBody>
          <a:bodyPr/>
          <a:lstStyle/>
          <a:p>
            <a:fld id="{7E0F3083-2273-42EB-BEAC-6671B51976B8}" type="slidenum">
              <a:rPr lang="en-US" smtClean="0"/>
              <a:t>‹N°›</a:t>
            </a:fld>
            <a:endParaRPr lang="en-US" dirty="0"/>
          </a:p>
        </p:txBody>
      </p:sp>
    </p:spTree>
    <p:extLst>
      <p:ext uri="{BB962C8B-B14F-4D97-AF65-F5344CB8AC3E}">
        <p14:creationId xmlns:p14="http://schemas.microsoft.com/office/powerpoint/2010/main" val="2948873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149CBB-C35F-C8E0-0D1A-0C5D0B249F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653C12F0-74B8-5504-BC73-46FD77E0B0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DD8B101-C8EB-B7A9-DB6C-FEBE53750754}"/>
              </a:ext>
            </a:extLst>
          </p:cNvPr>
          <p:cNvSpPr>
            <a:spLocks noGrp="1"/>
          </p:cNvSpPr>
          <p:nvPr>
            <p:ph type="dt" sz="half" idx="10"/>
          </p:nvPr>
        </p:nvSpPr>
        <p:spPr/>
        <p:txBody>
          <a:bodyPr/>
          <a:lstStyle/>
          <a:p>
            <a:fld id="{04112D4C-3332-488E-BB5F-5BA6014475AA}" type="datetimeFigureOut">
              <a:rPr lang="en-US" smtClean="0"/>
              <a:t>5/7/2024</a:t>
            </a:fld>
            <a:endParaRPr lang="en-US" dirty="0"/>
          </a:p>
        </p:txBody>
      </p:sp>
      <p:sp>
        <p:nvSpPr>
          <p:cNvPr id="5" name="Footer Placeholder 4">
            <a:extLst>
              <a:ext uri="{FF2B5EF4-FFF2-40B4-BE49-F238E27FC236}">
                <a16:creationId xmlns="" xmlns:a16="http://schemas.microsoft.com/office/drawing/2014/main" id="{DE8C279E-B7AA-EB95-D878-CADEE6F1286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297294B3-5D9D-9CCF-BA3A-2B07C345073A}"/>
              </a:ext>
            </a:extLst>
          </p:cNvPr>
          <p:cNvSpPr>
            <a:spLocks noGrp="1"/>
          </p:cNvSpPr>
          <p:nvPr>
            <p:ph type="sldNum" sz="quarter" idx="12"/>
          </p:nvPr>
        </p:nvSpPr>
        <p:spPr/>
        <p:txBody>
          <a:bodyPr/>
          <a:lstStyle/>
          <a:p>
            <a:fld id="{7E0F3083-2273-42EB-BEAC-6671B51976B8}" type="slidenum">
              <a:rPr lang="en-US" smtClean="0"/>
              <a:t>‹N°›</a:t>
            </a:fld>
            <a:endParaRPr lang="en-US" dirty="0"/>
          </a:p>
        </p:txBody>
      </p:sp>
    </p:spTree>
    <p:extLst>
      <p:ext uri="{BB962C8B-B14F-4D97-AF65-F5344CB8AC3E}">
        <p14:creationId xmlns:p14="http://schemas.microsoft.com/office/powerpoint/2010/main" val="369305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96FFDE-7A30-6520-56D8-DFCC9DDCAC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FC6B7A9B-584D-60EE-94F7-925B5CD219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2BEE2158-4A62-23E1-9A71-878D0FDEDFA3}"/>
              </a:ext>
            </a:extLst>
          </p:cNvPr>
          <p:cNvSpPr>
            <a:spLocks noGrp="1"/>
          </p:cNvSpPr>
          <p:nvPr>
            <p:ph type="dt" sz="half" idx="10"/>
          </p:nvPr>
        </p:nvSpPr>
        <p:spPr/>
        <p:txBody>
          <a:bodyPr/>
          <a:lstStyle/>
          <a:p>
            <a:fld id="{04112D4C-3332-488E-BB5F-5BA6014475AA}" type="datetimeFigureOut">
              <a:rPr lang="en-US" smtClean="0"/>
              <a:t>5/7/2024</a:t>
            </a:fld>
            <a:endParaRPr lang="en-US" dirty="0"/>
          </a:p>
        </p:txBody>
      </p:sp>
      <p:sp>
        <p:nvSpPr>
          <p:cNvPr id="5" name="Footer Placeholder 4">
            <a:extLst>
              <a:ext uri="{FF2B5EF4-FFF2-40B4-BE49-F238E27FC236}">
                <a16:creationId xmlns="" xmlns:a16="http://schemas.microsoft.com/office/drawing/2014/main" id="{C9850ECB-D838-10CB-8DEC-104E23A8B71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C23D27CF-59C2-3D8A-4FF9-EB51A0224E24}"/>
              </a:ext>
            </a:extLst>
          </p:cNvPr>
          <p:cNvSpPr>
            <a:spLocks noGrp="1"/>
          </p:cNvSpPr>
          <p:nvPr>
            <p:ph type="sldNum" sz="quarter" idx="12"/>
          </p:nvPr>
        </p:nvSpPr>
        <p:spPr/>
        <p:txBody>
          <a:bodyPr/>
          <a:lstStyle/>
          <a:p>
            <a:fld id="{7E0F3083-2273-42EB-BEAC-6671B51976B8}" type="slidenum">
              <a:rPr lang="en-US" smtClean="0"/>
              <a:t>‹N°›</a:t>
            </a:fld>
            <a:endParaRPr lang="en-US" dirty="0"/>
          </a:p>
        </p:txBody>
      </p:sp>
    </p:spTree>
    <p:extLst>
      <p:ext uri="{BB962C8B-B14F-4D97-AF65-F5344CB8AC3E}">
        <p14:creationId xmlns:p14="http://schemas.microsoft.com/office/powerpoint/2010/main" val="2048209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6B429E-2775-C0FD-1F02-5FAE933DB4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3FE1CFB3-C587-939D-F829-3B0B9EBA1B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1CD7E946-B9F3-58A6-32FE-AD3FE2E77B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FEB1D9D6-8754-BB89-674D-A07F4C569F29}"/>
              </a:ext>
            </a:extLst>
          </p:cNvPr>
          <p:cNvSpPr>
            <a:spLocks noGrp="1"/>
          </p:cNvSpPr>
          <p:nvPr>
            <p:ph type="dt" sz="half" idx="10"/>
          </p:nvPr>
        </p:nvSpPr>
        <p:spPr/>
        <p:txBody>
          <a:bodyPr/>
          <a:lstStyle/>
          <a:p>
            <a:fld id="{04112D4C-3332-488E-BB5F-5BA6014475AA}" type="datetimeFigureOut">
              <a:rPr lang="en-US" smtClean="0"/>
              <a:t>5/7/2024</a:t>
            </a:fld>
            <a:endParaRPr lang="en-US" dirty="0"/>
          </a:p>
        </p:txBody>
      </p:sp>
      <p:sp>
        <p:nvSpPr>
          <p:cNvPr id="6" name="Footer Placeholder 5">
            <a:extLst>
              <a:ext uri="{FF2B5EF4-FFF2-40B4-BE49-F238E27FC236}">
                <a16:creationId xmlns="" xmlns:a16="http://schemas.microsoft.com/office/drawing/2014/main" id="{A484CD95-6B78-BB38-0C9C-FFBDE83BA8B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5258BA02-9C6F-EDA0-F6E2-527DD6497255}"/>
              </a:ext>
            </a:extLst>
          </p:cNvPr>
          <p:cNvSpPr>
            <a:spLocks noGrp="1"/>
          </p:cNvSpPr>
          <p:nvPr>
            <p:ph type="sldNum" sz="quarter" idx="12"/>
          </p:nvPr>
        </p:nvSpPr>
        <p:spPr/>
        <p:txBody>
          <a:bodyPr/>
          <a:lstStyle/>
          <a:p>
            <a:fld id="{7E0F3083-2273-42EB-BEAC-6671B51976B8}" type="slidenum">
              <a:rPr lang="en-US" smtClean="0"/>
              <a:t>‹N°›</a:t>
            </a:fld>
            <a:endParaRPr lang="en-US" dirty="0"/>
          </a:p>
        </p:txBody>
      </p:sp>
    </p:spTree>
    <p:extLst>
      <p:ext uri="{BB962C8B-B14F-4D97-AF65-F5344CB8AC3E}">
        <p14:creationId xmlns:p14="http://schemas.microsoft.com/office/powerpoint/2010/main" val="4189788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C20F63-56AF-7907-6748-72CE2BB030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989DACCD-447B-D38E-647E-E90B6C34DB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F6C3F019-03C1-0BEF-B48C-F88DB52464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A0B06B51-E456-1625-EC31-BFB30769CA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3342FDA8-4429-4DD8-36DD-32B641AC15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5642324C-B974-4D8A-C029-17B725439CE1}"/>
              </a:ext>
            </a:extLst>
          </p:cNvPr>
          <p:cNvSpPr>
            <a:spLocks noGrp="1"/>
          </p:cNvSpPr>
          <p:nvPr>
            <p:ph type="dt" sz="half" idx="10"/>
          </p:nvPr>
        </p:nvSpPr>
        <p:spPr/>
        <p:txBody>
          <a:bodyPr/>
          <a:lstStyle/>
          <a:p>
            <a:fld id="{04112D4C-3332-488E-BB5F-5BA6014475AA}" type="datetimeFigureOut">
              <a:rPr lang="en-US" smtClean="0"/>
              <a:t>5/7/2024</a:t>
            </a:fld>
            <a:endParaRPr lang="en-US" dirty="0"/>
          </a:p>
        </p:txBody>
      </p:sp>
      <p:sp>
        <p:nvSpPr>
          <p:cNvPr id="8" name="Footer Placeholder 7">
            <a:extLst>
              <a:ext uri="{FF2B5EF4-FFF2-40B4-BE49-F238E27FC236}">
                <a16:creationId xmlns="" xmlns:a16="http://schemas.microsoft.com/office/drawing/2014/main" id="{74AF4661-06BF-CC7D-957D-AE202728878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D06052E9-41FA-240C-4814-8638C554EF30}"/>
              </a:ext>
            </a:extLst>
          </p:cNvPr>
          <p:cNvSpPr>
            <a:spLocks noGrp="1"/>
          </p:cNvSpPr>
          <p:nvPr>
            <p:ph type="sldNum" sz="quarter" idx="12"/>
          </p:nvPr>
        </p:nvSpPr>
        <p:spPr/>
        <p:txBody>
          <a:bodyPr/>
          <a:lstStyle/>
          <a:p>
            <a:fld id="{7E0F3083-2273-42EB-BEAC-6671B51976B8}" type="slidenum">
              <a:rPr lang="en-US" smtClean="0"/>
              <a:t>‹N°›</a:t>
            </a:fld>
            <a:endParaRPr lang="en-US" dirty="0"/>
          </a:p>
        </p:txBody>
      </p:sp>
    </p:spTree>
    <p:extLst>
      <p:ext uri="{BB962C8B-B14F-4D97-AF65-F5344CB8AC3E}">
        <p14:creationId xmlns:p14="http://schemas.microsoft.com/office/powerpoint/2010/main" val="216525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74F164-0389-D5C4-2979-0889EDA6C1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428D41F2-EDDD-20C3-79DD-F964FB0ACF62}"/>
              </a:ext>
            </a:extLst>
          </p:cNvPr>
          <p:cNvSpPr>
            <a:spLocks noGrp="1"/>
          </p:cNvSpPr>
          <p:nvPr>
            <p:ph type="dt" sz="half" idx="10"/>
          </p:nvPr>
        </p:nvSpPr>
        <p:spPr/>
        <p:txBody>
          <a:bodyPr/>
          <a:lstStyle/>
          <a:p>
            <a:fld id="{04112D4C-3332-488E-BB5F-5BA6014475AA}" type="datetimeFigureOut">
              <a:rPr lang="en-US" smtClean="0"/>
              <a:t>5/7/2024</a:t>
            </a:fld>
            <a:endParaRPr lang="en-US" dirty="0"/>
          </a:p>
        </p:txBody>
      </p:sp>
      <p:sp>
        <p:nvSpPr>
          <p:cNvPr id="4" name="Footer Placeholder 3">
            <a:extLst>
              <a:ext uri="{FF2B5EF4-FFF2-40B4-BE49-F238E27FC236}">
                <a16:creationId xmlns="" xmlns:a16="http://schemas.microsoft.com/office/drawing/2014/main" id="{A5DF9DBD-26C0-150B-0EBF-87F2C483E9E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435D338D-EEDF-079F-1172-78740FE2C120}"/>
              </a:ext>
            </a:extLst>
          </p:cNvPr>
          <p:cNvSpPr>
            <a:spLocks noGrp="1"/>
          </p:cNvSpPr>
          <p:nvPr>
            <p:ph type="sldNum" sz="quarter" idx="12"/>
          </p:nvPr>
        </p:nvSpPr>
        <p:spPr/>
        <p:txBody>
          <a:bodyPr/>
          <a:lstStyle/>
          <a:p>
            <a:fld id="{7E0F3083-2273-42EB-BEAC-6671B51976B8}" type="slidenum">
              <a:rPr lang="en-US" smtClean="0"/>
              <a:t>‹N°›</a:t>
            </a:fld>
            <a:endParaRPr lang="en-US" dirty="0"/>
          </a:p>
        </p:txBody>
      </p:sp>
    </p:spTree>
    <p:extLst>
      <p:ext uri="{BB962C8B-B14F-4D97-AF65-F5344CB8AC3E}">
        <p14:creationId xmlns:p14="http://schemas.microsoft.com/office/powerpoint/2010/main" val="422156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8E17642-2227-9DE9-7E8A-E153CCE31709}"/>
              </a:ext>
            </a:extLst>
          </p:cNvPr>
          <p:cNvSpPr>
            <a:spLocks noGrp="1"/>
          </p:cNvSpPr>
          <p:nvPr>
            <p:ph type="dt" sz="half" idx="10"/>
          </p:nvPr>
        </p:nvSpPr>
        <p:spPr/>
        <p:txBody>
          <a:bodyPr/>
          <a:lstStyle/>
          <a:p>
            <a:fld id="{04112D4C-3332-488E-BB5F-5BA6014475AA}" type="datetimeFigureOut">
              <a:rPr lang="en-US" smtClean="0"/>
              <a:t>5/7/2024</a:t>
            </a:fld>
            <a:endParaRPr lang="en-US" dirty="0"/>
          </a:p>
        </p:txBody>
      </p:sp>
      <p:sp>
        <p:nvSpPr>
          <p:cNvPr id="3" name="Footer Placeholder 2">
            <a:extLst>
              <a:ext uri="{FF2B5EF4-FFF2-40B4-BE49-F238E27FC236}">
                <a16:creationId xmlns="" xmlns:a16="http://schemas.microsoft.com/office/drawing/2014/main" id="{A90C8272-B0B5-D588-D86E-B029F95C8C0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E27381A9-5B8A-E1BE-43E9-46DEC60AEA2D}"/>
              </a:ext>
            </a:extLst>
          </p:cNvPr>
          <p:cNvSpPr>
            <a:spLocks noGrp="1"/>
          </p:cNvSpPr>
          <p:nvPr>
            <p:ph type="sldNum" sz="quarter" idx="12"/>
          </p:nvPr>
        </p:nvSpPr>
        <p:spPr/>
        <p:txBody>
          <a:bodyPr/>
          <a:lstStyle/>
          <a:p>
            <a:fld id="{7E0F3083-2273-42EB-BEAC-6671B51976B8}" type="slidenum">
              <a:rPr lang="en-US" smtClean="0"/>
              <a:t>‹N°›</a:t>
            </a:fld>
            <a:endParaRPr lang="en-US" dirty="0"/>
          </a:p>
        </p:txBody>
      </p:sp>
    </p:spTree>
    <p:extLst>
      <p:ext uri="{BB962C8B-B14F-4D97-AF65-F5344CB8AC3E}">
        <p14:creationId xmlns:p14="http://schemas.microsoft.com/office/powerpoint/2010/main" val="2862880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425656-33C7-9A7E-E85E-323904FB7A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A9D2C3D4-9694-7263-D64B-AE3AEF4513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FF697A26-09AC-2AF8-6E6B-6C60C61721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E02D0D3-6779-CABC-14CF-905DD1FAA329}"/>
              </a:ext>
            </a:extLst>
          </p:cNvPr>
          <p:cNvSpPr>
            <a:spLocks noGrp="1"/>
          </p:cNvSpPr>
          <p:nvPr>
            <p:ph type="dt" sz="half" idx="10"/>
          </p:nvPr>
        </p:nvSpPr>
        <p:spPr/>
        <p:txBody>
          <a:bodyPr/>
          <a:lstStyle/>
          <a:p>
            <a:fld id="{04112D4C-3332-488E-BB5F-5BA6014475AA}" type="datetimeFigureOut">
              <a:rPr lang="en-US" smtClean="0"/>
              <a:t>5/7/2024</a:t>
            </a:fld>
            <a:endParaRPr lang="en-US" dirty="0"/>
          </a:p>
        </p:txBody>
      </p:sp>
      <p:sp>
        <p:nvSpPr>
          <p:cNvPr id="6" name="Footer Placeholder 5">
            <a:extLst>
              <a:ext uri="{FF2B5EF4-FFF2-40B4-BE49-F238E27FC236}">
                <a16:creationId xmlns="" xmlns:a16="http://schemas.microsoft.com/office/drawing/2014/main" id="{998232BE-672A-F96B-5A09-7B1F13CC464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9EB7B96D-3A0C-2EEE-E9CF-58C699AAE4B2}"/>
              </a:ext>
            </a:extLst>
          </p:cNvPr>
          <p:cNvSpPr>
            <a:spLocks noGrp="1"/>
          </p:cNvSpPr>
          <p:nvPr>
            <p:ph type="sldNum" sz="quarter" idx="12"/>
          </p:nvPr>
        </p:nvSpPr>
        <p:spPr/>
        <p:txBody>
          <a:bodyPr/>
          <a:lstStyle/>
          <a:p>
            <a:fld id="{7E0F3083-2273-42EB-BEAC-6671B51976B8}" type="slidenum">
              <a:rPr lang="en-US" smtClean="0"/>
              <a:t>‹N°›</a:t>
            </a:fld>
            <a:endParaRPr lang="en-US" dirty="0"/>
          </a:p>
        </p:txBody>
      </p:sp>
    </p:spTree>
    <p:extLst>
      <p:ext uri="{BB962C8B-B14F-4D97-AF65-F5344CB8AC3E}">
        <p14:creationId xmlns:p14="http://schemas.microsoft.com/office/powerpoint/2010/main" val="2251400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141536-E14E-8521-45CF-06F05F2AA7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E0062F9D-0BBC-0018-21C5-C300EC9EA7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 xmlns:a16="http://schemas.microsoft.com/office/drawing/2014/main" id="{273A8C5B-0713-7B55-F844-27A5F63388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2FFBDDE-A03D-2508-D77C-AEF69FB29897}"/>
              </a:ext>
            </a:extLst>
          </p:cNvPr>
          <p:cNvSpPr>
            <a:spLocks noGrp="1"/>
          </p:cNvSpPr>
          <p:nvPr>
            <p:ph type="dt" sz="half" idx="10"/>
          </p:nvPr>
        </p:nvSpPr>
        <p:spPr/>
        <p:txBody>
          <a:bodyPr/>
          <a:lstStyle/>
          <a:p>
            <a:fld id="{04112D4C-3332-488E-BB5F-5BA6014475AA}" type="datetimeFigureOut">
              <a:rPr lang="en-US" smtClean="0"/>
              <a:t>5/7/2024</a:t>
            </a:fld>
            <a:endParaRPr lang="en-US" dirty="0"/>
          </a:p>
        </p:txBody>
      </p:sp>
      <p:sp>
        <p:nvSpPr>
          <p:cNvPr id="6" name="Footer Placeholder 5">
            <a:extLst>
              <a:ext uri="{FF2B5EF4-FFF2-40B4-BE49-F238E27FC236}">
                <a16:creationId xmlns="" xmlns:a16="http://schemas.microsoft.com/office/drawing/2014/main" id="{4BAF08E1-3217-D520-3ECD-68773E3F4CC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5966C1D0-8201-D43E-6A6F-613E2F5D95CB}"/>
              </a:ext>
            </a:extLst>
          </p:cNvPr>
          <p:cNvSpPr>
            <a:spLocks noGrp="1"/>
          </p:cNvSpPr>
          <p:nvPr>
            <p:ph type="sldNum" sz="quarter" idx="12"/>
          </p:nvPr>
        </p:nvSpPr>
        <p:spPr/>
        <p:txBody>
          <a:bodyPr/>
          <a:lstStyle/>
          <a:p>
            <a:fld id="{7E0F3083-2273-42EB-BEAC-6671B51976B8}" type="slidenum">
              <a:rPr lang="en-US" smtClean="0"/>
              <a:t>‹N°›</a:t>
            </a:fld>
            <a:endParaRPr lang="en-US" dirty="0"/>
          </a:p>
        </p:txBody>
      </p:sp>
    </p:spTree>
    <p:extLst>
      <p:ext uri="{BB962C8B-B14F-4D97-AF65-F5344CB8AC3E}">
        <p14:creationId xmlns:p14="http://schemas.microsoft.com/office/powerpoint/2010/main" val="2513388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E1DC6DB-0CDB-A80E-EBEE-8CFCD96460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AAA2FEAE-A8C5-0296-6078-1DB6004AA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8CA3784-5896-F965-9C5B-37BE544B99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112D4C-3332-488E-BB5F-5BA6014475AA}" type="datetimeFigureOut">
              <a:rPr lang="en-US" smtClean="0"/>
              <a:t>5/7/2024</a:t>
            </a:fld>
            <a:endParaRPr lang="en-US" dirty="0"/>
          </a:p>
        </p:txBody>
      </p:sp>
      <p:sp>
        <p:nvSpPr>
          <p:cNvPr id="5" name="Footer Placeholder 4">
            <a:extLst>
              <a:ext uri="{FF2B5EF4-FFF2-40B4-BE49-F238E27FC236}">
                <a16:creationId xmlns="" xmlns:a16="http://schemas.microsoft.com/office/drawing/2014/main" id="{DDC61AE6-ABC8-CDD9-F114-B539F51820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20CEEEE0-0F5C-AB40-16CD-1E1E53EF51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0F3083-2273-42EB-BEAC-6671B51976B8}" type="slidenum">
              <a:rPr lang="en-US" smtClean="0"/>
              <a:t>‹N°›</a:t>
            </a:fld>
            <a:endParaRPr lang="en-US" dirty="0"/>
          </a:p>
        </p:txBody>
      </p:sp>
    </p:spTree>
    <p:extLst>
      <p:ext uri="{BB962C8B-B14F-4D97-AF65-F5344CB8AC3E}">
        <p14:creationId xmlns:p14="http://schemas.microsoft.com/office/powerpoint/2010/main" val="2075539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twitter.com/egg_slide"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CDDFD">
            <a:alpha val="60000"/>
          </a:srgbClr>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 xmlns:a16="http://schemas.microsoft.com/office/drawing/2014/main" id="{8AA5BBE8-2ABC-E5E8-348A-C59B71622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266"/>
            <a:ext cx="12192000" cy="6851904"/>
          </a:xfrm>
          <a:prstGeom prst="rect">
            <a:avLst/>
          </a:prstGeom>
        </p:spPr>
      </p:pic>
      <p:sp>
        <p:nvSpPr>
          <p:cNvPr id="20" name="Rectangle 19">
            <a:extLst>
              <a:ext uri="{FF2B5EF4-FFF2-40B4-BE49-F238E27FC236}">
                <a16:creationId xmlns="" xmlns:a16="http://schemas.microsoft.com/office/drawing/2014/main" id="{6E69A85B-0279-D11F-E8AC-D025929270BD}"/>
              </a:ext>
            </a:extLst>
          </p:cNvPr>
          <p:cNvSpPr/>
          <p:nvPr/>
        </p:nvSpPr>
        <p:spPr>
          <a:xfrm>
            <a:off x="32014" y="6097"/>
            <a:ext cx="12192000" cy="6851904"/>
          </a:xfrm>
          <a:prstGeom prst="rect">
            <a:avLst/>
          </a:prstGeom>
          <a:solidFill>
            <a:schemeClr val="accent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Graphic 4">
            <a:extLst>
              <a:ext uri="{FF2B5EF4-FFF2-40B4-BE49-F238E27FC236}">
                <a16:creationId xmlns="" xmlns:a16="http://schemas.microsoft.com/office/drawing/2014/main" id="{3E7FB07E-ED25-932C-C5B9-44661FB2ADA2}"/>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5296999" y="5791201"/>
            <a:ext cx="5300133" cy="1066800"/>
          </a:xfrm>
          <a:prstGeom prst="rect">
            <a:avLst/>
          </a:prstGeom>
        </p:spPr>
      </p:pic>
      <p:sp>
        <p:nvSpPr>
          <p:cNvPr id="21" name="Freeform: Shape 20">
            <a:extLst>
              <a:ext uri="{FF2B5EF4-FFF2-40B4-BE49-F238E27FC236}">
                <a16:creationId xmlns="" xmlns:a16="http://schemas.microsoft.com/office/drawing/2014/main" id="{6354BB38-2D40-D3DF-7E28-D956940B1CFF}"/>
              </a:ext>
            </a:extLst>
          </p:cNvPr>
          <p:cNvSpPr/>
          <p:nvPr/>
        </p:nvSpPr>
        <p:spPr>
          <a:xfrm>
            <a:off x="669303" y="6096"/>
            <a:ext cx="3773072" cy="5602514"/>
          </a:xfrm>
          <a:custGeom>
            <a:avLst/>
            <a:gdLst>
              <a:gd name="connsiteX0" fmla="*/ 0 w 3773072"/>
              <a:gd name="connsiteY0" fmla="*/ 0 h 5602514"/>
              <a:gd name="connsiteX1" fmla="*/ 3773071 w 3773072"/>
              <a:gd name="connsiteY1" fmla="*/ 0 h 5602514"/>
              <a:gd name="connsiteX2" fmla="*/ 3773072 w 3773072"/>
              <a:gd name="connsiteY2" fmla="*/ 3715978 h 5602514"/>
              <a:gd name="connsiteX3" fmla="*/ 1886536 w 3773072"/>
              <a:gd name="connsiteY3" fmla="*/ 5602514 h 5602514"/>
              <a:gd name="connsiteX4" fmla="*/ 0 w 3773072"/>
              <a:gd name="connsiteY4" fmla="*/ 3715978 h 5602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3072" h="5602514">
                <a:moveTo>
                  <a:pt x="0" y="0"/>
                </a:moveTo>
                <a:lnTo>
                  <a:pt x="3773071" y="0"/>
                </a:lnTo>
                <a:cubicBezTo>
                  <a:pt x="3773071" y="1238659"/>
                  <a:pt x="3773072" y="2477319"/>
                  <a:pt x="3773072" y="3715978"/>
                </a:cubicBezTo>
                <a:cubicBezTo>
                  <a:pt x="3773072" y="4757883"/>
                  <a:pt x="2928441" y="5602514"/>
                  <a:pt x="1886536" y="5602514"/>
                </a:cubicBezTo>
                <a:cubicBezTo>
                  <a:pt x="844631" y="5602514"/>
                  <a:pt x="0" y="4757883"/>
                  <a:pt x="0" y="371597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 xmlns:a16="http://schemas.microsoft.com/office/drawing/2014/main" id="{4E485431-B612-9C72-54A7-168D9BC5C6A5}"/>
              </a:ext>
            </a:extLst>
          </p:cNvPr>
          <p:cNvSpPr/>
          <p:nvPr/>
        </p:nvSpPr>
        <p:spPr>
          <a:xfrm>
            <a:off x="491480" y="-1"/>
            <a:ext cx="3773072" cy="5602514"/>
          </a:xfrm>
          <a:custGeom>
            <a:avLst/>
            <a:gdLst>
              <a:gd name="connsiteX0" fmla="*/ 0 w 3773072"/>
              <a:gd name="connsiteY0" fmla="*/ 0 h 5602514"/>
              <a:gd name="connsiteX1" fmla="*/ 3773071 w 3773072"/>
              <a:gd name="connsiteY1" fmla="*/ 0 h 5602514"/>
              <a:gd name="connsiteX2" fmla="*/ 3773072 w 3773072"/>
              <a:gd name="connsiteY2" fmla="*/ 3715978 h 5602514"/>
              <a:gd name="connsiteX3" fmla="*/ 1886536 w 3773072"/>
              <a:gd name="connsiteY3" fmla="*/ 5602514 h 5602514"/>
              <a:gd name="connsiteX4" fmla="*/ 0 w 3773072"/>
              <a:gd name="connsiteY4" fmla="*/ 3715978 h 5602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3072" h="5602514">
                <a:moveTo>
                  <a:pt x="0" y="0"/>
                </a:moveTo>
                <a:lnTo>
                  <a:pt x="3773071" y="0"/>
                </a:lnTo>
                <a:cubicBezTo>
                  <a:pt x="3773071" y="1238659"/>
                  <a:pt x="3773072" y="2477319"/>
                  <a:pt x="3773072" y="3715978"/>
                </a:cubicBezTo>
                <a:cubicBezTo>
                  <a:pt x="3773072" y="4757883"/>
                  <a:pt x="2928441" y="5602514"/>
                  <a:pt x="1886536" y="5602514"/>
                </a:cubicBezTo>
                <a:cubicBezTo>
                  <a:pt x="844631" y="5602514"/>
                  <a:pt x="0" y="4757883"/>
                  <a:pt x="0" y="3715978"/>
                </a:cubicBezTo>
                <a:close/>
              </a:path>
            </a:pathLst>
          </a:cu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extBox 11">
            <a:extLst>
              <a:ext uri="{FF2B5EF4-FFF2-40B4-BE49-F238E27FC236}">
                <a16:creationId xmlns="" xmlns:a16="http://schemas.microsoft.com/office/drawing/2014/main" id="{8DF8D371-30B6-CF67-DCFA-C8E4DA3BC051}"/>
              </a:ext>
            </a:extLst>
          </p:cNvPr>
          <p:cNvSpPr txBox="1"/>
          <p:nvPr/>
        </p:nvSpPr>
        <p:spPr>
          <a:xfrm>
            <a:off x="4010025" y="1860464"/>
            <a:ext cx="8181975" cy="1446550"/>
          </a:xfrm>
          <a:prstGeom prst="rect">
            <a:avLst/>
          </a:prstGeom>
          <a:noFill/>
        </p:spPr>
        <p:txBody>
          <a:bodyPr wrap="square">
            <a:spAutoFit/>
          </a:bodyPr>
          <a:lstStyle/>
          <a:p>
            <a:pPr algn="ctr"/>
            <a:r>
              <a:rPr lang="fr-FR" sz="4400" b="1" dirty="0">
                <a:solidFill>
                  <a:schemeClr val="tx1">
                    <a:lumMod val="95000"/>
                    <a:lumOff val="5000"/>
                  </a:schemeClr>
                </a:solidFill>
                <a:latin typeface="Times New Roman" panose="02020603050405020304" pitchFamily="18" charset="0"/>
                <a:cs typeface="Times New Roman" panose="02020603050405020304" pitchFamily="18" charset="0"/>
              </a:rPr>
              <a:t>Analyse des </a:t>
            </a:r>
            <a:r>
              <a:rPr lang="fr-FR" sz="4400" b="1">
                <a:solidFill>
                  <a:schemeClr val="tx1">
                    <a:lumMod val="95000"/>
                    <a:lumOff val="5000"/>
                  </a:schemeClr>
                </a:solidFill>
                <a:latin typeface="Times New Roman" panose="02020603050405020304" pitchFamily="18" charset="0"/>
                <a:cs typeface="Times New Roman" panose="02020603050405020304" pitchFamily="18" charset="0"/>
              </a:rPr>
              <a:t>sentiments </a:t>
            </a:r>
            <a:r>
              <a:rPr lang="fr-FR" sz="4400" b="1" smtClean="0">
                <a:solidFill>
                  <a:schemeClr val="tx1">
                    <a:lumMod val="95000"/>
                    <a:lumOff val="5000"/>
                  </a:schemeClr>
                </a:solidFill>
                <a:latin typeface="Times New Roman" panose="02020603050405020304" pitchFamily="18" charset="0"/>
                <a:cs typeface="Times New Roman" panose="02020603050405020304" pitchFamily="18" charset="0"/>
              </a:rPr>
              <a:t>des</a:t>
            </a:r>
            <a:r>
              <a:rPr lang="fr-FR" sz="4400" b="1"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fr-FR" sz="4400" b="1" dirty="0">
                <a:solidFill>
                  <a:schemeClr val="tx1">
                    <a:lumMod val="95000"/>
                    <a:lumOff val="5000"/>
                  </a:schemeClr>
                </a:solidFill>
                <a:latin typeface="Times New Roman" panose="02020603050405020304" pitchFamily="18" charset="0"/>
                <a:cs typeface="Times New Roman" panose="02020603050405020304" pitchFamily="18" charset="0"/>
              </a:rPr>
              <a:t>Twitter</a:t>
            </a:r>
            <a:endParaRPr lang="en-US" sz="4400" b="1"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
        <p:nvSpPr>
          <p:cNvPr id="11" name="TextBox 24">
            <a:extLst>
              <a:ext uri="{FF2B5EF4-FFF2-40B4-BE49-F238E27FC236}">
                <a16:creationId xmlns="" xmlns:a16="http://schemas.microsoft.com/office/drawing/2014/main" id="{113B1A1F-2E1C-5628-E6A5-6432EE3406B5}"/>
              </a:ext>
            </a:extLst>
          </p:cNvPr>
          <p:cNvSpPr txBox="1"/>
          <p:nvPr/>
        </p:nvSpPr>
        <p:spPr>
          <a:xfrm>
            <a:off x="4474389" y="4504024"/>
            <a:ext cx="4819651" cy="923330"/>
          </a:xfrm>
          <a:prstGeom prst="rect">
            <a:avLst/>
          </a:prstGeom>
          <a:noFill/>
        </p:spPr>
        <p:txBody>
          <a:bodyPr wrap="square">
            <a:spAutoFit/>
          </a:bodyPr>
          <a:lstStyle/>
          <a:p>
            <a:r>
              <a:rPr lang="fr-FR" b="1" dirty="0">
                <a:latin typeface="Times New Roman" panose="02020603050405020304" pitchFamily="18" charset="0"/>
                <a:cs typeface="Times New Roman" panose="02020603050405020304" pitchFamily="18" charset="0"/>
              </a:rPr>
              <a:t>Réaliser par : </a:t>
            </a:r>
            <a:endParaRPr lang="en-US" dirty="0">
              <a:latin typeface="Times New Roman" panose="02020603050405020304" pitchFamily="18" charset="0"/>
              <a:cs typeface="Times New Roman" panose="02020603050405020304" pitchFamily="18" charset="0"/>
            </a:endParaRPr>
          </a:p>
          <a:p>
            <a:r>
              <a:rPr lang="fr-FR" b="1" dirty="0">
                <a:latin typeface="Times New Roman" panose="02020603050405020304" pitchFamily="18" charset="0"/>
                <a:cs typeface="Times New Roman" panose="02020603050405020304" pitchFamily="18" charset="0"/>
              </a:rPr>
              <a:t>		ELHAGOUCHI HALIMA</a:t>
            </a:r>
            <a:endParaRPr lang="en-US"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ERRAZOUKI AYA</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13" name="Image 12"/>
          <p:cNvPicPr/>
          <p:nvPr/>
        </p:nvPicPr>
        <p:blipFill>
          <a:blip r:embed="rId6" cstate="print">
            <a:extLst>
              <a:ext uri="{28A0092B-C50C-407E-A947-70E740481C1C}">
                <a14:useLocalDpi xmlns:a14="http://schemas.microsoft.com/office/drawing/2010/main" val="0"/>
              </a:ext>
            </a:extLst>
          </a:blip>
          <a:stretch>
            <a:fillRect/>
          </a:stretch>
        </p:blipFill>
        <p:spPr>
          <a:xfrm>
            <a:off x="8376602" y="156879"/>
            <a:ext cx="3706495" cy="1266190"/>
          </a:xfrm>
          <a:prstGeom prst="rect">
            <a:avLst/>
          </a:prstGeom>
        </p:spPr>
      </p:pic>
      <p:sp>
        <p:nvSpPr>
          <p:cNvPr id="16" name="TextBox 24">
            <a:extLst>
              <a:ext uri="{FF2B5EF4-FFF2-40B4-BE49-F238E27FC236}">
                <a16:creationId xmlns="" xmlns:a16="http://schemas.microsoft.com/office/drawing/2014/main" id="{113B1A1F-2E1C-5628-E6A5-6432EE3406B5}"/>
              </a:ext>
            </a:extLst>
          </p:cNvPr>
          <p:cNvSpPr txBox="1"/>
          <p:nvPr/>
        </p:nvSpPr>
        <p:spPr>
          <a:xfrm>
            <a:off x="491480" y="6341757"/>
            <a:ext cx="1748064" cy="369332"/>
          </a:xfrm>
          <a:prstGeom prst="rect">
            <a:avLst/>
          </a:prstGeom>
          <a:noFill/>
        </p:spPr>
        <p:txBody>
          <a:bodyPr wrap="square">
            <a:spAutoFit/>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Master BDSAS                    </a:t>
            </a:r>
          </a:p>
        </p:txBody>
      </p:sp>
      <p:sp>
        <p:nvSpPr>
          <p:cNvPr id="17" name="TextBox 24">
            <a:extLst>
              <a:ext uri="{FF2B5EF4-FFF2-40B4-BE49-F238E27FC236}">
                <a16:creationId xmlns="" xmlns:a16="http://schemas.microsoft.com/office/drawing/2014/main" id="{113B1A1F-2E1C-5628-E6A5-6432EE3406B5}"/>
              </a:ext>
            </a:extLst>
          </p:cNvPr>
          <p:cNvSpPr txBox="1"/>
          <p:nvPr/>
        </p:nvSpPr>
        <p:spPr>
          <a:xfrm>
            <a:off x="9031589" y="6316588"/>
            <a:ext cx="3224439" cy="369332"/>
          </a:xfrm>
          <a:prstGeom prst="rect">
            <a:avLst/>
          </a:prstGeom>
          <a:noFill/>
        </p:spPr>
        <p:txBody>
          <a:bodyPr wrap="square">
            <a:spAutoFit/>
          </a:bodyPr>
          <a:lstStyle/>
          <a:p>
            <a:r>
              <a:rPr lang="fr-FR" b="1" dirty="0"/>
              <a:t>Année</a:t>
            </a:r>
            <a:r>
              <a:rPr lang="en-US" b="1" dirty="0"/>
              <a:t> </a:t>
            </a:r>
            <a:r>
              <a:rPr lang="fr-FR" b="1" dirty="0"/>
              <a:t>universitaire</a:t>
            </a:r>
            <a:r>
              <a:rPr lang="en-US" b="1" dirty="0"/>
              <a:t> 2023/2024</a:t>
            </a:r>
            <a:endParaRPr lang="en-US" dirty="0"/>
          </a:p>
        </p:txBody>
      </p:sp>
    </p:spTree>
    <p:extLst>
      <p:ext uri="{BB962C8B-B14F-4D97-AF65-F5344CB8AC3E}">
        <p14:creationId xmlns:p14="http://schemas.microsoft.com/office/powerpoint/2010/main" val="220461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1" grpId="0"/>
      <p:bldP spid="16" grpId="0"/>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7A69CCD0-6A3D-9D94-8CE5-8BD98D4977A1}"/>
              </a:ext>
            </a:extLst>
          </p:cNvPr>
          <p:cNvSpPr/>
          <p:nvPr/>
        </p:nvSpPr>
        <p:spPr>
          <a:xfrm>
            <a:off x="0" y="0"/>
            <a:ext cx="1828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Top Corners Rounded 3">
            <a:extLst>
              <a:ext uri="{FF2B5EF4-FFF2-40B4-BE49-F238E27FC236}">
                <a16:creationId xmlns="" xmlns:a16="http://schemas.microsoft.com/office/drawing/2014/main" id="{2B451463-6A6D-3C29-4F2E-1807677C1EF6}"/>
              </a:ext>
            </a:extLst>
          </p:cNvPr>
          <p:cNvSpPr/>
          <p:nvPr/>
        </p:nvSpPr>
        <p:spPr>
          <a:xfrm rot="5400000" flipH="1">
            <a:off x="1532048" y="-1484085"/>
            <a:ext cx="1746704" cy="4714874"/>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 xmlns:a16="http://schemas.microsoft.com/office/drawing/2014/main" id="{62A04371-4691-34D9-F6B4-95936B971198}"/>
              </a:ext>
            </a:extLst>
          </p:cNvPr>
          <p:cNvSpPr txBox="1"/>
          <p:nvPr/>
        </p:nvSpPr>
        <p:spPr>
          <a:xfrm>
            <a:off x="165175" y="438538"/>
            <a:ext cx="3873426" cy="707886"/>
          </a:xfrm>
          <a:prstGeom prst="rect">
            <a:avLst/>
          </a:prstGeom>
          <a:noFill/>
        </p:spPr>
        <p:txBody>
          <a:bodyPr wrap="square">
            <a:spAutoFit/>
          </a:bodyPr>
          <a:lstStyle/>
          <a:p>
            <a:pPr algn="ctr"/>
            <a:r>
              <a:rPr lang="en-US" sz="4000" b="1" u="sng" dirty="0">
                <a:solidFill>
                  <a:schemeClr val="bg1"/>
                </a:solidFill>
                <a:latin typeface="Modern No. 20" panose="02070704070505020303" pitchFamily="18" charset="0"/>
              </a:rPr>
              <a:t>4</a:t>
            </a:r>
            <a:r>
              <a:rPr lang="en-US" sz="4000" b="1" dirty="0">
                <a:solidFill>
                  <a:schemeClr val="bg1"/>
                </a:solidFill>
                <a:latin typeface="Modern No. 20" panose="02070704070505020303" pitchFamily="18" charset="0"/>
              </a:rPr>
              <a:t> </a:t>
            </a:r>
            <a:r>
              <a:rPr lang="en-US" sz="4000" b="1" dirty="0">
                <a:solidFill>
                  <a:schemeClr val="bg1"/>
                </a:solidFill>
                <a:latin typeface="Times New Roman" panose="02020603050405020304" pitchFamily="18" charset="0"/>
                <a:cs typeface="Times New Roman" panose="02020603050405020304" pitchFamily="18" charset="0"/>
              </a:rPr>
              <a:t>Classification</a:t>
            </a:r>
            <a:endParaRPr lang="en-US" sz="3200" b="1" dirty="0">
              <a:solidFill>
                <a:schemeClr val="bg1"/>
              </a:solidFill>
              <a:latin typeface="Montserrat" panose="00000500000000000000" pitchFamily="2" charset="0"/>
            </a:endParaRPr>
          </a:p>
        </p:txBody>
      </p:sp>
      <p:pic>
        <p:nvPicPr>
          <p:cNvPr id="2" name="Imag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57777" y="3464905"/>
            <a:ext cx="3981450" cy="17896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ZoneTexte 6"/>
          <p:cNvSpPr txBox="1"/>
          <p:nvPr/>
        </p:nvSpPr>
        <p:spPr>
          <a:xfrm>
            <a:off x="2014874" y="2207613"/>
            <a:ext cx="9724353" cy="3046988"/>
          </a:xfrm>
          <a:prstGeom prst="rect">
            <a:avLst/>
          </a:prstGeom>
          <a:noFill/>
        </p:spPr>
        <p:txBody>
          <a:bodyPr wrap="square" rtlCol="0">
            <a:spAutoFit/>
          </a:bodyPr>
          <a:lstStyle/>
          <a:p>
            <a:pPr algn="just"/>
            <a:r>
              <a:rPr lang="fr-FR" sz="2400" dirty="0">
                <a:latin typeface="Times New Roman" panose="02020603050405020304" pitchFamily="18" charset="0"/>
                <a:cs typeface="Times New Roman" panose="02020603050405020304" pitchFamily="18" charset="0"/>
              </a:rPr>
              <a:t>NLP (Natural Language Processing) est une branche de l'intelligence artificielle qui se concentre sur la compréhension et la manipulation du langage humain par des ordinateurs</a:t>
            </a:r>
            <a:endParaRPr lang="en-US" sz="2400" dirty="0">
              <a:latin typeface="Times New Roman" panose="02020603050405020304" pitchFamily="18" charset="0"/>
              <a:cs typeface="Times New Roman" panose="02020603050405020304" pitchFamily="18" charset="0"/>
            </a:endParaRPr>
          </a:p>
          <a:p>
            <a:endParaRPr lang="en-US" sz="2400" dirty="0"/>
          </a:p>
          <a:p>
            <a:r>
              <a:rPr lang="en-US" sz="2400" b="1" dirty="0">
                <a:latin typeface="Times New Roman" panose="02020603050405020304" pitchFamily="18" charset="0"/>
                <a:cs typeface="Times New Roman" panose="02020603050405020304" pitchFamily="18" charset="0"/>
              </a:rPr>
              <a:t>Raison </a:t>
            </a:r>
            <a:r>
              <a:rPr lang="fr-FR" sz="2400" b="1" dirty="0">
                <a:latin typeface="Times New Roman" panose="02020603050405020304" pitchFamily="18" charset="0"/>
                <a:cs typeface="Times New Roman" panose="02020603050405020304" pitchFamily="18" charset="0"/>
              </a:rPr>
              <a:t>d’utiliser</a:t>
            </a:r>
            <a:r>
              <a:rPr lang="en-US" sz="2400" b="1" dirty="0">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Classification de </a:t>
            </a:r>
            <a:r>
              <a:rPr lang="fr-FR" sz="2400" dirty="0">
                <a:latin typeface="Times New Roman" panose="02020603050405020304" pitchFamily="18" charset="0"/>
                <a:cs typeface="Times New Roman" panose="02020603050405020304" pitchFamily="18" charset="0"/>
              </a:rPr>
              <a:t>texte</a:t>
            </a:r>
          </a:p>
          <a:p>
            <a:pPr marL="800100" lvl="1" indent="-342900">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Extraction de thèmes et de sujets</a:t>
            </a:r>
          </a:p>
          <a:p>
            <a:pPr marL="800100" lvl="1" indent="-342900">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Analyse</a:t>
            </a:r>
            <a:r>
              <a:rPr lang="en-US" sz="2400" dirty="0">
                <a:latin typeface="Times New Roman" panose="02020603050405020304" pitchFamily="18" charset="0"/>
                <a:cs typeface="Times New Roman" panose="02020603050405020304" pitchFamily="18" charset="0"/>
              </a:rPr>
              <a:t> du sentiment</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533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42"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 xmlns:a16="http://schemas.microsoft.com/office/drawing/2014/main" id="{9014B4E4-978A-DECD-790E-0AEA49A37CF8}"/>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0297185" y="-768804"/>
            <a:ext cx="2591502" cy="2510517"/>
          </a:xfrm>
          <a:prstGeom prst="rect">
            <a:avLst/>
          </a:prstGeom>
        </p:spPr>
      </p:pic>
      <p:pic>
        <p:nvPicPr>
          <p:cNvPr id="3" name="Graphic 2">
            <a:extLst>
              <a:ext uri="{FF2B5EF4-FFF2-40B4-BE49-F238E27FC236}">
                <a16:creationId xmlns="" xmlns:a16="http://schemas.microsoft.com/office/drawing/2014/main" id="{966C2856-69DC-639A-5EE5-7D8E7B1CCFCB}"/>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rot="16200000">
            <a:off x="-603043" y="-551089"/>
            <a:ext cx="2591502" cy="2510517"/>
          </a:xfrm>
          <a:prstGeom prst="rect">
            <a:avLst/>
          </a:prstGeom>
        </p:spPr>
      </p:pic>
      <p:pic>
        <p:nvPicPr>
          <p:cNvPr id="5" name="Picture 4">
            <a:extLst>
              <a:ext uri="{FF2B5EF4-FFF2-40B4-BE49-F238E27FC236}">
                <a16:creationId xmlns="" xmlns:a16="http://schemas.microsoft.com/office/drawing/2014/main" id="{B797C92C-74FE-7AFF-F1B6-D8441402A11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30637" b="30637"/>
          <a:stretch/>
        </p:blipFill>
        <p:spPr>
          <a:xfrm>
            <a:off x="1545622" y="3343275"/>
            <a:ext cx="8751563" cy="2541814"/>
          </a:xfrm>
          <a:prstGeom prst="roundRect">
            <a:avLst>
              <a:gd name="adj" fmla="val 50000"/>
            </a:avLst>
          </a:prstGeom>
        </p:spPr>
      </p:pic>
      <p:sp>
        <p:nvSpPr>
          <p:cNvPr id="7" name="TextBox 6">
            <a:extLst>
              <a:ext uri="{FF2B5EF4-FFF2-40B4-BE49-F238E27FC236}">
                <a16:creationId xmlns="" xmlns:a16="http://schemas.microsoft.com/office/drawing/2014/main" id="{456E2311-9292-B589-6F4B-D6C18B8CC4CF}"/>
              </a:ext>
            </a:extLst>
          </p:cNvPr>
          <p:cNvSpPr txBox="1"/>
          <p:nvPr/>
        </p:nvSpPr>
        <p:spPr>
          <a:xfrm>
            <a:off x="2492129" y="1438275"/>
            <a:ext cx="7004296" cy="1477328"/>
          </a:xfrm>
          <a:prstGeom prst="rect">
            <a:avLst/>
          </a:prstGeom>
          <a:noFill/>
        </p:spPr>
        <p:txBody>
          <a:bodyPr wrap="square">
            <a:spAutoFit/>
          </a:bodyPr>
          <a:lstStyle/>
          <a:p>
            <a:pPr algn="ctr">
              <a:lnSpc>
                <a:spcPct val="150000"/>
              </a:lnSpc>
            </a:pPr>
            <a:r>
              <a:rPr lang="en-US" sz="4400" b="1" u="sng" dirty="0">
                <a:solidFill>
                  <a:schemeClr val="tx1">
                    <a:lumMod val="85000"/>
                    <a:lumOff val="15000"/>
                  </a:schemeClr>
                </a:solidFill>
                <a:latin typeface="Modern No. 20" panose="02070704070505020303" pitchFamily="18" charset="0"/>
              </a:rPr>
              <a:t> 5  </a:t>
            </a:r>
            <a:r>
              <a:rPr lang="fr-FR" sz="4400" b="1" dirty="0">
                <a:solidFill>
                  <a:schemeClr val="tx1">
                    <a:lumMod val="85000"/>
                    <a:lumOff val="15000"/>
                  </a:schemeClr>
                </a:solidFill>
                <a:latin typeface="Times New Roman" panose="02020603050405020304" pitchFamily="18" charset="0"/>
                <a:cs typeface="Times New Roman" panose="02020603050405020304" pitchFamily="18" charset="0"/>
              </a:rPr>
              <a:t>Visualisation</a:t>
            </a:r>
            <a:endParaRPr lang="fr-FR" sz="3600" b="1" dirty="0">
              <a:solidFill>
                <a:schemeClr val="tx1">
                  <a:lumMod val="85000"/>
                  <a:lumOff val="15000"/>
                </a:schemeClr>
              </a:solidFill>
              <a:latin typeface="Montserrat" panose="00000500000000000000" pitchFamily="2" charset="0"/>
            </a:endParaRPr>
          </a:p>
          <a:p>
            <a:pPr algn="ctr">
              <a:lnSpc>
                <a:spcPct val="150000"/>
              </a:lnSpc>
            </a:pPr>
            <a:r>
              <a:rPr lang="en-US" sz="1600" b="0" i="0" dirty="0">
                <a:solidFill>
                  <a:schemeClr val="tx1">
                    <a:lumMod val="85000"/>
                    <a:lumOff val="15000"/>
                  </a:schemeClr>
                </a:solidFill>
                <a:effectLst/>
                <a:latin typeface="Montserrat" panose="00000500000000000000" pitchFamily="2" charset="0"/>
              </a:rPr>
              <a:t>.</a:t>
            </a:r>
          </a:p>
        </p:txBody>
      </p:sp>
    </p:spTree>
    <p:extLst>
      <p:ext uri="{BB962C8B-B14F-4D97-AF65-F5344CB8AC3E}">
        <p14:creationId xmlns:p14="http://schemas.microsoft.com/office/powerpoint/2010/main" val="67688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7A69CCD0-6A3D-9D94-8CE5-8BD98D4977A1}"/>
              </a:ext>
            </a:extLst>
          </p:cNvPr>
          <p:cNvSpPr/>
          <p:nvPr/>
        </p:nvSpPr>
        <p:spPr>
          <a:xfrm>
            <a:off x="0" y="0"/>
            <a:ext cx="1828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Top Corners Rounded 3">
            <a:extLst>
              <a:ext uri="{FF2B5EF4-FFF2-40B4-BE49-F238E27FC236}">
                <a16:creationId xmlns="" xmlns:a16="http://schemas.microsoft.com/office/drawing/2014/main" id="{2B451463-6A6D-3C29-4F2E-1807677C1EF6}"/>
              </a:ext>
            </a:extLst>
          </p:cNvPr>
          <p:cNvSpPr/>
          <p:nvPr/>
        </p:nvSpPr>
        <p:spPr>
          <a:xfrm rot="5400000" flipH="1">
            <a:off x="1532048" y="-1484085"/>
            <a:ext cx="1746704" cy="4714874"/>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 xmlns:a16="http://schemas.microsoft.com/office/drawing/2014/main" id="{62A04371-4691-34D9-F6B4-95936B971198}"/>
              </a:ext>
            </a:extLst>
          </p:cNvPr>
          <p:cNvSpPr txBox="1"/>
          <p:nvPr/>
        </p:nvSpPr>
        <p:spPr>
          <a:xfrm>
            <a:off x="-81840" y="141507"/>
            <a:ext cx="4974480" cy="731845"/>
          </a:xfrm>
          <a:prstGeom prst="rect">
            <a:avLst/>
          </a:prstGeom>
          <a:noFill/>
        </p:spPr>
        <p:txBody>
          <a:bodyPr wrap="square">
            <a:spAutoFit/>
          </a:bodyPr>
          <a:lstStyle/>
          <a:p>
            <a:pPr algn="ctr"/>
            <a:r>
              <a:rPr lang="en-US" sz="4000" b="1" u="sng" dirty="0">
                <a:solidFill>
                  <a:schemeClr val="bg1"/>
                </a:solidFill>
                <a:latin typeface="Modern No. 20" panose="02070704070505020303" pitchFamily="18" charset="0"/>
              </a:rPr>
              <a:t>5 </a:t>
            </a:r>
            <a:r>
              <a:rPr lang="fr-FR" sz="4000" b="1" dirty="0">
                <a:solidFill>
                  <a:schemeClr val="bg1"/>
                </a:solidFill>
                <a:latin typeface="Times New Roman" panose="02020603050405020304" pitchFamily="18" charset="0"/>
                <a:cs typeface="Times New Roman" panose="02020603050405020304" pitchFamily="18" charset="0"/>
              </a:rPr>
              <a:t>Visualisation</a:t>
            </a:r>
            <a:endParaRPr lang="fr-FR" sz="3200" b="1" dirty="0">
              <a:solidFill>
                <a:schemeClr val="bg1"/>
              </a:solidFill>
              <a:latin typeface="Montserrat" panose="00000500000000000000" pitchFamily="2" charset="0"/>
            </a:endParaRPr>
          </a:p>
        </p:txBody>
      </p:sp>
      <p:sp>
        <p:nvSpPr>
          <p:cNvPr id="9" name="ZoneTexte 8"/>
          <p:cNvSpPr txBox="1"/>
          <p:nvPr/>
        </p:nvSpPr>
        <p:spPr>
          <a:xfrm>
            <a:off x="2033905" y="2025908"/>
            <a:ext cx="6866255" cy="4462760"/>
          </a:xfrm>
          <a:prstGeom prst="rect">
            <a:avLst/>
          </a:prstGeom>
          <a:noFill/>
        </p:spPr>
        <p:txBody>
          <a:bodyPr wrap="square" rtlCol="0">
            <a:spAutoFit/>
          </a:bodyPr>
          <a:lstStyle/>
          <a:p>
            <a:pPr algn="just"/>
            <a:r>
              <a:rPr lang="fr-FR" sz="2400" dirty="0">
                <a:latin typeface="Times New Roman" panose="02020603050405020304" pitchFamily="18" charset="0"/>
                <a:cs typeface="Times New Roman" panose="02020603050405020304" pitchFamily="18" charset="0"/>
              </a:rPr>
              <a:t>Power BI offre un ensemble complet d'outils pour visualiser, analyser et partager les résultats d'un projet d'analyse sémantique des tweets, ce qui en fait un choix pertinent pour la visualisation des insights tirés des données textuelles des tweets.</a:t>
            </a:r>
          </a:p>
          <a:p>
            <a:endParaRPr lang="fr-FR"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Raison </a:t>
            </a:r>
            <a:r>
              <a:rPr lang="fr-FR" sz="2400" b="1" dirty="0">
                <a:latin typeface="Times New Roman" panose="02020603050405020304" pitchFamily="18" charset="0"/>
                <a:cs typeface="Times New Roman" panose="02020603050405020304" pitchFamily="18" charset="0"/>
              </a:rPr>
              <a:t>d’utilisation</a:t>
            </a:r>
            <a:r>
              <a:rPr lang="en-US" sz="2400" b="1" dirty="0">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Visualisation</a:t>
            </a:r>
            <a:r>
              <a:rPr lang="en-US" sz="2400" dirty="0">
                <a:latin typeface="Times New Roman" panose="02020603050405020304" pitchFamily="18" charset="0"/>
                <a:cs typeface="Times New Roman" panose="02020603050405020304" pitchFamily="18" charset="0"/>
              </a:rPr>
              <a:t> </a:t>
            </a:r>
            <a:r>
              <a:rPr lang="fr-FR" sz="2400" dirty="0">
                <a:latin typeface="Times New Roman" panose="02020603050405020304" pitchFamily="18" charset="0"/>
                <a:cs typeface="Times New Roman" panose="02020603050405020304" pitchFamily="18" charset="0"/>
              </a:rPr>
              <a:t>avancée</a:t>
            </a:r>
          </a:p>
          <a:p>
            <a:pPr marL="800100" lvl="1" indent="-342900">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Intégration</a:t>
            </a:r>
            <a:r>
              <a:rPr lang="en-US" sz="2400" dirty="0">
                <a:latin typeface="Times New Roman" panose="02020603050405020304" pitchFamily="18" charset="0"/>
                <a:cs typeface="Times New Roman" panose="02020603050405020304" pitchFamily="18" charset="0"/>
              </a:rPr>
              <a:t> de données multiples</a:t>
            </a:r>
          </a:p>
          <a:p>
            <a:pPr marL="800100" lvl="1" indent="-342900">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Actualisation</a:t>
            </a:r>
            <a:r>
              <a:rPr lang="en-US" sz="2400" dirty="0">
                <a:latin typeface="Times New Roman" panose="02020603050405020304" pitchFamily="18" charset="0"/>
                <a:cs typeface="Times New Roman" panose="02020603050405020304" pitchFamily="18" charset="0"/>
              </a:rPr>
              <a:t> </a:t>
            </a:r>
            <a:r>
              <a:rPr lang="fr-FR" sz="2400" dirty="0">
                <a:latin typeface="Times New Roman" panose="02020603050405020304" pitchFamily="18" charset="0"/>
                <a:cs typeface="Times New Roman" panose="02020603050405020304" pitchFamily="18" charset="0"/>
              </a:rPr>
              <a:t>automatique</a:t>
            </a:r>
            <a:r>
              <a:rPr lang="en-US" sz="2400" dirty="0">
                <a:latin typeface="Times New Roman" panose="02020603050405020304" pitchFamily="18" charset="0"/>
                <a:cs typeface="Times New Roman" panose="02020603050405020304" pitchFamily="18" charset="0"/>
              </a:rPr>
              <a:t> des données</a:t>
            </a:r>
          </a:p>
          <a:p>
            <a:pPr marL="800100" lvl="1" indent="-342900">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Analyse</a:t>
            </a:r>
            <a:r>
              <a:rPr lang="en-US" sz="2400" dirty="0">
                <a:latin typeface="Times New Roman" panose="02020603050405020304" pitchFamily="18" charset="0"/>
                <a:cs typeface="Times New Roman" panose="02020603050405020304" pitchFamily="18" charset="0"/>
              </a:rPr>
              <a:t> </a:t>
            </a:r>
            <a:r>
              <a:rPr lang="fr-FR" sz="2400" dirty="0">
                <a:latin typeface="Times New Roman" panose="02020603050405020304" pitchFamily="18" charset="0"/>
                <a:cs typeface="Times New Roman" panose="02020603050405020304" pitchFamily="18" charset="0"/>
              </a:rPr>
              <a:t>exploratoire</a:t>
            </a:r>
            <a:endParaRPr lang="fr-FR" sz="2400" b="1"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6" name="Image 5">
            <a:extLst>
              <a:ext uri="{FF2B5EF4-FFF2-40B4-BE49-F238E27FC236}">
                <a16:creationId xmlns="" xmlns:a16="http://schemas.microsoft.com/office/drawing/2014/main" id="{360935D7-AB54-9E8E-E6DC-4F2CFD4EAA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8965" y="2280374"/>
            <a:ext cx="3453035" cy="3120212"/>
          </a:xfrm>
          <a:prstGeom prst="rect">
            <a:avLst/>
          </a:prstGeom>
        </p:spPr>
      </p:pic>
    </p:spTree>
    <p:extLst>
      <p:ext uri="{BB962C8B-B14F-4D97-AF65-F5344CB8AC3E}">
        <p14:creationId xmlns:p14="http://schemas.microsoft.com/office/powerpoint/2010/main" val="221893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42"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anim calcmode="lin" valueType="num">
                                      <p:cBhvr>
                                        <p:cTn id="11" dur="1000" fill="hold"/>
                                        <p:tgtEl>
                                          <p:spTgt spid="6"/>
                                        </p:tgtEl>
                                        <p:attrNameLst>
                                          <p:attrName>ppt_x</p:attrName>
                                        </p:attrNameLst>
                                      </p:cBhvr>
                                      <p:tavLst>
                                        <p:tav tm="0">
                                          <p:val>
                                            <p:strVal val="#ppt_x"/>
                                          </p:val>
                                        </p:tav>
                                        <p:tav tm="100000">
                                          <p:val>
                                            <p:strVal val="#ppt_x"/>
                                          </p:val>
                                        </p:tav>
                                      </p:tavLst>
                                    </p:anim>
                                    <p:anim calcmode="lin" valueType="num">
                                      <p:cBhvr>
                                        <p:cTn id="1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 xmlns:a16="http://schemas.microsoft.com/office/drawing/2014/main" id="{9014B4E4-978A-DECD-790E-0AEA49A37CF8}"/>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0297185" y="-768804"/>
            <a:ext cx="2591502" cy="2510517"/>
          </a:xfrm>
          <a:prstGeom prst="rect">
            <a:avLst/>
          </a:prstGeom>
        </p:spPr>
      </p:pic>
      <p:pic>
        <p:nvPicPr>
          <p:cNvPr id="3" name="Graphic 2">
            <a:extLst>
              <a:ext uri="{FF2B5EF4-FFF2-40B4-BE49-F238E27FC236}">
                <a16:creationId xmlns="" xmlns:a16="http://schemas.microsoft.com/office/drawing/2014/main" id="{966C2856-69DC-639A-5EE5-7D8E7B1CCFCB}"/>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rot="16200000">
            <a:off x="-603043" y="-551089"/>
            <a:ext cx="2591502" cy="2510517"/>
          </a:xfrm>
          <a:prstGeom prst="rect">
            <a:avLst/>
          </a:prstGeom>
        </p:spPr>
      </p:pic>
      <p:pic>
        <p:nvPicPr>
          <p:cNvPr id="5" name="Picture 4">
            <a:extLst>
              <a:ext uri="{FF2B5EF4-FFF2-40B4-BE49-F238E27FC236}">
                <a16:creationId xmlns="" xmlns:a16="http://schemas.microsoft.com/office/drawing/2014/main" id="{B797C92C-74FE-7AFF-F1B6-D8441402A11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30637" b="30637"/>
          <a:stretch/>
        </p:blipFill>
        <p:spPr>
          <a:xfrm>
            <a:off x="1545622" y="3343275"/>
            <a:ext cx="8751563" cy="2541814"/>
          </a:xfrm>
          <a:prstGeom prst="roundRect">
            <a:avLst>
              <a:gd name="adj" fmla="val 50000"/>
            </a:avLst>
          </a:prstGeom>
        </p:spPr>
      </p:pic>
      <p:sp>
        <p:nvSpPr>
          <p:cNvPr id="7" name="TextBox 6">
            <a:extLst>
              <a:ext uri="{FF2B5EF4-FFF2-40B4-BE49-F238E27FC236}">
                <a16:creationId xmlns="" xmlns:a16="http://schemas.microsoft.com/office/drawing/2014/main" id="{456E2311-9292-B589-6F4B-D6C18B8CC4CF}"/>
              </a:ext>
            </a:extLst>
          </p:cNvPr>
          <p:cNvSpPr txBox="1"/>
          <p:nvPr/>
        </p:nvSpPr>
        <p:spPr>
          <a:xfrm>
            <a:off x="2492129" y="1438275"/>
            <a:ext cx="7004296" cy="1477328"/>
          </a:xfrm>
          <a:prstGeom prst="rect">
            <a:avLst/>
          </a:prstGeom>
          <a:noFill/>
        </p:spPr>
        <p:txBody>
          <a:bodyPr wrap="square">
            <a:spAutoFit/>
          </a:bodyPr>
          <a:lstStyle/>
          <a:p>
            <a:pPr algn="ctr">
              <a:lnSpc>
                <a:spcPct val="150000"/>
              </a:lnSpc>
            </a:pPr>
            <a:r>
              <a:rPr lang="en-US" sz="4400" b="1" u="sng" dirty="0">
                <a:solidFill>
                  <a:schemeClr val="tx1">
                    <a:lumMod val="85000"/>
                    <a:lumOff val="15000"/>
                  </a:schemeClr>
                </a:solidFill>
                <a:latin typeface="Modern No. 20" panose="02070704070505020303" pitchFamily="18" charset="0"/>
              </a:rPr>
              <a:t> 6</a:t>
            </a:r>
            <a:r>
              <a:rPr lang="en-US" sz="4400" b="1" dirty="0">
                <a:solidFill>
                  <a:schemeClr val="tx1">
                    <a:lumMod val="85000"/>
                    <a:lumOff val="15000"/>
                  </a:schemeClr>
                </a:solidFill>
                <a:latin typeface="Modern No. 20" panose="02070704070505020303" pitchFamily="18" charset="0"/>
              </a:rPr>
              <a:t> </a:t>
            </a:r>
            <a:r>
              <a:rPr lang="fr-FR" sz="4400" b="1" dirty="0">
                <a:solidFill>
                  <a:schemeClr val="tx1">
                    <a:lumMod val="85000"/>
                    <a:lumOff val="15000"/>
                  </a:schemeClr>
                </a:solidFill>
                <a:latin typeface="Modern No. 20" panose="02070704070505020303" pitchFamily="18" charset="0"/>
              </a:rPr>
              <a:t>Démonstration</a:t>
            </a:r>
            <a:endParaRPr lang="fr-FR" sz="3600" b="1" dirty="0">
              <a:solidFill>
                <a:schemeClr val="tx1">
                  <a:lumMod val="85000"/>
                  <a:lumOff val="15000"/>
                </a:schemeClr>
              </a:solidFill>
              <a:latin typeface="Montserrat" panose="00000500000000000000" pitchFamily="2" charset="0"/>
            </a:endParaRPr>
          </a:p>
          <a:p>
            <a:pPr algn="ctr">
              <a:lnSpc>
                <a:spcPct val="150000"/>
              </a:lnSpc>
            </a:pPr>
            <a:r>
              <a:rPr lang="en-US" sz="1600" b="0" i="0" dirty="0">
                <a:solidFill>
                  <a:schemeClr val="tx1">
                    <a:lumMod val="85000"/>
                    <a:lumOff val="15000"/>
                  </a:schemeClr>
                </a:solidFill>
                <a:effectLst/>
                <a:latin typeface="Montserrat" panose="00000500000000000000" pitchFamily="2" charset="0"/>
              </a:rPr>
              <a:t>.</a:t>
            </a:r>
          </a:p>
        </p:txBody>
      </p:sp>
    </p:spTree>
    <p:extLst>
      <p:ext uri="{BB962C8B-B14F-4D97-AF65-F5344CB8AC3E}">
        <p14:creationId xmlns:p14="http://schemas.microsoft.com/office/powerpoint/2010/main" val="18796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 xmlns:a16="http://schemas.microsoft.com/office/drawing/2014/main" id="{85D6C6BD-F4B0-FF57-D1CC-69C3E8B0835D}"/>
              </a:ext>
            </a:extLst>
          </p:cNvPr>
          <p:cNvGrpSpPr/>
          <p:nvPr/>
        </p:nvGrpSpPr>
        <p:grpSpPr>
          <a:xfrm>
            <a:off x="1659926" y="1576396"/>
            <a:ext cx="8872151" cy="4429872"/>
            <a:chOff x="1659925" y="1622451"/>
            <a:chExt cx="8872151" cy="4429872"/>
          </a:xfrm>
        </p:grpSpPr>
        <p:sp>
          <p:nvSpPr>
            <p:cNvPr id="4" name="TextBox 3">
              <a:extLst>
                <a:ext uri="{FF2B5EF4-FFF2-40B4-BE49-F238E27FC236}">
                  <a16:creationId xmlns="" xmlns:a16="http://schemas.microsoft.com/office/drawing/2014/main" id="{AA022012-F0A4-EAD0-5433-F3D20941C3F8}"/>
                </a:ext>
              </a:extLst>
            </p:cNvPr>
            <p:cNvSpPr txBox="1"/>
            <p:nvPr/>
          </p:nvSpPr>
          <p:spPr>
            <a:xfrm>
              <a:off x="1659925" y="1622451"/>
              <a:ext cx="8872151" cy="923330"/>
            </a:xfrm>
            <a:prstGeom prst="rect">
              <a:avLst/>
            </a:prstGeom>
            <a:noFill/>
          </p:spPr>
          <p:txBody>
            <a:bodyPr wrap="square">
              <a:spAutoFit/>
            </a:bodyPr>
            <a:lstStyle/>
            <a:p>
              <a:pPr algn="ctr" defTabSz="914446">
                <a:defRPr/>
              </a:pPr>
              <a:r>
                <a:rPr lang="en-US" sz="5400" b="1" dirty="0">
                  <a:solidFill>
                    <a:schemeClr val="accent1"/>
                  </a:solidFill>
                  <a:latin typeface="LORA" pitchFamily="2" charset="0"/>
                  <a:cs typeface="Segoe UI" panose="020B0502040204020203" pitchFamily="34" charset="0"/>
                </a:rPr>
                <a:t>Merci de </a:t>
              </a:r>
              <a:r>
                <a:rPr lang="fr-FR" sz="5400" b="1" dirty="0">
                  <a:solidFill>
                    <a:schemeClr val="accent1"/>
                  </a:solidFill>
                  <a:latin typeface="LORA" pitchFamily="2" charset="0"/>
                  <a:cs typeface="Segoe UI" panose="020B0502040204020203" pitchFamily="34" charset="0"/>
                </a:rPr>
                <a:t>votre</a:t>
              </a:r>
              <a:r>
                <a:rPr lang="en-US" sz="5400" b="1" dirty="0">
                  <a:solidFill>
                    <a:schemeClr val="accent1"/>
                  </a:solidFill>
                  <a:latin typeface="LORA" pitchFamily="2" charset="0"/>
                  <a:cs typeface="Segoe UI" panose="020B0502040204020203" pitchFamily="34" charset="0"/>
                </a:rPr>
                <a:t> attention!</a:t>
              </a:r>
            </a:p>
          </p:txBody>
        </p:sp>
        <p:pic>
          <p:nvPicPr>
            <p:cNvPr id="11" name="Picture 10" descr="Download Twitter Logo Png Transparent Background - Logo Twitter Png PNG  Image with No Background - PNGkey.com">
              <a:hlinkClick r:id="rId2"/>
              <a:extLst>
                <a:ext uri="{FF2B5EF4-FFF2-40B4-BE49-F238E27FC236}">
                  <a16:creationId xmlns="" xmlns:a16="http://schemas.microsoft.com/office/drawing/2014/main" id="{5203BCB7-88E4-37C6-A0A4-8EBF6C4C05A8}"/>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715119" y="3290569"/>
              <a:ext cx="2761761" cy="276175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76151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 xmlns:a16="http://schemas.microsoft.com/office/drawing/2014/main" id="{AC0EE95C-85D7-27B6-5B42-5FDA80A77B8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0297185" y="-768804"/>
            <a:ext cx="2591502" cy="2510517"/>
          </a:xfrm>
          <a:prstGeom prst="rect">
            <a:avLst/>
          </a:prstGeom>
        </p:spPr>
      </p:pic>
      <p:pic>
        <p:nvPicPr>
          <p:cNvPr id="4" name="Graphic 3">
            <a:extLst>
              <a:ext uri="{FF2B5EF4-FFF2-40B4-BE49-F238E27FC236}">
                <a16:creationId xmlns="" xmlns:a16="http://schemas.microsoft.com/office/drawing/2014/main" id="{2E48FE67-1155-59F3-E67B-0F360E2707A6}"/>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V="1">
            <a:off x="10148063" y="4957083"/>
            <a:ext cx="2591502" cy="2510517"/>
          </a:xfrm>
          <a:prstGeom prst="rect">
            <a:avLst/>
          </a:prstGeom>
        </p:spPr>
      </p:pic>
      <p:sp>
        <p:nvSpPr>
          <p:cNvPr id="8" name="TextBox 7">
            <a:extLst>
              <a:ext uri="{FF2B5EF4-FFF2-40B4-BE49-F238E27FC236}">
                <a16:creationId xmlns="" xmlns:a16="http://schemas.microsoft.com/office/drawing/2014/main" id="{7D46C600-BE9B-AB28-15EA-F4B225E07D24}"/>
              </a:ext>
            </a:extLst>
          </p:cNvPr>
          <p:cNvSpPr txBox="1"/>
          <p:nvPr/>
        </p:nvSpPr>
        <p:spPr>
          <a:xfrm>
            <a:off x="4848225" y="2082320"/>
            <a:ext cx="1619251" cy="646331"/>
          </a:xfrm>
          <a:prstGeom prst="rect">
            <a:avLst/>
          </a:prstGeom>
          <a:noFill/>
        </p:spPr>
        <p:txBody>
          <a:bodyPr wrap="square">
            <a:spAutoFit/>
          </a:bodyPr>
          <a:lstStyle/>
          <a:p>
            <a:r>
              <a:rPr lang="en-US" sz="3600" b="1" dirty="0">
                <a:solidFill>
                  <a:schemeClr val="tx1">
                    <a:lumMod val="85000"/>
                    <a:lumOff val="15000"/>
                  </a:schemeClr>
                </a:solidFill>
                <a:latin typeface="Times New Roman" panose="02020603050405020304" pitchFamily="18" charset="0"/>
                <a:cs typeface="Times New Roman" panose="02020603050405020304" pitchFamily="18" charset="0"/>
              </a:rPr>
              <a:t>PLAN</a:t>
            </a:r>
          </a:p>
        </p:txBody>
      </p:sp>
      <p:pic>
        <p:nvPicPr>
          <p:cNvPr id="12" name="Picture 4">
            <a:extLst>
              <a:ext uri="{FF2B5EF4-FFF2-40B4-BE49-F238E27FC236}">
                <a16:creationId xmlns="" xmlns:a16="http://schemas.microsoft.com/office/drawing/2014/main" id="{B797C92C-74FE-7AFF-F1B6-D8441402A11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30637" b="30637"/>
          <a:stretch/>
        </p:blipFill>
        <p:spPr>
          <a:xfrm>
            <a:off x="2818493" y="327401"/>
            <a:ext cx="6163582" cy="1475014"/>
          </a:xfrm>
          <a:prstGeom prst="roundRect">
            <a:avLst>
              <a:gd name="adj" fmla="val 50000"/>
            </a:avLst>
          </a:prstGeom>
        </p:spPr>
      </p:pic>
      <p:sp>
        <p:nvSpPr>
          <p:cNvPr id="18" name="TextBox 7">
            <a:extLst>
              <a:ext uri="{FF2B5EF4-FFF2-40B4-BE49-F238E27FC236}">
                <a16:creationId xmlns="" xmlns:a16="http://schemas.microsoft.com/office/drawing/2014/main" id="{7D46C600-BE9B-AB28-15EA-F4B225E07D24}"/>
              </a:ext>
            </a:extLst>
          </p:cNvPr>
          <p:cNvSpPr txBox="1"/>
          <p:nvPr/>
        </p:nvSpPr>
        <p:spPr>
          <a:xfrm>
            <a:off x="676275" y="2900535"/>
            <a:ext cx="3789045" cy="646331"/>
          </a:xfrm>
          <a:prstGeom prst="rect">
            <a:avLst/>
          </a:prstGeom>
          <a:noFill/>
        </p:spPr>
        <p:txBody>
          <a:bodyPr wrap="square">
            <a:spAutoFit/>
          </a:bodyPr>
          <a:lstStyle/>
          <a:p>
            <a:r>
              <a:rPr lang="en-US" sz="3600" b="1" dirty="0">
                <a:solidFill>
                  <a:schemeClr val="tx1">
                    <a:lumMod val="85000"/>
                    <a:lumOff val="15000"/>
                  </a:schemeClr>
                </a:solidFill>
              </a:rPr>
              <a:t>1    </a:t>
            </a:r>
            <a:r>
              <a:rPr lang="en-US" sz="3600" b="1" dirty="0">
                <a:solidFill>
                  <a:schemeClr val="tx1">
                    <a:lumMod val="85000"/>
                    <a:lumOff val="15000"/>
                  </a:schemeClr>
                </a:solidFill>
                <a:latin typeface="Times New Roman" panose="02020603050405020304" pitchFamily="18" charset="0"/>
                <a:cs typeface="Times New Roman" panose="02020603050405020304" pitchFamily="18" charset="0"/>
              </a:rPr>
              <a:t>Introduction</a:t>
            </a:r>
          </a:p>
        </p:txBody>
      </p:sp>
      <p:sp>
        <p:nvSpPr>
          <p:cNvPr id="19" name="TextBox 7">
            <a:extLst>
              <a:ext uri="{FF2B5EF4-FFF2-40B4-BE49-F238E27FC236}">
                <a16:creationId xmlns="" xmlns:a16="http://schemas.microsoft.com/office/drawing/2014/main" id="{7D46C600-BE9B-AB28-15EA-F4B225E07D24}"/>
              </a:ext>
            </a:extLst>
          </p:cNvPr>
          <p:cNvSpPr txBox="1"/>
          <p:nvPr/>
        </p:nvSpPr>
        <p:spPr>
          <a:xfrm>
            <a:off x="676275" y="4056679"/>
            <a:ext cx="5362019" cy="646331"/>
          </a:xfrm>
          <a:prstGeom prst="rect">
            <a:avLst/>
          </a:prstGeom>
          <a:noFill/>
        </p:spPr>
        <p:txBody>
          <a:bodyPr wrap="square">
            <a:spAutoFit/>
          </a:bodyPr>
          <a:lstStyle/>
          <a:p>
            <a:r>
              <a:rPr lang="en-US" sz="3600" b="1" dirty="0">
                <a:solidFill>
                  <a:schemeClr val="tx1">
                    <a:lumMod val="85000"/>
                    <a:lumOff val="15000"/>
                  </a:schemeClr>
                </a:solidFill>
                <a:latin typeface="Times New Roman" panose="02020603050405020304" pitchFamily="18" charset="0"/>
                <a:cs typeface="Times New Roman" panose="02020603050405020304" pitchFamily="18" charset="0"/>
              </a:rPr>
              <a:t>2   Extraction des </a:t>
            </a:r>
            <a:r>
              <a:rPr lang="fr-FR" sz="3600" b="1" dirty="0">
                <a:solidFill>
                  <a:schemeClr val="tx1">
                    <a:lumMod val="85000"/>
                    <a:lumOff val="15000"/>
                  </a:schemeClr>
                </a:solidFill>
                <a:latin typeface="Times New Roman" panose="02020603050405020304" pitchFamily="18" charset="0"/>
                <a:cs typeface="Times New Roman" panose="02020603050405020304" pitchFamily="18" charset="0"/>
              </a:rPr>
              <a:t>données</a:t>
            </a:r>
            <a:r>
              <a:rPr lang="en-US" sz="3600" b="1" dirty="0">
                <a:solidFill>
                  <a:schemeClr val="tx1">
                    <a:lumMod val="85000"/>
                    <a:lumOff val="15000"/>
                  </a:schemeClr>
                </a:solidFill>
                <a:latin typeface="Times New Roman" panose="02020603050405020304" pitchFamily="18" charset="0"/>
                <a:cs typeface="Times New Roman" panose="02020603050405020304" pitchFamily="18" charset="0"/>
              </a:rPr>
              <a:t> </a:t>
            </a:r>
          </a:p>
        </p:txBody>
      </p:sp>
      <p:sp>
        <p:nvSpPr>
          <p:cNvPr id="20" name="TextBox 7">
            <a:extLst>
              <a:ext uri="{FF2B5EF4-FFF2-40B4-BE49-F238E27FC236}">
                <a16:creationId xmlns="" xmlns:a16="http://schemas.microsoft.com/office/drawing/2014/main" id="{7D46C600-BE9B-AB28-15EA-F4B225E07D24}"/>
              </a:ext>
            </a:extLst>
          </p:cNvPr>
          <p:cNvSpPr txBox="1"/>
          <p:nvPr/>
        </p:nvSpPr>
        <p:spPr>
          <a:xfrm>
            <a:off x="6620990" y="2795400"/>
            <a:ext cx="3676195" cy="646331"/>
          </a:xfrm>
          <a:prstGeom prst="rect">
            <a:avLst/>
          </a:prstGeom>
          <a:noFill/>
        </p:spPr>
        <p:txBody>
          <a:bodyPr wrap="square">
            <a:spAutoFit/>
          </a:bodyPr>
          <a:lstStyle/>
          <a:p>
            <a:r>
              <a:rPr lang="en-US" sz="3600" b="1" dirty="0">
                <a:solidFill>
                  <a:schemeClr val="tx1">
                    <a:lumMod val="85000"/>
                    <a:lumOff val="15000"/>
                  </a:schemeClr>
                </a:solidFill>
                <a:latin typeface="Times New Roman" panose="02020603050405020304" pitchFamily="18" charset="0"/>
                <a:cs typeface="Times New Roman" panose="02020603050405020304" pitchFamily="18" charset="0"/>
              </a:rPr>
              <a:t>4   Classification</a:t>
            </a:r>
          </a:p>
        </p:txBody>
      </p:sp>
      <p:sp>
        <p:nvSpPr>
          <p:cNvPr id="21" name="TextBox 7">
            <a:extLst>
              <a:ext uri="{FF2B5EF4-FFF2-40B4-BE49-F238E27FC236}">
                <a16:creationId xmlns="" xmlns:a16="http://schemas.microsoft.com/office/drawing/2014/main" id="{7D46C600-BE9B-AB28-15EA-F4B225E07D24}"/>
              </a:ext>
            </a:extLst>
          </p:cNvPr>
          <p:cNvSpPr txBox="1"/>
          <p:nvPr/>
        </p:nvSpPr>
        <p:spPr>
          <a:xfrm>
            <a:off x="6620990" y="4024572"/>
            <a:ext cx="3566266" cy="646331"/>
          </a:xfrm>
          <a:prstGeom prst="rect">
            <a:avLst/>
          </a:prstGeom>
          <a:noFill/>
        </p:spPr>
        <p:txBody>
          <a:bodyPr wrap="square">
            <a:spAutoFit/>
          </a:bodyPr>
          <a:lstStyle/>
          <a:p>
            <a:r>
              <a:rPr lang="fr-FR" sz="3600" b="1" dirty="0">
                <a:solidFill>
                  <a:schemeClr val="tx1">
                    <a:lumMod val="85000"/>
                    <a:lumOff val="15000"/>
                  </a:schemeClr>
                </a:solidFill>
                <a:latin typeface="Times New Roman" panose="02020603050405020304" pitchFamily="18" charset="0"/>
                <a:cs typeface="Times New Roman" panose="02020603050405020304" pitchFamily="18" charset="0"/>
              </a:rPr>
              <a:t>5  visualisation</a:t>
            </a:r>
          </a:p>
        </p:txBody>
      </p:sp>
      <p:sp>
        <p:nvSpPr>
          <p:cNvPr id="23" name="TextBox 7">
            <a:extLst>
              <a:ext uri="{FF2B5EF4-FFF2-40B4-BE49-F238E27FC236}">
                <a16:creationId xmlns="" xmlns:a16="http://schemas.microsoft.com/office/drawing/2014/main" id="{7D46C600-BE9B-AB28-15EA-F4B225E07D24}"/>
              </a:ext>
            </a:extLst>
          </p:cNvPr>
          <p:cNvSpPr txBox="1"/>
          <p:nvPr/>
        </p:nvSpPr>
        <p:spPr>
          <a:xfrm>
            <a:off x="676275" y="5384707"/>
            <a:ext cx="5362019" cy="646331"/>
          </a:xfrm>
          <a:prstGeom prst="rect">
            <a:avLst/>
          </a:prstGeom>
          <a:noFill/>
        </p:spPr>
        <p:txBody>
          <a:bodyPr wrap="square">
            <a:spAutoFit/>
          </a:bodyPr>
          <a:lstStyle/>
          <a:p>
            <a:r>
              <a:rPr lang="en-US" sz="3600" b="1" dirty="0">
                <a:solidFill>
                  <a:schemeClr val="tx1">
                    <a:lumMod val="85000"/>
                    <a:lumOff val="15000"/>
                  </a:schemeClr>
                </a:solidFill>
                <a:latin typeface="Times New Roman" panose="02020603050405020304" pitchFamily="18" charset="0"/>
                <a:cs typeface="Times New Roman" panose="02020603050405020304" pitchFamily="18" charset="0"/>
              </a:rPr>
              <a:t>3   Stockage des données</a:t>
            </a:r>
          </a:p>
        </p:txBody>
      </p:sp>
      <p:sp>
        <p:nvSpPr>
          <p:cNvPr id="25" name="TextBox 7">
            <a:extLst>
              <a:ext uri="{FF2B5EF4-FFF2-40B4-BE49-F238E27FC236}">
                <a16:creationId xmlns="" xmlns:a16="http://schemas.microsoft.com/office/drawing/2014/main" id="{7D46C600-BE9B-AB28-15EA-F4B225E07D24}"/>
              </a:ext>
            </a:extLst>
          </p:cNvPr>
          <p:cNvSpPr txBox="1"/>
          <p:nvPr/>
        </p:nvSpPr>
        <p:spPr>
          <a:xfrm>
            <a:off x="6620989" y="5384707"/>
            <a:ext cx="3566265" cy="646331"/>
          </a:xfrm>
          <a:prstGeom prst="rect">
            <a:avLst/>
          </a:prstGeom>
          <a:noFill/>
        </p:spPr>
        <p:txBody>
          <a:bodyPr wrap="square">
            <a:spAutoFit/>
          </a:bodyPr>
          <a:lstStyle/>
          <a:p>
            <a:r>
              <a:rPr lang="en-US" sz="3600" b="1" dirty="0">
                <a:solidFill>
                  <a:schemeClr val="tx1">
                    <a:lumMod val="85000"/>
                    <a:lumOff val="15000"/>
                  </a:schemeClr>
                </a:solidFill>
                <a:latin typeface="Times New Roman" panose="02020603050405020304" pitchFamily="18" charset="0"/>
                <a:cs typeface="Times New Roman" panose="02020603050405020304" pitchFamily="18" charset="0"/>
              </a:rPr>
              <a:t>6  </a:t>
            </a:r>
            <a:r>
              <a:rPr lang="fr-FR" sz="3600" b="1" dirty="0">
                <a:solidFill>
                  <a:schemeClr val="tx1">
                    <a:lumMod val="85000"/>
                    <a:lumOff val="15000"/>
                  </a:schemeClr>
                </a:solidFill>
                <a:latin typeface="Times New Roman" panose="02020603050405020304" pitchFamily="18" charset="0"/>
                <a:cs typeface="Times New Roman" panose="02020603050405020304" pitchFamily="18" charset="0"/>
              </a:rPr>
              <a:t>Démonstration</a:t>
            </a:r>
          </a:p>
        </p:txBody>
      </p:sp>
    </p:spTree>
    <p:extLst>
      <p:ext uri="{BB962C8B-B14F-4D97-AF65-F5344CB8AC3E}">
        <p14:creationId xmlns:p14="http://schemas.microsoft.com/office/powerpoint/2010/main" val="2456047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1000"/>
                                        <p:tgtEl>
                                          <p:spTgt spid="23"/>
                                        </p:tgtEl>
                                      </p:cBhvr>
                                    </p:animEffect>
                                    <p:anim calcmode="lin" valueType="num">
                                      <p:cBhvr>
                                        <p:cTn id="22" dur="1000" fill="hold"/>
                                        <p:tgtEl>
                                          <p:spTgt spid="23"/>
                                        </p:tgtEl>
                                        <p:attrNameLst>
                                          <p:attrName>ppt_x</p:attrName>
                                        </p:attrNameLst>
                                      </p:cBhvr>
                                      <p:tavLst>
                                        <p:tav tm="0">
                                          <p:val>
                                            <p:strVal val="#ppt_x"/>
                                          </p:val>
                                        </p:tav>
                                        <p:tav tm="100000">
                                          <p:val>
                                            <p:strVal val="#ppt_x"/>
                                          </p:val>
                                        </p:tav>
                                      </p:tavLst>
                                    </p:anim>
                                    <p:anim calcmode="lin" valueType="num">
                                      <p:cBhvr>
                                        <p:cTn id="2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1000"/>
                                        <p:tgtEl>
                                          <p:spTgt spid="20"/>
                                        </p:tgtEl>
                                      </p:cBhvr>
                                    </p:animEffect>
                                    <p:anim calcmode="lin" valueType="num">
                                      <p:cBhvr>
                                        <p:cTn id="29" dur="1000" fill="hold"/>
                                        <p:tgtEl>
                                          <p:spTgt spid="20"/>
                                        </p:tgtEl>
                                        <p:attrNameLst>
                                          <p:attrName>ppt_x</p:attrName>
                                        </p:attrNameLst>
                                      </p:cBhvr>
                                      <p:tavLst>
                                        <p:tav tm="0">
                                          <p:val>
                                            <p:strVal val="#ppt_x"/>
                                          </p:val>
                                        </p:tav>
                                        <p:tav tm="100000">
                                          <p:val>
                                            <p:strVal val="#ppt_x"/>
                                          </p:val>
                                        </p:tav>
                                      </p:tavLst>
                                    </p:anim>
                                    <p:anim calcmode="lin" valueType="num">
                                      <p:cBhvr>
                                        <p:cTn id="3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1000"/>
                                        <p:tgtEl>
                                          <p:spTgt spid="21"/>
                                        </p:tgtEl>
                                      </p:cBhvr>
                                    </p:animEffect>
                                    <p:anim calcmode="lin" valueType="num">
                                      <p:cBhvr>
                                        <p:cTn id="36" dur="1000" fill="hold"/>
                                        <p:tgtEl>
                                          <p:spTgt spid="21"/>
                                        </p:tgtEl>
                                        <p:attrNameLst>
                                          <p:attrName>ppt_x</p:attrName>
                                        </p:attrNameLst>
                                      </p:cBhvr>
                                      <p:tavLst>
                                        <p:tav tm="0">
                                          <p:val>
                                            <p:strVal val="#ppt_x"/>
                                          </p:val>
                                        </p:tav>
                                        <p:tav tm="100000">
                                          <p:val>
                                            <p:strVal val="#ppt_x"/>
                                          </p:val>
                                        </p:tav>
                                      </p:tavLst>
                                    </p:anim>
                                    <p:anim calcmode="lin" valueType="num">
                                      <p:cBhvr>
                                        <p:cTn id="3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1000"/>
                                        <p:tgtEl>
                                          <p:spTgt spid="25"/>
                                        </p:tgtEl>
                                      </p:cBhvr>
                                    </p:animEffect>
                                    <p:anim calcmode="lin" valueType="num">
                                      <p:cBhvr>
                                        <p:cTn id="43" dur="1000" fill="hold"/>
                                        <p:tgtEl>
                                          <p:spTgt spid="25"/>
                                        </p:tgtEl>
                                        <p:attrNameLst>
                                          <p:attrName>ppt_x</p:attrName>
                                        </p:attrNameLst>
                                      </p:cBhvr>
                                      <p:tavLst>
                                        <p:tav tm="0">
                                          <p:val>
                                            <p:strVal val="#ppt_x"/>
                                          </p:val>
                                        </p:tav>
                                        <p:tav tm="100000">
                                          <p:val>
                                            <p:strVal val="#ppt_x"/>
                                          </p:val>
                                        </p:tav>
                                      </p:tavLst>
                                    </p:anim>
                                    <p:anim calcmode="lin" valueType="num">
                                      <p:cBhvr>
                                        <p:cTn id="4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3"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 xmlns:a16="http://schemas.microsoft.com/office/drawing/2014/main" id="{9014B4E4-978A-DECD-790E-0AEA49A37CF8}"/>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0297185" y="-768804"/>
            <a:ext cx="2591502" cy="2510517"/>
          </a:xfrm>
          <a:prstGeom prst="rect">
            <a:avLst/>
          </a:prstGeom>
        </p:spPr>
      </p:pic>
      <p:pic>
        <p:nvPicPr>
          <p:cNvPr id="3" name="Graphic 2">
            <a:extLst>
              <a:ext uri="{FF2B5EF4-FFF2-40B4-BE49-F238E27FC236}">
                <a16:creationId xmlns="" xmlns:a16="http://schemas.microsoft.com/office/drawing/2014/main" id="{966C2856-69DC-639A-5EE5-7D8E7B1CCFCB}"/>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rot="16200000">
            <a:off x="-603043" y="-551089"/>
            <a:ext cx="2591502" cy="2510517"/>
          </a:xfrm>
          <a:prstGeom prst="rect">
            <a:avLst/>
          </a:prstGeom>
        </p:spPr>
      </p:pic>
      <p:pic>
        <p:nvPicPr>
          <p:cNvPr id="5" name="Picture 4">
            <a:extLst>
              <a:ext uri="{FF2B5EF4-FFF2-40B4-BE49-F238E27FC236}">
                <a16:creationId xmlns="" xmlns:a16="http://schemas.microsoft.com/office/drawing/2014/main" id="{B797C92C-74FE-7AFF-F1B6-D8441402A11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30637" b="30637"/>
          <a:stretch/>
        </p:blipFill>
        <p:spPr>
          <a:xfrm>
            <a:off x="1545622" y="3343275"/>
            <a:ext cx="8751563" cy="2541814"/>
          </a:xfrm>
          <a:prstGeom prst="roundRect">
            <a:avLst>
              <a:gd name="adj" fmla="val 50000"/>
            </a:avLst>
          </a:prstGeom>
        </p:spPr>
      </p:pic>
      <p:sp>
        <p:nvSpPr>
          <p:cNvPr id="7" name="TextBox 6">
            <a:extLst>
              <a:ext uri="{FF2B5EF4-FFF2-40B4-BE49-F238E27FC236}">
                <a16:creationId xmlns="" xmlns:a16="http://schemas.microsoft.com/office/drawing/2014/main" id="{456E2311-9292-B589-6F4B-D6C18B8CC4CF}"/>
              </a:ext>
            </a:extLst>
          </p:cNvPr>
          <p:cNvSpPr txBox="1"/>
          <p:nvPr/>
        </p:nvSpPr>
        <p:spPr>
          <a:xfrm>
            <a:off x="2406404" y="1552575"/>
            <a:ext cx="7004296" cy="1477328"/>
          </a:xfrm>
          <a:prstGeom prst="rect">
            <a:avLst/>
          </a:prstGeom>
          <a:noFill/>
        </p:spPr>
        <p:txBody>
          <a:bodyPr wrap="square">
            <a:spAutoFit/>
          </a:bodyPr>
          <a:lstStyle/>
          <a:p>
            <a:pPr algn="ctr">
              <a:lnSpc>
                <a:spcPct val="150000"/>
              </a:lnSpc>
            </a:pPr>
            <a:r>
              <a:rPr lang="en-US" sz="4400" b="1" u="sng" dirty="0">
                <a:solidFill>
                  <a:schemeClr val="tx1">
                    <a:lumMod val="85000"/>
                    <a:lumOff val="15000"/>
                  </a:schemeClr>
                </a:solidFill>
                <a:latin typeface="Modern No. 20" panose="02070704070505020303" pitchFamily="18" charset="0"/>
              </a:rPr>
              <a:t> 1  </a:t>
            </a:r>
            <a:r>
              <a:rPr lang="en-US" sz="3600" b="1" dirty="0">
                <a:solidFill>
                  <a:schemeClr val="tx1">
                    <a:lumMod val="85000"/>
                    <a:lumOff val="15000"/>
                  </a:schemeClr>
                </a:solidFill>
                <a:latin typeface="Montserrat" panose="00000500000000000000" pitchFamily="2" charset="0"/>
              </a:rPr>
              <a:t>Introduction </a:t>
            </a:r>
          </a:p>
          <a:p>
            <a:pPr algn="ctr">
              <a:lnSpc>
                <a:spcPct val="150000"/>
              </a:lnSpc>
            </a:pPr>
            <a:r>
              <a:rPr lang="en-US" sz="1600" b="0" i="0" dirty="0">
                <a:solidFill>
                  <a:schemeClr val="tx1">
                    <a:lumMod val="85000"/>
                    <a:lumOff val="15000"/>
                  </a:schemeClr>
                </a:solidFill>
                <a:effectLst/>
                <a:latin typeface="Montserrat" panose="00000500000000000000" pitchFamily="2" charset="0"/>
              </a:rPr>
              <a:t>.</a:t>
            </a:r>
          </a:p>
        </p:txBody>
      </p:sp>
    </p:spTree>
    <p:extLst>
      <p:ext uri="{BB962C8B-B14F-4D97-AF65-F5344CB8AC3E}">
        <p14:creationId xmlns:p14="http://schemas.microsoft.com/office/powerpoint/2010/main" val="366847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7A69CCD0-6A3D-9D94-8CE5-8BD98D4977A1}"/>
              </a:ext>
            </a:extLst>
          </p:cNvPr>
          <p:cNvSpPr/>
          <p:nvPr/>
        </p:nvSpPr>
        <p:spPr>
          <a:xfrm>
            <a:off x="0" y="0"/>
            <a:ext cx="1828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Top Corners Rounded 3">
            <a:extLst>
              <a:ext uri="{FF2B5EF4-FFF2-40B4-BE49-F238E27FC236}">
                <a16:creationId xmlns="" xmlns:a16="http://schemas.microsoft.com/office/drawing/2014/main" id="{2B451463-6A6D-3C29-4F2E-1807677C1EF6}"/>
              </a:ext>
            </a:extLst>
          </p:cNvPr>
          <p:cNvSpPr/>
          <p:nvPr/>
        </p:nvSpPr>
        <p:spPr>
          <a:xfrm rot="5400000" flipH="1">
            <a:off x="1532048" y="-1484085"/>
            <a:ext cx="1746704" cy="4714874"/>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4" name="Group 13">
            <a:extLst>
              <a:ext uri="{FF2B5EF4-FFF2-40B4-BE49-F238E27FC236}">
                <a16:creationId xmlns="" xmlns:a16="http://schemas.microsoft.com/office/drawing/2014/main" id="{850C504B-3051-5608-B354-7D3F3F8A4AE5}"/>
              </a:ext>
            </a:extLst>
          </p:cNvPr>
          <p:cNvGrpSpPr/>
          <p:nvPr/>
        </p:nvGrpSpPr>
        <p:grpSpPr>
          <a:xfrm>
            <a:off x="149864" y="4829175"/>
            <a:ext cx="4222111" cy="1619250"/>
            <a:chOff x="352882" y="3541486"/>
            <a:chExt cx="5779039" cy="2264229"/>
          </a:xfrm>
        </p:grpSpPr>
        <p:sp>
          <p:nvSpPr>
            <p:cNvPr id="13" name="Rectangle: Rounded Corners 12">
              <a:extLst>
                <a:ext uri="{FF2B5EF4-FFF2-40B4-BE49-F238E27FC236}">
                  <a16:creationId xmlns="" xmlns:a16="http://schemas.microsoft.com/office/drawing/2014/main" id="{78552A5A-E455-2EC9-FE0D-5ECE1EE33498}"/>
                </a:ext>
              </a:extLst>
            </p:cNvPr>
            <p:cNvSpPr/>
            <p:nvPr/>
          </p:nvSpPr>
          <p:spPr>
            <a:xfrm>
              <a:off x="352882" y="3541486"/>
              <a:ext cx="5779039" cy="226422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 xmlns:a16="http://schemas.microsoft.com/office/drawing/2014/main" id="{33EDDF41-EB8C-0BC6-1DA6-06C3458CCB8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3227" b="12233"/>
            <a:stretch/>
          </p:blipFill>
          <p:spPr>
            <a:xfrm>
              <a:off x="503737" y="3677837"/>
              <a:ext cx="5477329" cy="1991526"/>
            </a:xfrm>
            <a:prstGeom prst="roundRect">
              <a:avLst>
                <a:gd name="adj" fmla="val 50000"/>
              </a:avLst>
            </a:prstGeom>
          </p:spPr>
        </p:pic>
      </p:grpSp>
      <p:sp>
        <p:nvSpPr>
          <p:cNvPr id="10" name="TextBox 9">
            <a:extLst>
              <a:ext uri="{FF2B5EF4-FFF2-40B4-BE49-F238E27FC236}">
                <a16:creationId xmlns="" xmlns:a16="http://schemas.microsoft.com/office/drawing/2014/main" id="{C8F3A0F2-5E2C-A501-AAEA-BFA4ED4A6DA1}"/>
              </a:ext>
            </a:extLst>
          </p:cNvPr>
          <p:cNvSpPr txBox="1"/>
          <p:nvPr/>
        </p:nvSpPr>
        <p:spPr>
          <a:xfrm>
            <a:off x="3355921" y="1844215"/>
            <a:ext cx="8312839" cy="2806987"/>
          </a:xfrm>
          <a:prstGeom prst="rect">
            <a:avLst/>
          </a:prstGeom>
          <a:noFill/>
        </p:spPr>
        <p:txBody>
          <a:bodyPr wrap="square">
            <a:spAutoFit/>
          </a:bodyPr>
          <a:lstStyle/>
          <a:p>
            <a:pPr algn="just">
              <a:lnSpc>
                <a:spcPct val="150000"/>
              </a:lnSpc>
            </a:pPr>
            <a:r>
              <a:rPr lang="fr-FR" sz="2000" dirty="0">
                <a:latin typeface="Times New Roman" panose="02020603050405020304" pitchFamily="18" charset="0"/>
                <a:cs typeface="Times New Roman" panose="02020603050405020304" pitchFamily="18" charset="0"/>
              </a:rPr>
              <a:t>Avec le développement d'internet , une quantité massive de données textuelles est désormais à notre portée. Cela a conduit à un besoin croissant d’analyser ces informations en temps réel et de comprendre les sentiments exprimés dans ces textes. L'analyse des sentiments, catégorisant les textes comme positifs, neutres ou négatifs, est devenue un outil vital pour naviguer dans ce vaste paysage d'informations et saisir les tendances émergentes.</a:t>
            </a:r>
            <a:endParaRPr lang="fr-FR" sz="2000"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 xmlns:a16="http://schemas.microsoft.com/office/drawing/2014/main" id="{62A04371-4691-34D9-F6B4-95936B971198}"/>
              </a:ext>
            </a:extLst>
          </p:cNvPr>
          <p:cNvSpPr txBox="1"/>
          <p:nvPr/>
        </p:nvSpPr>
        <p:spPr>
          <a:xfrm>
            <a:off x="260077" y="339601"/>
            <a:ext cx="4296683" cy="769441"/>
          </a:xfrm>
          <a:prstGeom prst="rect">
            <a:avLst/>
          </a:prstGeom>
          <a:noFill/>
        </p:spPr>
        <p:txBody>
          <a:bodyPr wrap="square">
            <a:spAutoFit/>
          </a:bodyPr>
          <a:lstStyle/>
          <a:p>
            <a:pPr algn="ctr"/>
            <a:r>
              <a:rPr lang="en-US" sz="4400" b="1" u="sng" dirty="0">
                <a:solidFill>
                  <a:schemeClr val="bg1"/>
                </a:solidFill>
                <a:latin typeface="Modern No. 20" panose="02070704070505020303" pitchFamily="18" charset="0"/>
              </a:rPr>
              <a:t>1</a:t>
            </a:r>
            <a:r>
              <a:rPr lang="en-US" sz="4400" b="1" dirty="0">
                <a:solidFill>
                  <a:schemeClr val="bg1"/>
                </a:solidFill>
                <a:latin typeface="Modern No. 20" panose="02070704070505020303" pitchFamily="18" charset="0"/>
              </a:rPr>
              <a:t> </a:t>
            </a:r>
            <a:r>
              <a:rPr lang="en-US" sz="4400" b="1" u="sng" dirty="0">
                <a:solidFill>
                  <a:schemeClr val="bg1"/>
                </a:solidFill>
                <a:latin typeface="Modern No. 20" panose="02070704070505020303" pitchFamily="18" charset="0"/>
              </a:rPr>
              <a:t>Introduction</a:t>
            </a:r>
            <a:r>
              <a:rPr lang="en-US" sz="4000" b="1" i="0" dirty="0">
                <a:solidFill>
                  <a:schemeClr val="bg1"/>
                </a:solidFill>
                <a:effectLst/>
                <a:latin typeface="Montserrat" panose="00000500000000000000" pitchFamily="2" charset="0"/>
              </a:rPr>
              <a:t> </a:t>
            </a:r>
            <a:endParaRPr lang="en-US" sz="4000" b="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369635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 xmlns:a16="http://schemas.microsoft.com/office/drawing/2014/main" id="{9014B4E4-978A-DECD-790E-0AEA49A37CF8}"/>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0297185" y="-768804"/>
            <a:ext cx="2591502" cy="2510517"/>
          </a:xfrm>
          <a:prstGeom prst="rect">
            <a:avLst/>
          </a:prstGeom>
        </p:spPr>
      </p:pic>
      <p:pic>
        <p:nvPicPr>
          <p:cNvPr id="3" name="Graphic 2">
            <a:extLst>
              <a:ext uri="{FF2B5EF4-FFF2-40B4-BE49-F238E27FC236}">
                <a16:creationId xmlns="" xmlns:a16="http://schemas.microsoft.com/office/drawing/2014/main" id="{966C2856-69DC-639A-5EE5-7D8E7B1CCFCB}"/>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rot="16200000">
            <a:off x="-603043" y="-551089"/>
            <a:ext cx="2591502" cy="2510517"/>
          </a:xfrm>
          <a:prstGeom prst="rect">
            <a:avLst/>
          </a:prstGeom>
        </p:spPr>
      </p:pic>
      <p:pic>
        <p:nvPicPr>
          <p:cNvPr id="5" name="Picture 4">
            <a:extLst>
              <a:ext uri="{FF2B5EF4-FFF2-40B4-BE49-F238E27FC236}">
                <a16:creationId xmlns="" xmlns:a16="http://schemas.microsoft.com/office/drawing/2014/main" id="{B797C92C-74FE-7AFF-F1B6-D8441402A11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30637" b="30637"/>
          <a:stretch/>
        </p:blipFill>
        <p:spPr>
          <a:xfrm>
            <a:off x="1545622" y="3343275"/>
            <a:ext cx="8751563" cy="2541814"/>
          </a:xfrm>
          <a:prstGeom prst="roundRect">
            <a:avLst>
              <a:gd name="adj" fmla="val 50000"/>
            </a:avLst>
          </a:prstGeom>
        </p:spPr>
      </p:pic>
      <p:sp>
        <p:nvSpPr>
          <p:cNvPr id="7" name="TextBox 6">
            <a:extLst>
              <a:ext uri="{FF2B5EF4-FFF2-40B4-BE49-F238E27FC236}">
                <a16:creationId xmlns="" xmlns:a16="http://schemas.microsoft.com/office/drawing/2014/main" id="{456E2311-9292-B589-6F4B-D6C18B8CC4CF}"/>
              </a:ext>
            </a:extLst>
          </p:cNvPr>
          <p:cNvSpPr txBox="1"/>
          <p:nvPr/>
        </p:nvSpPr>
        <p:spPr>
          <a:xfrm>
            <a:off x="2406404" y="1552575"/>
            <a:ext cx="7004296" cy="1477328"/>
          </a:xfrm>
          <a:prstGeom prst="rect">
            <a:avLst/>
          </a:prstGeom>
          <a:noFill/>
        </p:spPr>
        <p:txBody>
          <a:bodyPr wrap="square">
            <a:spAutoFit/>
          </a:bodyPr>
          <a:lstStyle/>
          <a:p>
            <a:pPr algn="ctr">
              <a:lnSpc>
                <a:spcPct val="150000"/>
              </a:lnSpc>
            </a:pPr>
            <a:r>
              <a:rPr lang="en-US" sz="4400" b="1" u="sng" dirty="0">
                <a:solidFill>
                  <a:schemeClr val="tx1">
                    <a:lumMod val="85000"/>
                    <a:lumOff val="15000"/>
                  </a:schemeClr>
                </a:solidFill>
                <a:latin typeface="Modern No. 20" panose="02070704070505020303" pitchFamily="18" charset="0"/>
              </a:rPr>
              <a:t> 2</a:t>
            </a:r>
            <a:r>
              <a:rPr lang="en-US" sz="4400" b="1" dirty="0">
                <a:solidFill>
                  <a:schemeClr val="tx1">
                    <a:lumMod val="85000"/>
                    <a:lumOff val="15000"/>
                  </a:schemeClr>
                </a:solidFill>
                <a:latin typeface="Modern No. 20" panose="02070704070505020303" pitchFamily="18" charset="0"/>
              </a:rPr>
              <a:t>  Extraction des données</a:t>
            </a:r>
            <a:endParaRPr lang="en-US" sz="3600" b="1" dirty="0">
              <a:solidFill>
                <a:schemeClr val="tx1">
                  <a:lumMod val="85000"/>
                  <a:lumOff val="15000"/>
                </a:schemeClr>
              </a:solidFill>
              <a:latin typeface="Montserrat" panose="00000500000000000000" pitchFamily="2" charset="0"/>
            </a:endParaRPr>
          </a:p>
          <a:p>
            <a:pPr algn="ctr">
              <a:lnSpc>
                <a:spcPct val="150000"/>
              </a:lnSpc>
            </a:pPr>
            <a:r>
              <a:rPr lang="en-US" sz="1600" b="0" i="0" dirty="0">
                <a:solidFill>
                  <a:schemeClr val="tx1">
                    <a:lumMod val="85000"/>
                    <a:lumOff val="15000"/>
                  </a:schemeClr>
                </a:solidFill>
                <a:effectLst/>
                <a:latin typeface="Montserrat" panose="00000500000000000000" pitchFamily="2" charset="0"/>
              </a:rPr>
              <a:t>.</a:t>
            </a:r>
          </a:p>
        </p:txBody>
      </p:sp>
    </p:spTree>
    <p:extLst>
      <p:ext uri="{BB962C8B-B14F-4D97-AF65-F5344CB8AC3E}">
        <p14:creationId xmlns:p14="http://schemas.microsoft.com/office/powerpoint/2010/main" val="3906774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7A69CCD0-6A3D-9D94-8CE5-8BD98D4977A1}"/>
              </a:ext>
            </a:extLst>
          </p:cNvPr>
          <p:cNvSpPr/>
          <p:nvPr/>
        </p:nvSpPr>
        <p:spPr>
          <a:xfrm>
            <a:off x="0" y="0"/>
            <a:ext cx="1828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Top Corners Rounded 3">
            <a:extLst>
              <a:ext uri="{FF2B5EF4-FFF2-40B4-BE49-F238E27FC236}">
                <a16:creationId xmlns="" xmlns:a16="http://schemas.microsoft.com/office/drawing/2014/main" id="{2B451463-6A6D-3C29-4F2E-1807677C1EF6}"/>
              </a:ext>
            </a:extLst>
          </p:cNvPr>
          <p:cNvSpPr/>
          <p:nvPr/>
        </p:nvSpPr>
        <p:spPr>
          <a:xfrm rot="5400000" flipH="1">
            <a:off x="1532048" y="-1484085"/>
            <a:ext cx="1746704" cy="4714874"/>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 xmlns:a16="http://schemas.microsoft.com/office/drawing/2014/main" id="{62A04371-4691-34D9-F6B4-95936B971198}"/>
              </a:ext>
            </a:extLst>
          </p:cNvPr>
          <p:cNvSpPr txBox="1"/>
          <p:nvPr/>
        </p:nvSpPr>
        <p:spPr>
          <a:xfrm>
            <a:off x="-758941" y="426915"/>
            <a:ext cx="6328681" cy="1200329"/>
          </a:xfrm>
          <a:prstGeom prst="rect">
            <a:avLst/>
          </a:prstGeom>
          <a:noFill/>
        </p:spPr>
        <p:txBody>
          <a:bodyPr wrap="square">
            <a:spAutoFit/>
          </a:bodyPr>
          <a:lstStyle/>
          <a:p>
            <a:pPr algn="ctr"/>
            <a:r>
              <a:rPr lang="en-US" sz="3200" b="1" u="sng" dirty="0">
                <a:solidFill>
                  <a:schemeClr val="bg1"/>
                </a:solidFill>
                <a:latin typeface="Modern No. 20" panose="02070704070505020303" pitchFamily="18" charset="0"/>
              </a:rPr>
              <a:t> 2  </a:t>
            </a:r>
            <a:r>
              <a:rPr lang="fr-FR" sz="3200" b="1" dirty="0">
                <a:solidFill>
                  <a:schemeClr val="bg1"/>
                </a:solidFill>
                <a:latin typeface="Times New Roman" panose="02020603050405020304" pitchFamily="18" charset="0"/>
                <a:cs typeface="Times New Roman" panose="02020603050405020304" pitchFamily="18" charset="0"/>
              </a:rPr>
              <a:t>Extraction</a:t>
            </a:r>
            <a:r>
              <a:rPr lang="en-US" sz="3200" b="1" dirty="0">
                <a:solidFill>
                  <a:schemeClr val="bg1"/>
                </a:solidFill>
                <a:latin typeface="Times New Roman" panose="02020603050405020304" pitchFamily="18" charset="0"/>
                <a:cs typeface="Times New Roman" panose="02020603050405020304" pitchFamily="18" charset="0"/>
              </a:rPr>
              <a:t> des données </a:t>
            </a:r>
            <a:endParaRPr lang="en-US" sz="2400" b="1" dirty="0">
              <a:solidFill>
                <a:schemeClr val="bg1"/>
              </a:solidFill>
              <a:latin typeface="Montserrat" panose="00000500000000000000" pitchFamily="2" charset="0"/>
            </a:endParaRPr>
          </a:p>
          <a:p>
            <a:pPr algn="ctr"/>
            <a:endParaRPr lang="en-US" sz="4000" b="1" dirty="0">
              <a:solidFill>
                <a:schemeClr val="bg1"/>
              </a:solidFill>
              <a:latin typeface="Montserrat" panose="00000500000000000000" pitchFamily="2" charset="0"/>
            </a:endParaRPr>
          </a:p>
        </p:txBody>
      </p:sp>
      <p:sp>
        <p:nvSpPr>
          <p:cNvPr id="9" name="ZoneTexte 8">
            <a:extLst>
              <a:ext uri="{FF2B5EF4-FFF2-40B4-BE49-F238E27FC236}">
                <a16:creationId xmlns="" xmlns:a16="http://schemas.microsoft.com/office/drawing/2014/main" id="{CA6F6EFD-556F-7A39-1BF2-6F16B5B47077}"/>
              </a:ext>
            </a:extLst>
          </p:cNvPr>
          <p:cNvSpPr txBox="1"/>
          <p:nvPr/>
        </p:nvSpPr>
        <p:spPr>
          <a:xfrm>
            <a:off x="2076065" y="2042019"/>
            <a:ext cx="6328681" cy="4401205"/>
          </a:xfrm>
          <a:prstGeom prst="rect">
            <a:avLst/>
          </a:prstGeom>
          <a:noFill/>
        </p:spPr>
        <p:txBody>
          <a:bodyPr wrap="square">
            <a:spAutoFit/>
          </a:bodyPr>
          <a:lstStyle/>
          <a:p>
            <a:pPr algn="just"/>
            <a:r>
              <a:rPr lang="fr-FR" sz="2400" dirty="0">
                <a:solidFill>
                  <a:srgbClr val="000000"/>
                </a:solidFill>
                <a:latin typeface="Times New Roman" panose="02020603050405020304" pitchFamily="18" charset="0"/>
              </a:rPr>
              <a:t>Le </a:t>
            </a:r>
            <a:r>
              <a:rPr lang="fr-FR" sz="2400" dirty="0" err="1">
                <a:solidFill>
                  <a:srgbClr val="000000"/>
                </a:solidFill>
                <a:latin typeface="Times New Roman" panose="02020603050405020304" pitchFamily="18" charset="0"/>
              </a:rPr>
              <a:t>scraping</a:t>
            </a:r>
            <a:r>
              <a:rPr lang="fr-FR" sz="2400" dirty="0">
                <a:solidFill>
                  <a:srgbClr val="000000"/>
                </a:solidFill>
                <a:latin typeface="Times New Roman" panose="02020603050405020304" pitchFamily="18" charset="0"/>
              </a:rPr>
              <a:t> est une technique automatisée utilisée pour extraire des données à partir de sites web. Il s’agit de télécharger, d’analyser le contenu d’une page web et d’extraire des informations spécifiques. </a:t>
            </a:r>
          </a:p>
          <a:p>
            <a:pPr algn="just"/>
            <a:endParaRPr lang="fr-FR" sz="2400" dirty="0">
              <a:solidFill>
                <a:srgbClr val="000000"/>
              </a:solidFill>
              <a:latin typeface="Times New Roman" panose="02020603050405020304" pitchFamily="18" charset="0"/>
            </a:endParaRPr>
          </a:p>
          <a:p>
            <a:pPr algn="just"/>
            <a:r>
              <a:rPr lang="fr-FR" sz="2400" b="1" dirty="0">
                <a:solidFill>
                  <a:srgbClr val="000000"/>
                </a:solidFill>
                <a:latin typeface="Times New Roman" panose="02020603050405020304" pitchFamily="18" charset="0"/>
              </a:rPr>
              <a:t>Utilisation de la bibliothèque ntscraper:</a:t>
            </a:r>
          </a:p>
          <a:p>
            <a:pPr marL="342900" indent="-342900" algn="just">
              <a:buFont typeface="Arial" panose="020B0604020202020204" pitchFamily="34" charset="0"/>
              <a:buChar char="•"/>
            </a:pPr>
            <a:r>
              <a:rPr lang="fr-FR" sz="2400" dirty="0">
                <a:solidFill>
                  <a:srgbClr val="000000"/>
                </a:solidFill>
                <a:latin typeface="Times New Roman" panose="02020603050405020304" pitchFamily="18" charset="0"/>
              </a:rPr>
              <a:t>Recherche et extraction des tweets contenant un certain terme ou hashtag</a:t>
            </a:r>
          </a:p>
          <a:p>
            <a:pPr marL="342900" indent="-342900" algn="just">
              <a:buFont typeface="Arial" panose="020B0604020202020204" pitchFamily="34" charset="0"/>
              <a:buChar char="•"/>
            </a:pPr>
            <a:r>
              <a:rPr lang="fr-FR" sz="2400" dirty="0">
                <a:solidFill>
                  <a:srgbClr val="000000"/>
                </a:solidFill>
                <a:latin typeface="Times New Roman" panose="02020603050405020304" pitchFamily="18" charset="0"/>
              </a:rPr>
              <a:t>Scraping de profils utilisateurs </a:t>
            </a:r>
          </a:p>
          <a:p>
            <a:pPr marL="342900" indent="-342900" algn="just">
              <a:buFont typeface="Arial" panose="020B0604020202020204" pitchFamily="34" charset="0"/>
              <a:buChar char="•"/>
            </a:pPr>
            <a:endParaRPr lang="fr-FR" sz="2000" b="1" dirty="0">
              <a:solidFill>
                <a:srgbClr val="000000"/>
              </a:solidFill>
              <a:latin typeface="Times New Roman" panose="02020603050405020304" pitchFamily="18" charset="0"/>
            </a:endParaRPr>
          </a:p>
          <a:p>
            <a:pPr marL="342900" indent="-342900" algn="just">
              <a:buFont typeface="Arial" panose="020B0604020202020204" pitchFamily="34" charset="0"/>
              <a:buChar char="•"/>
            </a:pPr>
            <a:endParaRPr lang="fr-FR" sz="2000" b="1" dirty="0">
              <a:solidFill>
                <a:srgbClr val="000000"/>
              </a:solidFill>
              <a:latin typeface="Times New Roman" panose="02020603050405020304" pitchFamily="18" charset="0"/>
            </a:endParaRPr>
          </a:p>
        </p:txBody>
      </p:sp>
      <p:pic>
        <p:nvPicPr>
          <p:cNvPr id="5" name="Image 4">
            <a:extLst>
              <a:ext uri="{FF2B5EF4-FFF2-40B4-BE49-F238E27FC236}">
                <a16:creationId xmlns="" xmlns:a16="http://schemas.microsoft.com/office/drawing/2014/main" id="{B481E420-1014-213F-F74B-0818F1E2E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9153" y="3791278"/>
            <a:ext cx="2780611" cy="2944802"/>
          </a:xfrm>
          <a:prstGeom prst="rect">
            <a:avLst/>
          </a:prstGeom>
        </p:spPr>
      </p:pic>
      <p:pic>
        <p:nvPicPr>
          <p:cNvPr id="8" name="Picture Placeholder 13">
            <a:extLst>
              <a:ext uri="{FF2B5EF4-FFF2-40B4-BE49-F238E27FC236}">
                <a16:creationId xmlns="" xmlns:a16="http://schemas.microsoft.com/office/drawing/2014/main" id="{2795AA80-E238-4C91-B3B4-CA27E9B8BB40}"/>
              </a:ext>
            </a:extLst>
          </p:cNvPr>
          <p:cNvPicPr>
            <a:picLocks noGrp="1" noChangeAspect="1"/>
          </p:cNvPicPr>
          <p:nvPr/>
        </p:nvPicPr>
        <p:blipFill>
          <a:blip r:embed="rId3"/>
          <a:srcRect t="72" b="72"/>
          <a:stretch>
            <a:fillRect/>
          </a:stretch>
        </p:blipFill>
        <p:spPr>
          <a:xfrm>
            <a:off x="8672801" y="280409"/>
            <a:ext cx="3206963" cy="3190110"/>
          </a:xfrm>
          <a:prstGeom prst="ellipse">
            <a:avLst/>
          </a:prstGeom>
          <a:noFill/>
          <a:ln>
            <a:noFill/>
          </a:ln>
        </p:spPr>
      </p:pic>
    </p:spTree>
    <p:extLst>
      <p:ext uri="{BB962C8B-B14F-4D97-AF65-F5344CB8AC3E}">
        <p14:creationId xmlns:p14="http://schemas.microsoft.com/office/powerpoint/2010/main" val="3099757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 xmlns:a16="http://schemas.microsoft.com/office/drawing/2014/main" id="{9014B4E4-978A-DECD-790E-0AEA49A37CF8}"/>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0297185" y="-768804"/>
            <a:ext cx="2591502" cy="2510517"/>
          </a:xfrm>
          <a:prstGeom prst="rect">
            <a:avLst/>
          </a:prstGeom>
        </p:spPr>
      </p:pic>
      <p:pic>
        <p:nvPicPr>
          <p:cNvPr id="3" name="Graphic 2">
            <a:extLst>
              <a:ext uri="{FF2B5EF4-FFF2-40B4-BE49-F238E27FC236}">
                <a16:creationId xmlns="" xmlns:a16="http://schemas.microsoft.com/office/drawing/2014/main" id="{966C2856-69DC-639A-5EE5-7D8E7B1CCFCB}"/>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rot="16200000">
            <a:off x="-603043" y="-551089"/>
            <a:ext cx="2591502" cy="2510517"/>
          </a:xfrm>
          <a:prstGeom prst="rect">
            <a:avLst/>
          </a:prstGeom>
        </p:spPr>
      </p:pic>
      <p:pic>
        <p:nvPicPr>
          <p:cNvPr id="5" name="Picture 4">
            <a:extLst>
              <a:ext uri="{FF2B5EF4-FFF2-40B4-BE49-F238E27FC236}">
                <a16:creationId xmlns="" xmlns:a16="http://schemas.microsoft.com/office/drawing/2014/main" id="{B797C92C-74FE-7AFF-F1B6-D8441402A11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30637" b="30637"/>
          <a:stretch/>
        </p:blipFill>
        <p:spPr>
          <a:xfrm>
            <a:off x="1545622" y="3343275"/>
            <a:ext cx="8751563" cy="2541814"/>
          </a:xfrm>
          <a:prstGeom prst="roundRect">
            <a:avLst>
              <a:gd name="adj" fmla="val 50000"/>
            </a:avLst>
          </a:prstGeom>
        </p:spPr>
      </p:pic>
      <p:sp>
        <p:nvSpPr>
          <p:cNvPr id="7" name="TextBox 6">
            <a:extLst>
              <a:ext uri="{FF2B5EF4-FFF2-40B4-BE49-F238E27FC236}">
                <a16:creationId xmlns="" xmlns:a16="http://schemas.microsoft.com/office/drawing/2014/main" id="{456E2311-9292-B589-6F4B-D6C18B8CC4CF}"/>
              </a:ext>
            </a:extLst>
          </p:cNvPr>
          <p:cNvSpPr txBox="1"/>
          <p:nvPr/>
        </p:nvSpPr>
        <p:spPr>
          <a:xfrm>
            <a:off x="2406404" y="1552575"/>
            <a:ext cx="7004296" cy="1477328"/>
          </a:xfrm>
          <a:prstGeom prst="rect">
            <a:avLst/>
          </a:prstGeom>
          <a:noFill/>
        </p:spPr>
        <p:txBody>
          <a:bodyPr wrap="square">
            <a:spAutoFit/>
          </a:bodyPr>
          <a:lstStyle/>
          <a:p>
            <a:pPr algn="ctr">
              <a:lnSpc>
                <a:spcPct val="150000"/>
              </a:lnSpc>
            </a:pPr>
            <a:r>
              <a:rPr lang="en-US" sz="4400" b="1" u="sng" dirty="0">
                <a:solidFill>
                  <a:schemeClr val="tx1">
                    <a:lumMod val="85000"/>
                    <a:lumOff val="15000"/>
                  </a:schemeClr>
                </a:solidFill>
                <a:latin typeface="Modern No. 20" panose="02070704070505020303" pitchFamily="18" charset="0"/>
              </a:rPr>
              <a:t> 3  </a:t>
            </a:r>
            <a:r>
              <a:rPr lang="en-US" sz="3600" b="1" dirty="0">
                <a:solidFill>
                  <a:schemeClr val="tx1">
                    <a:lumMod val="85000"/>
                    <a:lumOff val="15000"/>
                  </a:schemeClr>
                </a:solidFill>
                <a:latin typeface="Montserrat" panose="00000500000000000000" pitchFamily="2" charset="0"/>
              </a:rPr>
              <a:t>Stockage des données </a:t>
            </a:r>
          </a:p>
          <a:p>
            <a:pPr algn="ctr">
              <a:lnSpc>
                <a:spcPct val="150000"/>
              </a:lnSpc>
            </a:pPr>
            <a:r>
              <a:rPr lang="en-US" sz="1600" b="0" i="0" dirty="0">
                <a:solidFill>
                  <a:schemeClr val="tx1">
                    <a:lumMod val="85000"/>
                    <a:lumOff val="15000"/>
                  </a:schemeClr>
                </a:solidFill>
                <a:effectLst/>
                <a:latin typeface="Montserrat" panose="00000500000000000000" pitchFamily="2" charset="0"/>
              </a:rPr>
              <a:t>.</a:t>
            </a:r>
          </a:p>
        </p:txBody>
      </p:sp>
    </p:spTree>
    <p:extLst>
      <p:ext uri="{BB962C8B-B14F-4D97-AF65-F5344CB8AC3E}">
        <p14:creationId xmlns:p14="http://schemas.microsoft.com/office/powerpoint/2010/main" val="1858422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7A69CCD0-6A3D-9D94-8CE5-8BD98D4977A1}"/>
              </a:ext>
            </a:extLst>
          </p:cNvPr>
          <p:cNvSpPr/>
          <p:nvPr/>
        </p:nvSpPr>
        <p:spPr>
          <a:xfrm>
            <a:off x="0" y="0"/>
            <a:ext cx="1828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Top Corners Rounded 3">
            <a:extLst>
              <a:ext uri="{FF2B5EF4-FFF2-40B4-BE49-F238E27FC236}">
                <a16:creationId xmlns="" xmlns:a16="http://schemas.microsoft.com/office/drawing/2014/main" id="{2B451463-6A6D-3C29-4F2E-1807677C1EF6}"/>
              </a:ext>
            </a:extLst>
          </p:cNvPr>
          <p:cNvSpPr/>
          <p:nvPr/>
        </p:nvSpPr>
        <p:spPr>
          <a:xfrm rot="5400000" flipH="1">
            <a:off x="1532048" y="-1484085"/>
            <a:ext cx="1746704" cy="4714874"/>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 xmlns:a16="http://schemas.microsoft.com/office/drawing/2014/main" id="{62A04371-4691-34D9-F6B4-95936B971198}"/>
              </a:ext>
            </a:extLst>
          </p:cNvPr>
          <p:cNvSpPr txBox="1"/>
          <p:nvPr/>
        </p:nvSpPr>
        <p:spPr>
          <a:xfrm>
            <a:off x="47962" y="426916"/>
            <a:ext cx="4762837" cy="646331"/>
          </a:xfrm>
          <a:prstGeom prst="rect">
            <a:avLst/>
          </a:prstGeom>
          <a:noFill/>
        </p:spPr>
        <p:txBody>
          <a:bodyPr wrap="square">
            <a:spAutoFit/>
          </a:bodyPr>
          <a:lstStyle/>
          <a:p>
            <a:pPr algn="ctr"/>
            <a:r>
              <a:rPr lang="en-US" sz="3200" b="1" u="sng" dirty="0">
                <a:solidFill>
                  <a:schemeClr val="bg1"/>
                </a:solidFill>
                <a:latin typeface="Modern No. 20" panose="02070704070505020303" pitchFamily="18" charset="0"/>
              </a:rPr>
              <a:t> 3</a:t>
            </a:r>
            <a:r>
              <a:rPr lang="en-US" sz="3200" b="1" dirty="0">
                <a:solidFill>
                  <a:schemeClr val="bg1"/>
                </a:solidFill>
                <a:latin typeface="Modern No. 20" panose="02070704070505020303" pitchFamily="18" charset="0"/>
              </a:rPr>
              <a:t>  </a:t>
            </a:r>
            <a:r>
              <a:rPr lang="en-US" sz="3600" b="1" dirty="0">
                <a:solidFill>
                  <a:schemeClr val="bg1"/>
                </a:solidFill>
                <a:latin typeface="Modern No. 20" panose="02070704070505020303" pitchFamily="18" charset="0"/>
              </a:rPr>
              <a:t>Stockage des données</a:t>
            </a:r>
            <a:endParaRPr lang="en-US" sz="2400" b="1" dirty="0">
              <a:solidFill>
                <a:schemeClr val="bg1"/>
              </a:solidFill>
              <a:latin typeface="Montserrat" panose="00000500000000000000" pitchFamily="2" charset="0"/>
            </a:endParaRPr>
          </a:p>
        </p:txBody>
      </p:sp>
      <p:sp>
        <p:nvSpPr>
          <p:cNvPr id="6" name="ZoneTexte 5"/>
          <p:cNvSpPr txBox="1"/>
          <p:nvPr/>
        </p:nvSpPr>
        <p:spPr>
          <a:xfrm>
            <a:off x="2405400" y="2173620"/>
            <a:ext cx="6957060" cy="3724096"/>
          </a:xfrm>
          <a:prstGeom prst="rect">
            <a:avLst/>
          </a:prstGeom>
          <a:noFill/>
        </p:spPr>
        <p:txBody>
          <a:bodyPr wrap="square" rtlCol="0">
            <a:spAutoFit/>
          </a:bodyPr>
          <a:lstStyle/>
          <a:p>
            <a:r>
              <a:rPr lang="fr-FR" sz="2400" dirty="0">
                <a:latin typeface="Times New Roman" panose="02020603050405020304" pitchFamily="18" charset="0"/>
                <a:ea typeface="Tahoma" panose="020B0604030504040204" pitchFamily="34" charset="0"/>
                <a:cs typeface="Times New Roman" panose="02020603050405020304" pitchFamily="18" charset="0"/>
              </a:rPr>
              <a:t>MongoDB est une base de données NoSQL, c'est-à-dire une base de données non relationnelle, basé sur des documents au format JSON (JavaScript Object Notation)</a:t>
            </a:r>
          </a:p>
          <a:p>
            <a:endParaRPr lang="fr-FR" sz="2400" dirty="0">
              <a:latin typeface="Times New Roman" panose="02020603050405020304" pitchFamily="18" charset="0"/>
              <a:ea typeface="Tahoma" panose="020B0604030504040204" pitchFamily="34" charset="0"/>
              <a:cs typeface="Times New Roman" panose="02020603050405020304" pitchFamily="18" charset="0"/>
            </a:endParaRPr>
          </a:p>
          <a:p>
            <a:r>
              <a:rPr lang="fr-FR" sz="2400" b="1" dirty="0">
                <a:latin typeface="Times New Roman" panose="02020603050405020304" pitchFamily="18" charset="0"/>
                <a:ea typeface="Tahoma" panose="020B0604030504040204" pitchFamily="34" charset="0"/>
                <a:cs typeface="Times New Roman" panose="02020603050405020304" pitchFamily="18" charset="0"/>
              </a:rPr>
              <a:t>Raison  d’utilisation</a:t>
            </a:r>
            <a:r>
              <a:rPr lang="en-US" sz="2400" b="1" dirty="0">
                <a:latin typeface="Times New Roman" panose="02020603050405020304" pitchFamily="18" charset="0"/>
                <a:ea typeface="Tahoma" panose="020B0604030504040204" pitchFamily="34" charset="0"/>
                <a:cs typeface="Times New Roman" panose="02020603050405020304" pitchFamily="18" charset="0"/>
              </a:rPr>
              <a:t>:</a:t>
            </a:r>
          </a:p>
          <a:p>
            <a:pPr marL="800100" lvl="1" indent="-342900">
              <a:buFont typeface="Arial" panose="020B0604020202020204" pitchFamily="34" charset="0"/>
              <a:buChar char="•"/>
            </a:pPr>
            <a:r>
              <a:rPr lang="en-US" sz="2400" dirty="0">
                <a:latin typeface="Times New Roman" panose="02020603050405020304" pitchFamily="18" charset="0"/>
                <a:ea typeface="Tahoma" panose="020B0604030504040204" pitchFamily="34" charset="0"/>
                <a:cs typeface="Times New Roman" panose="02020603050405020304" pitchFamily="18" charset="0"/>
              </a:rPr>
              <a:t>Structure de données flexible</a:t>
            </a:r>
          </a:p>
          <a:p>
            <a:pPr marL="800100" lvl="1" indent="-342900">
              <a:buFont typeface="Arial" panose="020B0604020202020204" pitchFamily="34" charset="0"/>
              <a:buChar char="•"/>
            </a:pPr>
            <a:r>
              <a:rPr lang="fr-FR" sz="2400" dirty="0">
                <a:latin typeface="Times New Roman" panose="02020603050405020304" pitchFamily="18" charset="0"/>
                <a:ea typeface="Tahoma" panose="020B0604030504040204" pitchFamily="34" charset="0"/>
                <a:cs typeface="Times New Roman" panose="02020603050405020304" pitchFamily="18" charset="0"/>
              </a:rPr>
              <a:t>Gestion des données non structurées </a:t>
            </a:r>
          </a:p>
          <a:p>
            <a:pPr marL="800100" lvl="1" indent="-342900">
              <a:buFont typeface="Arial" panose="020B0604020202020204" pitchFamily="34" charset="0"/>
              <a:buChar char="•"/>
            </a:pPr>
            <a:r>
              <a:rPr lang="fr-FR" sz="2400" dirty="0">
                <a:latin typeface="Times New Roman" panose="02020603050405020304" pitchFamily="18" charset="0"/>
                <a:ea typeface="Tahoma" panose="020B0604030504040204" pitchFamily="34" charset="0"/>
                <a:cs typeface="Times New Roman" panose="02020603050405020304" pitchFamily="18" charset="0"/>
              </a:rPr>
              <a:t>Évolutivité</a:t>
            </a:r>
          </a:p>
          <a:p>
            <a:pPr marL="800100" lvl="1" indent="-342900">
              <a:buFont typeface="Arial" panose="020B0604020202020204" pitchFamily="34" charset="0"/>
              <a:buChar char="•"/>
            </a:pPr>
            <a:endParaRPr lang="fr-FR" sz="2000"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7" name="Image 6">
            <a:extLst>
              <a:ext uri="{FF2B5EF4-FFF2-40B4-BE49-F238E27FC236}">
                <a16:creationId xmlns="" xmlns:a16="http://schemas.microsoft.com/office/drawing/2014/main" id="{1A33497A-3231-4F4D-2F03-43BA1C1BD2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4920" y="1965960"/>
            <a:ext cx="3307080" cy="3307080"/>
          </a:xfrm>
          <a:prstGeom prst="rect">
            <a:avLst/>
          </a:prstGeom>
        </p:spPr>
      </p:pic>
    </p:spTree>
    <p:extLst>
      <p:ext uri="{BB962C8B-B14F-4D97-AF65-F5344CB8AC3E}">
        <p14:creationId xmlns:p14="http://schemas.microsoft.com/office/powerpoint/2010/main" val="285031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42"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anim calcmode="lin" valueType="num">
                                      <p:cBhvr>
                                        <p:cTn id="11" dur="1000" fill="hold"/>
                                        <p:tgtEl>
                                          <p:spTgt spid="7"/>
                                        </p:tgtEl>
                                        <p:attrNameLst>
                                          <p:attrName>ppt_x</p:attrName>
                                        </p:attrNameLst>
                                      </p:cBhvr>
                                      <p:tavLst>
                                        <p:tav tm="0">
                                          <p:val>
                                            <p:strVal val="#ppt_x"/>
                                          </p:val>
                                        </p:tav>
                                        <p:tav tm="100000">
                                          <p:val>
                                            <p:strVal val="#ppt_x"/>
                                          </p:val>
                                        </p:tav>
                                      </p:tavLst>
                                    </p:anim>
                                    <p:anim calcmode="lin" valueType="num">
                                      <p:cBhvr>
                                        <p:cTn id="1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 xmlns:a16="http://schemas.microsoft.com/office/drawing/2014/main" id="{9014B4E4-978A-DECD-790E-0AEA49A37CF8}"/>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0297185" y="-768804"/>
            <a:ext cx="2591502" cy="2510517"/>
          </a:xfrm>
          <a:prstGeom prst="rect">
            <a:avLst/>
          </a:prstGeom>
        </p:spPr>
      </p:pic>
      <p:pic>
        <p:nvPicPr>
          <p:cNvPr id="3" name="Graphic 2">
            <a:extLst>
              <a:ext uri="{FF2B5EF4-FFF2-40B4-BE49-F238E27FC236}">
                <a16:creationId xmlns="" xmlns:a16="http://schemas.microsoft.com/office/drawing/2014/main" id="{966C2856-69DC-639A-5EE5-7D8E7B1CCFCB}"/>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rot="16200000">
            <a:off x="-603043" y="-551089"/>
            <a:ext cx="2591502" cy="2510517"/>
          </a:xfrm>
          <a:prstGeom prst="rect">
            <a:avLst/>
          </a:prstGeom>
        </p:spPr>
      </p:pic>
      <p:pic>
        <p:nvPicPr>
          <p:cNvPr id="5" name="Picture 4">
            <a:extLst>
              <a:ext uri="{FF2B5EF4-FFF2-40B4-BE49-F238E27FC236}">
                <a16:creationId xmlns="" xmlns:a16="http://schemas.microsoft.com/office/drawing/2014/main" id="{B797C92C-74FE-7AFF-F1B6-D8441402A11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30637" b="30637"/>
          <a:stretch/>
        </p:blipFill>
        <p:spPr>
          <a:xfrm>
            <a:off x="1545622" y="3343275"/>
            <a:ext cx="8751563" cy="2541814"/>
          </a:xfrm>
          <a:prstGeom prst="roundRect">
            <a:avLst>
              <a:gd name="adj" fmla="val 50000"/>
            </a:avLst>
          </a:prstGeom>
        </p:spPr>
      </p:pic>
      <p:sp>
        <p:nvSpPr>
          <p:cNvPr id="7" name="TextBox 6">
            <a:extLst>
              <a:ext uri="{FF2B5EF4-FFF2-40B4-BE49-F238E27FC236}">
                <a16:creationId xmlns="" xmlns:a16="http://schemas.microsoft.com/office/drawing/2014/main" id="{456E2311-9292-B589-6F4B-D6C18B8CC4CF}"/>
              </a:ext>
            </a:extLst>
          </p:cNvPr>
          <p:cNvSpPr txBox="1"/>
          <p:nvPr/>
        </p:nvSpPr>
        <p:spPr>
          <a:xfrm>
            <a:off x="2406404" y="1552575"/>
            <a:ext cx="7004296" cy="1477328"/>
          </a:xfrm>
          <a:prstGeom prst="rect">
            <a:avLst/>
          </a:prstGeom>
          <a:noFill/>
        </p:spPr>
        <p:txBody>
          <a:bodyPr wrap="square">
            <a:spAutoFit/>
          </a:bodyPr>
          <a:lstStyle/>
          <a:p>
            <a:pPr algn="ctr">
              <a:lnSpc>
                <a:spcPct val="150000"/>
              </a:lnSpc>
            </a:pPr>
            <a:r>
              <a:rPr lang="en-US" sz="4400" b="1" u="sng" dirty="0">
                <a:solidFill>
                  <a:schemeClr val="tx1">
                    <a:lumMod val="85000"/>
                    <a:lumOff val="15000"/>
                  </a:schemeClr>
                </a:solidFill>
                <a:latin typeface="Modern No. 20" panose="02070704070505020303" pitchFamily="18" charset="0"/>
              </a:rPr>
              <a:t> 4  </a:t>
            </a:r>
            <a:r>
              <a:rPr lang="en-US" sz="4400" b="1" dirty="0">
                <a:solidFill>
                  <a:schemeClr val="tx1">
                    <a:lumMod val="85000"/>
                    <a:lumOff val="15000"/>
                  </a:schemeClr>
                </a:solidFill>
                <a:latin typeface="Times New Roman" panose="02020603050405020304" pitchFamily="18" charset="0"/>
                <a:cs typeface="Times New Roman" panose="02020603050405020304" pitchFamily="18" charset="0"/>
              </a:rPr>
              <a:t>Classification</a:t>
            </a:r>
            <a:endParaRPr lang="en-US" sz="3600" b="1" dirty="0">
              <a:solidFill>
                <a:schemeClr val="tx1">
                  <a:lumMod val="85000"/>
                  <a:lumOff val="15000"/>
                </a:schemeClr>
              </a:solidFill>
              <a:latin typeface="Montserrat" panose="00000500000000000000" pitchFamily="2" charset="0"/>
            </a:endParaRPr>
          </a:p>
          <a:p>
            <a:pPr algn="ctr">
              <a:lnSpc>
                <a:spcPct val="150000"/>
              </a:lnSpc>
            </a:pPr>
            <a:r>
              <a:rPr lang="en-US" sz="1600" b="0" i="0" dirty="0">
                <a:solidFill>
                  <a:schemeClr val="tx1">
                    <a:lumMod val="85000"/>
                    <a:lumOff val="15000"/>
                  </a:schemeClr>
                </a:solidFill>
                <a:effectLst/>
                <a:latin typeface="Montserrat" panose="00000500000000000000" pitchFamily="2" charset="0"/>
              </a:rPr>
              <a:t>.</a:t>
            </a:r>
          </a:p>
        </p:txBody>
      </p:sp>
    </p:spTree>
    <p:extLst>
      <p:ext uri="{BB962C8B-B14F-4D97-AF65-F5344CB8AC3E}">
        <p14:creationId xmlns:p14="http://schemas.microsoft.com/office/powerpoint/2010/main" val="99362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Custom 677">
      <a:dk1>
        <a:sysClr val="windowText" lastClr="000000"/>
      </a:dk1>
      <a:lt1>
        <a:sysClr val="window" lastClr="FFFFFF"/>
      </a:lt1>
      <a:dk2>
        <a:srgbClr val="44546A"/>
      </a:dk2>
      <a:lt2>
        <a:srgbClr val="E7E6E6"/>
      </a:lt2>
      <a:accent1>
        <a:srgbClr val="5CDDFD"/>
      </a:accent1>
      <a:accent2>
        <a:srgbClr val="1DA1F2"/>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1863</TotalTime>
  <Words>344</Words>
  <Application>Microsoft Office PowerPoint</Application>
  <PresentationFormat>Grand écran</PresentationFormat>
  <Paragraphs>56</Paragraphs>
  <Slides>14</Slides>
  <Notes>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14</vt:i4>
      </vt:variant>
    </vt:vector>
  </HeadingPairs>
  <TitlesOfParts>
    <vt:vector size="24" baseType="lpstr">
      <vt:lpstr>Arial</vt:lpstr>
      <vt:lpstr>Calibri</vt:lpstr>
      <vt:lpstr>Calibri Light</vt:lpstr>
      <vt:lpstr>LORA</vt:lpstr>
      <vt:lpstr>Modern No. 20</vt:lpstr>
      <vt:lpstr>Montserrat</vt:lpstr>
      <vt:lpstr>Segoe UI</vt:lpstr>
      <vt:lpstr>Tahoma</vt:lpstr>
      <vt:lpstr>Times New Roman</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 Egg</dc:creator>
  <cp:lastModifiedBy>Compte Microsoft</cp:lastModifiedBy>
  <cp:revision>41</cp:revision>
  <dcterms:created xsi:type="dcterms:W3CDTF">2023-06-03T07:28:13Z</dcterms:created>
  <dcterms:modified xsi:type="dcterms:W3CDTF">2024-05-07T09:20:45Z</dcterms:modified>
</cp:coreProperties>
</file>