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4"/>
  </p:notesMasterIdLst>
  <p:sldIdLst>
    <p:sldId id="256" r:id="rId2"/>
    <p:sldId id="259" r:id="rId3"/>
    <p:sldId id="263" r:id="rId4"/>
    <p:sldId id="270" r:id="rId5"/>
    <p:sldId id="297" r:id="rId6"/>
    <p:sldId id="298" r:id="rId7"/>
    <p:sldId id="299" r:id="rId8"/>
    <p:sldId id="300" r:id="rId9"/>
    <p:sldId id="301" r:id="rId10"/>
    <p:sldId id="304" r:id="rId11"/>
    <p:sldId id="305" r:id="rId12"/>
    <p:sldId id="268" r:id="rId13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5"/>
      <p:bold r:id="rId16"/>
      <p:italic r:id="rId17"/>
      <p:boldItalic r:id="rId18"/>
    </p:embeddedFont>
    <p:embeddedFont>
      <p:font typeface="Advent Pro SemiBold" panose="020B0604020202020204" charset="0"/>
      <p:regular r:id="rId19"/>
      <p:bold r:id="rId20"/>
    </p:embeddedFont>
    <p:embeddedFont>
      <p:font typeface="Fira Sans Condensed Medium" panose="020B0604020202020204" charset="0"/>
      <p:regular r:id="rId21"/>
      <p:bold r:id="rId22"/>
      <p:italic r:id="rId23"/>
      <p:boldItalic r:id="rId24"/>
    </p:embeddedFont>
    <p:embeddedFont>
      <p:font typeface="Share Tech" panose="020B0604020202020204" charset="0"/>
      <p:regular r:id="rId25"/>
    </p:embeddedFont>
    <p:embeddedFont>
      <p:font typeface="Maven Pro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BA350C-30BF-44DA-9E36-377ACEE8C6D3}">
  <a:tblStyle styleId="{6BBA350C-30BF-44DA-9E36-377ACEE8C6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660"/>
  </p:normalViewPr>
  <p:slideViewPr>
    <p:cSldViewPr snapToGrid="0">
      <p:cViewPr varScale="1">
        <p:scale>
          <a:sx n="57" d="100"/>
          <a:sy n="57" d="100"/>
        </p:scale>
        <p:origin x="4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6c52a2e8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6c52a2e8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60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halimahsitti2810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individua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Crefted by: </a:t>
            </a:r>
            <a:r>
              <a:rPr lang="en" b="1" dirty="0" smtClean="0"/>
              <a:t>Iim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Update: </a:t>
            </a:r>
            <a:r>
              <a:rPr lang="en" b="1" dirty="0" smtClean="0"/>
              <a:t>12.MART.2022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INSTALASION ANACONDA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4"/>
          <p:cNvSpPr>
            <a:spLocks noGrp="1"/>
          </p:cNvSpPr>
          <p:nvPr>
            <p:ph type="subTitle" idx="3"/>
          </p:nvPr>
        </p:nvSpPr>
        <p:spPr>
          <a:xfrm>
            <a:off x="336346" y="592282"/>
            <a:ext cx="7581525" cy="756408"/>
          </a:xfrm>
        </p:spPr>
        <p:txBody>
          <a:bodyPr/>
          <a:lstStyle/>
          <a:p>
            <a:pPr algn="l"/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anacondanya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terinstal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mengecek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anaconda</a:t>
            </a:r>
          </a:p>
          <a:p>
            <a:pPr algn="l"/>
            <a:r>
              <a:rPr lang="en-US" dirty="0" err="1" smtClean="0"/>
              <a:t>dan</a:t>
            </a:r>
            <a:r>
              <a:rPr lang="en-US" dirty="0" smtClean="0"/>
              <a:t> python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dibuka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command prompt </a:t>
            </a:r>
            <a:r>
              <a:rPr lang="en-US" dirty="0" err="1" smtClean="0"/>
              <a:t>melalui</a:t>
            </a:r>
            <a:r>
              <a:rPr lang="en-US" dirty="0" smtClean="0"/>
              <a:t> start (</a:t>
            </a:r>
            <a:r>
              <a:rPr lang="en-US" dirty="0" err="1" smtClean="0"/>
              <a:t>seperti</a:t>
            </a:r>
            <a:endParaRPr lang="en-US" dirty="0"/>
          </a:p>
          <a:p>
            <a:pPr algn="l"/>
            <a:r>
              <a:rPr lang="en-US" dirty="0" err="1" smtClean="0"/>
              <a:t>memanggil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anaconda navigator)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ketik</a:t>
            </a:r>
            <a:r>
              <a:rPr lang="en-US" dirty="0" smtClean="0"/>
              <a:t> “</a:t>
            </a:r>
            <a:r>
              <a:rPr lang="en-US" dirty="0" err="1" smtClean="0"/>
              <a:t>cmd</a:t>
            </a:r>
            <a:r>
              <a:rPr lang="en-US" dirty="0" smtClean="0"/>
              <a:t>”</a:t>
            </a:r>
          </a:p>
          <a:p>
            <a:pPr algn="l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mengecek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anaconda </a:t>
            </a:r>
            <a:r>
              <a:rPr lang="en-US" dirty="0" err="1" smtClean="0"/>
              <a:t>ketik</a:t>
            </a:r>
            <a:r>
              <a:rPr lang="en-US" dirty="0" smtClean="0"/>
              <a:t> </a:t>
            </a:r>
            <a:r>
              <a:rPr lang="en-US" dirty="0" err="1" smtClean="0"/>
              <a:t>conda</a:t>
            </a:r>
            <a:r>
              <a:rPr lang="en-US" dirty="0" smtClean="0"/>
              <a:t> –version</a:t>
            </a:r>
          </a:p>
          <a:p>
            <a:pPr algn="l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mengecek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python </a:t>
            </a:r>
            <a:r>
              <a:rPr lang="en-US" dirty="0" err="1" smtClean="0"/>
              <a:t>ketik</a:t>
            </a:r>
            <a:r>
              <a:rPr lang="en-US" dirty="0" smtClean="0"/>
              <a:t> python –version</a:t>
            </a:r>
          </a:p>
          <a:p>
            <a:pPr algn="l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" t="5634" r="63241" b="61285"/>
          <a:stretch/>
        </p:blipFill>
        <p:spPr>
          <a:xfrm>
            <a:off x="1913843" y="1995055"/>
            <a:ext cx="5090693" cy="287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7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3"/>
          </p:nvPr>
        </p:nvSpPr>
        <p:spPr>
          <a:xfrm>
            <a:off x="450646" y="605808"/>
            <a:ext cx="7685435" cy="724228"/>
          </a:xfrm>
        </p:spPr>
        <p:txBody>
          <a:bodyPr/>
          <a:lstStyle/>
          <a:p>
            <a:pPr algn="l"/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instalasi</a:t>
            </a:r>
            <a:endParaRPr lang="en-US" dirty="0"/>
          </a:p>
          <a:p>
            <a:pPr algn="l"/>
            <a:r>
              <a:rPr lang="en-US" dirty="0" err="1" smtClean="0"/>
              <a:t>anacondanya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r>
              <a:rPr lang="en-US" dirty="0" smtClean="0"/>
              <a:t>. </a:t>
            </a:r>
            <a:r>
              <a:rPr lang="en-US" dirty="0" err="1" smtClean="0"/>
              <a:t>congrasttttttt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003" y="1330036"/>
            <a:ext cx="6079697" cy="341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82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Thanks</a:t>
            </a:r>
            <a:endParaRPr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718430" y="1016457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 smtClean="0"/>
              <a:t>Saya</a:t>
            </a:r>
            <a:r>
              <a:rPr lang="en-US" sz="1400" dirty="0" smtClean="0"/>
              <a:t> </a:t>
            </a:r>
            <a:r>
              <a:rPr lang="en-US" sz="1400" dirty="0" err="1" smtClean="0"/>
              <a:t>memiliki</a:t>
            </a:r>
            <a:r>
              <a:rPr lang="en-US" sz="1400" dirty="0" smtClean="0"/>
              <a:t> </a:t>
            </a:r>
            <a:r>
              <a:rPr lang="en-US" sz="1400" dirty="0" err="1" smtClean="0"/>
              <a:t>pengalaman</a:t>
            </a:r>
            <a:r>
              <a:rPr lang="en-US" sz="1400" dirty="0" smtClean="0"/>
              <a:t> di </a:t>
            </a:r>
            <a:r>
              <a:rPr lang="en-US" sz="1400" dirty="0" err="1" smtClean="0"/>
              <a:t>bidang</a:t>
            </a:r>
            <a:r>
              <a:rPr lang="en-US" sz="1400" dirty="0" smtClean="0"/>
              <a:t> </a:t>
            </a:r>
            <a:r>
              <a:rPr lang="en-US" sz="1400" dirty="0" err="1" smtClean="0"/>
              <a:t>fotografi</a:t>
            </a:r>
            <a:r>
              <a:rPr lang="en-US" sz="1400" dirty="0" smtClean="0"/>
              <a:t> </a:t>
            </a:r>
            <a:r>
              <a:rPr lang="en-US" sz="1400" dirty="0" err="1" smtClean="0"/>
              <a:t>dalam</a:t>
            </a:r>
            <a:r>
              <a:rPr lang="en-US" sz="1400" dirty="0" smtClean="0"/>
              <a:t> vendor trim official </a:t>
            </a:r>
            <a:r>
              <a:rPr lang="en-US" sz="1400" dirty="0" err="1" smtClean="0"/>
              <a:t>selama</a:t>
            </a:r>
            <a:r>
              <a:rPr lang="en-US" sz="1400" dirty="0" smtClean="0"/>
              <a:t> 2 </a:t>
            </a:r>
            <a:r>
              <a:rPr lang="en-US" sz="1400" dirty="0" err="1" smtClean="0"/>
              <a:t>tahun</a:t>
            </a:r>
            <a:endParaRPr lang="en-US" sz="14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 smtClean="0"/>
              <a:t>Saya</a:t>
            </a:r>
            <a:r>
              <a:rPr lang="en-US" sz="1400" dirty="0" smtClean="0"/>
              <a:t> </a:t>
            </a:r>
            <a:r>
              <a:rPr lang="en-US" sz="1400" dirty="0" err="1" smtClean="0"/>
              <a:t>sangat</a:t>
            </a:r>
            <a:r>
              <a:rPr lang="en-US" sz="1400" dirty="0" smtClean="0"/>
              <a:t> </a:t>
            </a:r>
            <a:r>
              <a:rPr lang="en-US" sz="1400" dirty="0" err="1" smtClean="0"/>
              <a:t>tertarik</a:t>
            </a:r>
            <a:r>
              <a:rPr lang="en-US" sz="1400" dirty="0" smtClean="0"/>
              <a:t> </a:t>
            </a:r>
            <a:r>
              <a:rPr lang="en-US" sz="1400" dirty="0" err="1" smtClean="0"/>
              <a:t>dalam</a:t>
            </a:r>
            <a:r>
              <a:rPr lang="en-US" sz="1400" dirty="0" smtClean="0"/>
              <a:t> </a:t>
            </a:r>
            <a:r>
              <a:rPr lang="en-US" sz="1400" dirty="0" err="1" smtClean="0"/>
              <a:t>dunia</a:t>
            </a:r>
            <a:r>
              <a:rPr lang="en-US" sz="1400" dirty="0" smtClean="0"/>
              <a:t> IT. </a:t>
            </a:r>
            <a:r>
              <a:rPr lang="en-US" sz="1400" dirty="0" err="1" smtClean="0"/>
              <a:t>Ingin</a:t>
            </a:r>
            <a:r>
              <a:rPr lang="en-US" sz="1400" dirty="0" smtClean="0"/>
              <a:t> </a:t>
            </a:r>
            <a:r>
              <a:rPr lang="en-US" sz="1400" dirty="0" err="1" smtClean="0"/>
              <a:t>lebih</a:t>
            </a:r>
            <a:r>
              <a:rPr lang="en-US" sz="1400" dirty="0" smtClean="0"/>
              <a:t> </a:t>
            </a:r>
            <a:r>
              <a:rPr lang="en-US" sz="1400" dirty="0" err="1" smtClean="0"/>
              <a:t>memahami</a:t>
            </a:r>
            <a:r>
              <a:rPr lang="en-US" sz="1400" dirty="0" smtClean="0"/>
              <a:t> </a:t>
            </a:r>
            <a:r>
              <a:rPr lang="en-US" sz="1400" dirty="0" err="1" smtClean="0"/>
              <a:t>dunia</a:t>
            </a:r>
            <a:r>
              <a:rPr lang="en-US" sz="1400" dirty="0" smtClean="0"/>
              <a:t> </a:t>
            </a:r>
            <a:r>
              <a:rPr lang="en-US" sz="1400" dirty="0" err="1" smtClean="0"/>
              <a:t>pemprograman</a:t>
            </a:r>
            <a:r>
              <a:rPr lang="en-US" sz="1400" dirty="0" smtClean="0"/>
              <a:t> </a:t>
            </a:r>
            <a:r>
              <a:rPr lang="en-US" sz="1400" dirty="0" err="1" smtClean="0"/>
              <a:t>seperti</a:t>
            </a:r>
            <a:r>
              <a:rPr lang="en-US" sz="1400" dirty="0" smtClean="0"/>
              <a:t> e-commerce. </a:t>
            </a:r>
            <a:r>
              <a:rPr lang="en-US" sz="1400" dirty="0" err="1" smtClean="0"/>
              <a:t>Saya</a:t>
            </a:r>
            <a:r>
              <a:rPr lang="en-US" sz="1400" dirty="0" smtClean="0"/>
              <a:t> </a:t>
            </a:r>
            <a:r>
              <a:rPr lang="en-US" sz="1400" dirty="0" err="1" smtClean="0"/>
              <a:t>memiliki</a:t>
            </a:r>
            <a:r>
              <a:rPr lang="en-US" sz="1400" dirty="0" smtClean="0"/>
              <a:t> </a:t>
            </a:r>
            <a:r>
              <a:rPr lang="en-US" sz="1400" dirty="0" err="1" smtClean="0"/>
              <a:t>keahlian</a:t>
            </a:r>
            <a:r>
              <a:rPr lang="en-US" sz="1400" dirty="0" smtClean="0"/>
              <a:t> </a:t>
            </a:r>
            <a:r>
              <a:rPr lang="en-US" sz="1400" dirty="0" err="1" smtClean="0"/>
              <a:t>mengelola</a:t>
            </a:r>
            <a:r>
              <a:rPr lang="en-US" sz="1400" dirty="0" smtClean="0"/>
              <a:t> </a:t>
            </a:r>
            <a:r>
              <a:rPr lang="en-US" sz="1400" dirty="0" err="1" smtClean="0"/>
              <a:t>bisnis</a:t>
            </a:r>
            <a:r>
              <a:rPr lang="en-US" sz="1400" dirty="0" smtClean="0"/>
              <a:t> vendor </a:t>
            </a:r>
            <a:r>
              <a:rPr lang="en-US" sz="1400" dirty="0" err="1" smtClean="0"/>
              <a:t>fotografi</a:t>
            </a:r>
            <a:r>
              <a:rPr lang="en-US" sz="1400" dirty="0" smtClean="0"/>
              <a:t> wedding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menjalaninya</a:t>
            </a:r>
            <a:r>
              <a:rPr lang="en-US" sz="1400" dirty="0" smtClean="0"/>
              <a:t> </a:t>
            </a:r>
            <a:r>
              <a:rPr lang="en-US" sz="1400" dirty="0" err="1" smtClean="0"/>
              <a:t>hingga</a:t>
            </a:r>
            <a:r>
              <a:rPr lang="en-US" sz="1400" dirty="0" smtClean="0"/>
              <a:t> </a:t>
            </a:r>
            <a:r>
              <a:rPr lang="en-US" sz="1400" dirty="0" err="1" smtClean="0"/>
              <a:t>saat</a:t>
            </a:r>
            <a:r>
              <a:rPr lang="en-US" sz="1400" dirty="0" smtClean="0"/>
              <a:t> </a:t>
            </a:r>
            <a:r>
              <a:rPr lang="en-US" sz="1400" dirty="0" err="1" smtClean="0"/>
              <a:t>ini</a:t>
            </a:r>
            <a:endParaRPr lang="en-US" sz="14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Email: </a:t>
            </a:r>
            <a:r>
              <a:rPr lang="en-US" sz="1400" dirty="0" smtClean="0">
                <a:hlinkClick r:id="rId3"/>
              </a:rPr>
              <a:t>halimahsitti2810@gmail.com</a:t>
            </a:r>
            <a:endParaRPr lang="en-US" sz="1400" dirty="0" smtClean="0"/>
          </a:p>
          <a:p>
            <a:pPr marL="0" lvl="0" indent="0">
              <a:buNone/>
            </a:pPr>
            <a:r>
              <a:rPr lang="en-US" sz="1400" dirty="0"/>
              <a:t>Linked: www.linkedin.com/in/sitti-halimah-07268b221</a:t>
            </a:r>
            <a:endParaRPr sz="1400"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1952437" y="382855"/>
            <a:ext cx="86707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BIO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507;p28"/>
          <p:cNvSpPr txBox="1">
            <a:spLocks/>
          </p:cNvSpPr>
          <p:nvPr/>
        </p:nvSpPr>
        <p:spPr>
          <a:xfrm>
            <a:off x="5776535" y="358261"/>
            <a:ext cx="1445522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dirty="0" smtClean="0"/>
              <a:t>PROFIL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" t="28283" r="17430" b="6588"/>
          <a:stretch/>
        </p:blipFill>
        <p:spPr>
          <a:xfrm>
            <a:off x="5406556" y="1444758"/>
            <a:ext cx="1968079" cy="23457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898983" y="1981032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</a:t>
            </a:r>
            <a:r>
              <a:rPr lang="en" dirty="0" smtClean="0"/>
              <a:t>tep Instalasion Anaconda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39"/>
          <p:cNvSpPr txBox="1">
            <a:spLocks noGrp="1"/>
          </p:cNvSpPr>
          <p:nvPr>
            <p:ph type="subTitle" idx="3"/>
          </p:nvPr>
        </p:nvSpPr>
        <p:spPr>
          <a:xfrm>
            <a:off x="585728" y="657762"/>
            <a:ext cx="6667125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dirty="0" smtClean="0"/>
              <a:t>P</a:t>
            </a:r>
            <a:r>
              <a:rPr lang="en" dirty="0" smtClean="0"/>
              <a:t>ertama kalian coba perhatikan pada akses halaman resmi Anaconda di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www.anaconda.com/products/individual</a:t>
            </a:r>
            <a:r>
              <a:rPr lang="en-US" dirty="0" smtClean="0"/>
              <a:t>.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laman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tersedia</a:t>
            </a:r>
            <a:r>
              <a:rPr lang="en-US" dirty="0" smtClean="0"/>
              <a:t> </a:t>
            </a:r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3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windows, </a:t>
            </a:r>
            <a:r>
              <a:rPr lang="en-US" dirty="0" err="1" smtClean="0"/>
              <a:t>linux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MacOS</a:t>
            </a:r>
            <a:r>
              <a:rPr lang="en-US" dirty="0" smtClean="0"/>
              <a:t>.</a:t>
            </a:r>
          </a:p>
          <a:p>
            <a:pPr marL="0" lvl="0" indent="0" algn="l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" b="15135"/>
          <a:stretch/>
        </p:blipFill>
        <p:spPr>
          <a:xfrm>
            <a:off x="706582" y="1837062"/>
            <a:ext cx="5791202" cy="27639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127" y="411586"/>
            <a:ext cx="6047718" cy="679459"/>
          </a:xfrm>
        </p:spPr>
        <p:txBody>
          <a:bodyPr/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laman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tersedia</a:t>
            </a:r>
            <a:r>
              <a:rPr lang="en-US" dirty="0" smtClean="0"/>
              <a:t> installer </a:t>
            </a:r>
            <a:r>
              <a:rPr lang="en-US" dirty="0" err="1" smtClean="0"/>
              <a:t>dalam</a:t>
            </a:r>
            <a:r>
              <a:rPr lang="en-US" dirty="0" smtClean="0"/>
              <a:t> 3 </a:t>
            </a:r>
            <a:r>
              <a:rPr lang="en-US" dirty="0" err="1" smtClean="0"/>
              <a:t>sisrtem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endParaRPr lang="en-US" dirty="0"/>
          </a:p>
          <a:p>
            <a:r>
              <a:rPr lang="en-US" dirty="0" err="1" smtClean="0"/>
              <a:t>sistem</a:t>
            </a:r>
            <a:r>
              <a:rPr lang="en-US" dirty="0" smtClean="0"/>
              <a:t> windows, </a:t>
            </a:r>
            <a:r>
              <a:rPr lang="en-US" dirty="0" err="1" smtClean="0"/>
              <a:t>linux</a:t>
            </a:r>
            <a:r>
              <a:rPr lang="en-US" dirty="0" smtClean="0"/>
              <a:t>, </a:t>
            </a:r>
            <a:r>
              <a:rPr lang="en-US" dirty="0" err="1" smtClean="0"/>
              <a:t>MacOS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1" t="48887" r="9773" b="12508"/>
          <a:stretch/>
        </p:blipFill>
        <p:spPr>
          <a:xfrm>
            <a:off x="758535" y="1943099"/>
            <a:ext cx="7762009" cy="198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90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3"/>
          </p:nvPr>
        </p:nvSpPr>
        <p:spPr>
          <a:xfrm>
            <a:off x="325955" y="374073"/>
            <a:ext cx="7581525" cy="756408"/>
          </a:xfrm>
        </p:spPr>
        <p:txBody>
          <a:bodyPr/>
          <a:lstStyle/>
          <a:p>
            <a:pPr algn="l"/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aplikasinya</a:t>
            </a:r>
            <a:r>
              <a:rPr lang="en-US" dirty="0" smtClean="0"/>
              <a:t> di download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install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</a:p>
          <a:p>
            <a:pPr algn="l"/>
            <a:r>
              <a:rPr lang="en-US" dirty="0" err="1" smtClean="0"/>
              <a:t>mengklik</a:t>
            </a:r>
            <a:r>
              <a:rPr lang="en-US" dirty="0" smtClean="0"/>
              <a:t> 2 kali </a:t>
            </a:r>
            <a:r>
              <a:rPr lang="en-US" dirty="0" err="1" smtClean="0"/>
              <a:t>pada</a:t>
            </a:r>
            <a:r>
              <a:rPr lang="en-US" dirty="0" smtClean="0"/>
              <a:t> file installer Anaconda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endParaRPr lang="en-US" dirty="0"/>
          </a:p>
          <a:p>
            <a:pPr algn="l"/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23" t="21198" r="30909" b="25847"/>
          <a:stretch/>
        </p:blipFill>
        <p:spPr>
          <a:xfrm>
            <a:off x="1174172" y="1361208"/>
            <a:ext cx="3480955" cy="27224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6" t="20188" r="30568" b="25038"/>
          <a:stretch/>
        </p:blipFill>
        <p:spPr>
          <a:xfrm>
            <a:off x="5133110" y="1361208"/>
            <a:ext cx="3428616" cy="273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3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16" t="20803" r="31029" b="25355"/>
          <a:stretch/>
        </p:blipFill>
        <p:spPr>
          <a:xfrm>
            <a:off x="872836" y="1132610"/>
            <a:ext cx="3594252" cy="28367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61" t="20322" r="30567" b="24573"/>
          <a:stretch/>
        </p:blipFill>
        <p:spPr>
          <a:xfrm>
            <a:off x="4727864" y="1132610"/>
            <a:ext cx="3501736" cy="280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984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23" t="21400" r="31023" b="26251"/>
          <a:stretch/>
        </p:blipFill>
        <p:spPr>
          <a:xfrm>
            <a:off x="920660" y="1022323"/>
            <a:ext cx="3599387" cy="27911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5" t="20818" r="31251" b="25822"/>
          <a:stretch/>
        </p:blipFill>
        <p:spPr>
          <a:xfrm>
            <a:off x="4831771" y="1022323"/>
            <a:ext cx="3564083" cy="281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6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9" t="21198" r="30909" b="26453"/>
          <a:stretch/>
        </p:blipFill>
        <p:spPr>
          <a:xfrm>
            <a:off x="2805545" y="1278081"/>
            <a:ext cx="3491346" cy="269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727637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192</Words>
  <Application>Microsoft Office PowerPoint</Application>
  <PresentationFormat>On-screen Show (16:9)</PresentationFormat>
  <Paragraphs>28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Fira Sans Extra Condensed Medium</vt:lpstr>
      <vt:lpstr>Advent Pro SemiBold</vt:lpstr>
      <vt:lpstr>Fira Sans Condensed Medium</vt:lpstr>
      <vt:lpstr>Share Tech</vt:lpstr>
      <vt:lpstr>Maven Pro</vt:lpstr>
      <vt:lpstr>Arial</vt:lpstr>
      <vt:lpstr>Data Science Consulting by Slidesgo</vt:lpstr>
      <vt:lpstr>INSTALASION ANACONDA</vt:lpstr>
      <vt:lpstr>BIO</vt:lpstr>
      <vt:lpstr>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INSTALASION ANACONDA</dc:title>
  <dc:creator>IIM ST</dc:creator>
  <cp:lastModifiedBy>IIM ST</cp:lastModifiedBy>
  <cp:revision>12</cp:revision>
  <dcterms:modified xsi:type="dcterms:W3CDTF">2022-03-14T00:24:39Z</dcterms:modified>
</cp:coreProperties>
</file>