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732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845B51-348A-42A7-AC25-CA3419130F03}">
          <p14:sldIdLst>
            <p14:sldId id="256"/>
          </p14:sldIdLst>
        </p14:section>
        <p14:section name="Untitled Section" id="{9AF09EE8-3BAE-4F19-A507-3864A1240EC9}">
          <p14:sldIdLst>
            <p14:sldId id="257"/>
          </p14:sldIdLst>
        </p14:section>
        <p14:section name="Untitled Section" id="{79F9B3F3-4B7D-41EE-896B-B9E3C26FCAF9}">
          <p14:sldIdLst>
            <p14:sldId id="258"/>
          </p14:sldIdLst>
        </p14:section>
        <p14:section name="Untitled Section" id="{0F421EB7-87F4-44BD-8F9A-4D6D87320591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956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7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2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0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2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8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0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9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9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99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78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0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4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39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7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7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1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9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5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70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4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6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270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0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99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2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383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11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091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5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0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1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47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B08BFB9D-4994-4CCA-B295-0E64C74EF89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8BA3E51C-AB0D-422C-A120-31C39FE4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4638357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Name: Halima </a:t>
            </a:r>
            <a:r>
              <a:rPr lang="en-US" dirty="0" err="1" smtClean="0"/>
              <a:t>Akter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ID: 1287046</a:t>
            </a:r>
            <a:br>
              <a:rPr lang="en-US" dirty="0" smtClean="0"/>
            </a:br>
            <a:r>
              <a:rPr lang="en-US" dirty="0" smtClean="0"/>
              <a:t>Sub: JEE</a:t>
            </a:r>
            <a:br>
              <a:rPr lang="en-US" dirty="0" smtClean="0"/>
            </a:br>
            <a:r>
              <a:rPr lang="en-US" dirty="0" smtClean="0"/>
              <a:t>Round: 64</a:t>
            </a:r>
            <a:br>
              <a:rPr lang="en-US" dirty="0" smtClean="0"/>
            </a:br>
            <a:r>
              <a:rPr lang="en-US" dirty="0" err="1" smtClean="0"/>
              <a:t>IsDB-Bisew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713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011" y="1685108"/>
            <a:ext cx="5590903" cy="2756262"/>
          </a:xfrm>
        </p:spPr>
        <p:txBody>
          <a:bodyPr anchor="ctr">
            <a:normAutofit fontScale="90000"/>
          </a:bodyPr>
          <a:lstStyle/>
          <a:p>
            <a:r>
              <a:rPr lang="en-US" sz="3200" b="1" dirty="0" smtClean="0">
                <a:latin typeface="Algerian" panose="04020705040A02060702" pitchFamily="82" charset="0"/>
              </a:rPr>
              <a:t>Instructor </a:t>
            </a:r>
            <a:br>
              <a:rPr lang="en-US" sz="3200" b="1" dirty="0" smtClean="0">
                <a:latin typeface="Algerian" panose="04020705040A02060702" pitchFamily="82" charset="0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Muhammad </a:t>
            </a:r>
            <a:r>
              <a:rPr lang="en-US" sz="3200" dirty="0" err="1"/>
              <a:t>Emran</a:t>
            </a:r>
            <a:r>
              <a:rPr lang="en-US" sz="3200" dirty="0"/>
              <a:t> Hossain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CCSL</a:t>
            </a:r>
            <a:b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900" cap="none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DB</a:t>
            </a:r>
            <a:r>
              <a:rPr lang="en-US" sz="1900" dirty="0" smtClean="0">
                <a:latin typeface="Verdana" panose="020B0604030504040204" pitchFamily="34" charset="0"/>
                <a:ea typeface="Verdana" panose="020B0604030504040204" pitchFamily="34" charset="0"/>
              </a:rPr>
              <a:t>-BISEW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IT Scholarship </a:t>
            </a:r>
            <a:r>
              <a:rPr lang="en-US" sz="19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Programme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emranhss@gmail.com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557555" y="1685108"/>
            <a:ext cx="5460274" cy="275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lgerian" panose="04020705040A02060702" pitchFamily="82" charset="0"/>
              </a:rPr>
              <a:t>Consultant</a:t>
            </a:r>
          </a:p>
          <a:p>
            <a:endParaRPr lang="en-US" sz="3200" b="1" dirty="0">
              <a:latin typeface="Algerian" panose="04020705040A02060702" pitchFamily="82" charset="0"/>
            </a:endParaRPr>
          </a:p>
          <a:p>
            <a:r>
              <a:rPr lang="en-US" sz="3100" dirty="0"/>
              <a:t>Md. </a:t>
            </a:r>
            <a:r>
              <a:rPr lang="en-US" sz="3100" dirty="0" err="1"/>
              <a:t>Moshaidul</a:t>
            </a:r>
            <a:r>
              <a:rPr lang="en-US" sz="3100" dirty="0"/>
              <a:t> </a:t>
            </a:r>
            <a:r>
              <a:rPr lang="en-US" sz="3100" dirty="0" smtClean="0"/>
              <a:t>Islam</a:t>
            </a:r>
          </a:p>
          <a:p>
            <a:r>
              <a:rPr lang="en-US" sz="3100" dirty="0"/>
              <a:t/>
            </a:r>
            <a:br>
              <a:rPr lang="en-US" sz="3100" dirty="0"/>
            </a:b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Show &amp; Tell Consulting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Ltd</a:t>
            </a:r>
          </a:p>
          <a:p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800" cap="none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DB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-BISEW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IT Scholarship 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Programme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moshaidul@gmail.com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449977" y="274320"/>
            <a:ext cx="9562012" cy="1254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My Mentors</a:t>
            </a:r>
            <a:endParaRPr lang="en-US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2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rmAutofit/>
          </a:bodyPr>
          <a:lstStyle/>
          <a:p>
            <a:r>
              <a:rPr lang="en-US" sz="4400" dirty="0" smtClean="0">
                <a:effectLst/>
              </a:rPr>
              <a:t>Hospital Management System</a:t>
            </a:r>
            <a:endParaRPr lang="en-US" sz="4400" dirty="0">
              <a:effectLst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Backend Technology</a:t>
            </a:r>
          </a:p>
          <a:p>
            <a:r>
              <a:rPr lang="en-US" sz="2800" dirty="0" smtClean="0">
                <a:latin typeface="Algerian" panose="04020705040A02060702" pitchFamily="82" charset="0"/>
              </a:rPr>
              <a:t>Spring Boot</a:t>
            </a:r>
          </a:p>
          <a:p>
            <a:r>
              <a:rPr lang="en-US" sz="2800" dirty="0" smtClean="0">
                <a:latin typeface="Algerian" panose="04020705040A02060702" pitchFamily="82" charset="0"/>
              </a:rPr>
              <a:t>REST API</a:t>
            </a:r>
          </a:p>
          <a:p>
            <a:r>
              <a:rPr lang="en-US" sz="2800" dirty="0" err="1" smtClean="0">
                <a:latin typeface="Algerian" panose="04020705040A02060702" pitchFamily="82" charset="0"/>
              </a:rPr>
              <a:t>MySql</a:t>
            </a:r>
            <a:r>
              <a:rPr lang="en-US" sz="2800" dirty="0" smtClean="0"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lgerian" panose="04020705040A02060702" pitchFamily="82" charset="0"/>
              </a:rPr>
              <a:t>Frontend </a:t>
            </a:r>
            <a:r>
              <a:rPr lang="en-US" sz="2800" dirty="0" smtClean="0">
                <a:latin typeface="Algerian" panose="04020705040A02060702" pitchFamily="82" charset="0"/>
              </a:rPr>
              <a:t>Technology</a:t>
            </a:r>
          </a:p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* Angular</a:t>
            </a:r>
            <a:endParaRPr lang="en-U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6600" dirty="0" smtClean="0">
                <a:latin typeface="Algerian" panose="04020705040A02060702" pitchFamily="82" charset="0"/>
              </a:rPr>
              <a:t>Thanks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</TotalTime>
  <Words>27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Algerian</vt:lpstr>
      <vt:lpstr>Arial</vt:lpstr>
      <vt:lpstr>Bookman Old Style</vt:lpstr>
      <vt:lpstr>Century Gothic</vt:lpstr>
      <vt:lpstr>Rockwell</vt:lpstr>
      <vt:lpstr>Verdana</vt:lpstr>
      <vt:lpstr>Damask</vt:lpstr>
      <vt:lpstr>Vapor Trail</vt:lpstr>
      <vt:lpstr>Savon</vt:lpstr>
      <vt:lpstr>Name: Halima Akter ID: 1287046 Sub: JEE Round: 64 IsDB-Bisew </vt:lpstr>
      <vt:lpstr>Instructor   Muhammad Emran Hossain  CCSL  IsDB-BISEW IT Scholarship Programme  emranhss@gmail.com </vt:lpstr>
      <vt:lpstr>Hospital Management System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Halima Akter ID: 1287046 Sub: JEE Round: 64 IsDB-Bisew </dc:title>
  <dc:creator>Admin</dc:creator>
  <cp:lastModifiedBy>Admin</cp:lastModifiedBy>
  <cp:revision>11</cp:revision>
  <dcterms:created xsi:type="dcterms:W3CDTF">2025-09-29T10:05:26Z</dcterms:created>
  <dcterms:modified xsi:type="dcterms:W3CDTF">2025-09-29T10:35:36Z</dcterms:modified>
</cp:coreProperties>
</file>