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0"/>
    <p:restoredTop sz="94671"/>
  </p:normalViewPr>
  <p:slideViewPr>
    <p:cSldViewPr snapToGrid="0">
      <p:cViewPr varScale="1">
        <p:scale>
          <a:sx n="341" d="100"/>
          <a:sy n="341" d="100"/>
        </p:scale>
        <p:origin x="19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279AC-3AD4-6C8E-F0D1-4DB79587B9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34490F-733B-1F24-5CE6-3366743AC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77F4C-47AF-6800-F2C9-5B8B84921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A1899-7FAF-E440-8E33-990FE66CAECF}" type="datetimeFigureOut">
              <a:rPr lang="en-US" smtClean="0"/>
              <a:t>6/19/24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482D2-10FB-3064-A9B6-E01320C55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C48BA-F62C-3B85-F3BC-D7D036F53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22C2-47DA-0E47-B744-8E23B8D90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90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86B6A-CB5D-38F7-A5F8-55654BD81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3AE09A-715F-2D30-A4C8-742D046D1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10764-D62D-B65C-AEBD-07C10FD86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A1899-7FAF-E440-8E33-990FE66CAECF}" type="datetimeFigureOut">
              <a:rPr lang="en-US" smtClean="0"/>
              <a:t>6/19/24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05A73-B244-AC44-3D94-A48BFF7FB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0E81A-6AB0-3ED2-9381-BB684640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22C2-47DA-0E47-B744-8E23B8D90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96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869ADC-7E8B-D4BF-9BF7-0C2975C710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3ABCC4-A34F-18F0-BE78-83AB25441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A3C1A-3569-0277-2908-37E5E0DFA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A1899-7FAF-E440-8E33-990FE66CAECF}" type="datetimeFigureOut">
              <a:rPr lang="en-US" smtClean="0"/>
              <a:t>6/19/24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A675A-5228-6CE3-BBDE-B7FB78A9C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D690D-856C-F2F0-A704-DBD4A7765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22C2-47DA-0E47-B744-8E23B8D90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8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503F9-3DDE-ECB1-CBFF-6A49F615B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C7575-0FB3-E17F-9B91-06507D50A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5DECE-98D2-2C7D-DFD3-3AA402114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A1899-7FAF-E440-8E33-990FE66CAECF}" type="datetimeFigureOut">
              <a:rPr lang="en-US" smtClean="0"/>
              <a:t>6/19/24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9D841-3248-4376-240D-6D31B7D19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54215-9558-9429-A0B1-CBBF5678F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22C2-47DA-0E47-B744-8E23B8D90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51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8CFB5-8D9E-5262-3658-8483329D2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5D961-8F7D-8D5E-9B73-5FB59521E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02E56-C203-F15A-704D-1CF323CDF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A1899-7FAF-E440-8E33-990FE66CAECF}" type="datetimeFigureOut">
              <a:rPr lang="en-US" smtClean="0"/>
              <a:t>6/19/24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907A6-019D-F77B-ED99-E7E243823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B330E-3C46-5DC9-91CC-9EE923405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22C2-47DA-0E47-B744-8E23B8D90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42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0450E-8D6C-BCF0-AC06-394BD71AD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106A8-AE7D-DDED-7DE5-C7C3C82BA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C27806-E2D2-9BA6-F874-8BFA03E39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423DA-F0AE-6FE9-D60A-2039CF7FA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A1899-7FAF-E440-8E33-990FE66CAECF}" type="datetimeFigureOut">
              <a:rPr lang="en-US" smtClean="0"/>
              <a:t>6/19/24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B71F41-7E1F-5240-77EC-F74B3FC12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234CF0-F4F8-4825-04C7-FA7DDF3DE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22C2-47DA-0E47-B744-8E23B8D90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88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3F71F-B24E-318C-E7CB-472707F32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B7C26-C4C2-2A58-0498-CC4AD0820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211B4A-031E-B062-75D1-71D4C7DF3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C83FF2-9F8D-D78F-87B0-9E275C9575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E983B5-3D13-C2E2-1586-73CD442CE3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E4A460-B9BC-6D07-1BE3-797701217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A1899-7FAF-E440-8E33-990FE66CAECF}" type="datetimeFigureOut">
              <a:rPr lang="en-US" smtClean="0"/>
              <a:t>6/19/24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BD9C43-8B9C-0E5C-3F84-E5C382B17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9EAA6D-4E82-4295-214F-D6B8751F9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22C2-47DA-0E47-B744-8E23B8D90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83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DA59E-B691-748B-D2D0-2C1AD603D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53A501-0DFA-2EF1-3558-7AF01E19B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A1899-7FAF-E440-8E33-990FE66CAECF}" type="datetimeFigureOut">
              <a:rPr lang="en-US" smtClean="0"/>
              <a:t>6/19/24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81FDCF-0FAA-A4DA-567B-7F46683A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9204EC-1A92-9DF0-E399-25600C9F9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22C2-47DA-0E47-B744-8E23B8D90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46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55D7F7-F814-ED85-A1BD-93820FD9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A1899-7FAF-E440-8E33-990FE66CAECF}" type="datetimeFigureOut">
              <a:rPr lang="en-US" smtClean="0"/>
              <a:t>6/19/24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74FB4A-22B1-5C5C-CDC2-3D785BE03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89632D-5C31-6004-BF44-5CD697690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22C2-47DA-0E47-B744-8E23B8D90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60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A7323-FA15-D4E3-042D-46861B4B7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F33AE-0CD7-CDB5-B561-A4F222895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1F3D75-A338-EF03-33B3-5DD42F6F5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C1D23-3EB5-2575-C547-7E91929C7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A1899-7FAF-E440-8E33-990FE66CAECF}" type="datetimeFigureOut">
              <a:rPr lang="en-US" smtClean="0"/>
              <a:t>6/19/24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4D69E6-4866-FA90-423D-40EDB3425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E79A6-E9F1-9877-C809-AFBEDAE72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22C2-47DA-0E47-B744-8E23B8D90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85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85DB4-3055-53A2-0548-01AA160E4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17A387-1736-621F-4BAC-0318D4B9B7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3D944-A4B7-3099-CE93-AA0F381EA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10E1C4-1E9C-94C8-2CE5-C04F0C3C7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A1899-7FAF-E440-8E33-990FE66CAECF}" type="datetimeFigureOut">
              <a:rPr lang="en-US" smtClean="0"/>
              <a:t>6/19/24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33FD13-9189-BB9D-9C48-05B19E4E4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BDD0E-61E9-0285-3D19-7E86D498F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22C2-47DA-0E47-B744-8E23B8D90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5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4BF9EC-4991-4876-A715-91B39C780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6EC36-3538-D7B6-30AC-787F62A4E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DEA58-055A-9E68-2987-1E70C281C1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1A1899-7FAF-E440-8E33-990FE66CAECF}" type="datetimeFigureOut">
              <a:rPr lang="en-US" smtClean="0"/>
              <a:t>6/19/24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FDAFD-5E33-94A3-D9C5-57C42F7216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4A3B3-AAE3-A176-779E-845533D7D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4A22C2-47DA-0E47-B744-8E23B8D90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89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5E2C-720D-EBCF-D038-C86F74012E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C9A030-F55F-56E3-9456-6783B81C16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8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D2A7F-6EB6-C7DD-B29E-65968BBC0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8553C-7C90-2D43-EE04-B43387415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4B200D-12C7-387A-37D5-C2571051B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668043" y="-2089140"/>
            <a:ext cx="6855913" cy="110383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DF48DA-7052-6EC7-04BC-3A699A5CDDA2}"/>
              </a:ext>
            </a:extLst>
          </p:cNvPr>
          <p:cNvSpPr txBox="1"/>
          <p:nvPr/>
        </p:nvSpPr>
        <p:spPr>
          <a:xfrm>
            <a:off x="3847944" y="658574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10.1.30.100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CE4717-C3A2-3BF4-6BAC-BF9A5ABE348A}"/>
              </a:ext>
            </a:extLst>
          </p:cNvPr>
          <p:cNvSpPr txBox="1"/>
          <p:nvPr/>
        </p:nvSpPr>
        <p:spPr>
          <a:xfrm>
            <a:off x="7568370" y="2658094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0.0.0.0/0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72680B-9FE5-72D3-5CF0-C53C39656D22}"/>
              </a:ext>
            </a:extLst>
          </p:cNvPr>
          <p:cNvSpPr txBox="1"/>
          <p:nvPr/>
        </p:nvSpPr>
        <p:spPr>
          <a:xfrm>
            <a:off x="7489993" y="45522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0.0.0.0/0</a:t>
            </a:r>
          </a:p>
        </p:txBody>
      </p:sp>
    </p:spTree>
    <p:extLst>
      <p:ext uri="{BB962C8B-B14F-4D97-AF65-F5344CB8AC3E}">
        <p14:creationId xmlns:p14="http://schemas.microsoft.com/office/powerpoint/2010/main" val="3942017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7A98339-8BC8-D233-B7EF-A706A9FB8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654380" y="-2235461"/>
            <a:ext cx="6883238" cy="113541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20CE41-65F9-4AEF-5AF7-076408C895D4}"/>
              </a:ext>
            </a:extLst>
          </p:cNvPr>
          <p:cNvSpPr txBox="1"/>
          <p:nvPr/>
        </p:nvSpPr>
        <p:spPr>
          <a:xfrm>
            <a:off x="10325570" y="1573491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400K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FBA39E-DA03-B7F5-0723-98BE79759104}"/>
              </a:ext>
            </a:extLst>
          </p:cNvPr>
          <p:cNvSpPr txBox="1"/>
          <p:nvPr/>
        </p:nvSpPr>
        <p:spPr>
          <a:xfrm>
            <a:off x="7391403" y="2584307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250K per r5900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CDBD4E-40D7-AEDB-DCC2-6281C9796861}"/>
              </a:ext>
            </a:extLst>
          </p:cNvPr>
          <p:cNvSpPr txBox="1"/>
          <p:nvPr/>
        </p:nvSpPr>
        <p:spPr>
          <a:xfrm>
            <a:off x="4947676" y="6109376"/>
            <a:ext cx="6372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Limit on </a:t>
            </a:r>
            <a:r>
              <a:rPr lang="en-US" dirty="0" err="1">
                <a:solidFill>
                  <a:srgbClr val="FF0000"/>
                </a:solidFill>
              </a:rPr>
              <a:t>datagroup</a:t>
            </a:r>
            <a:r>
              <a:rPr lang="en-US" dirty="0">
                <a:solidFill>
                  <a:srgbClr val="FF0000"/>
                </a:solidFill>
              </a:rPr>
              <a:t> = how many user – 10K per r5900</a:t>
            </a:r>
          </a:p>
          <a:p>
            <a:r>
              <a:rPr lang="en-US" dirty="0">
                <a:solidFill>
                  <a:srgbClr val="FF0000"/>
                </a:solidFill>
              </a:rPr>
              <a:t>Limit on entry per </a:t>
            </a:r>
            <a:r>
              <a:rPr lang="en-US" dirty="0" err="1">
                <a:solidFill>
                  <a:srgbClr val="FF0000"/>
                </a:solidFill>
              </a:rPr>
              <a:t>datagroup</a:t>
            </a:r>
            <a:r>
              <a:rPr lang="en-US" dirty="0">
                <a:solidFill>
                  <a:srgbClr val="FF0000"/>
                </a:solidFill>
              </a:rPr>
              <a:t> = how many blocklist per user - 5k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253C56-170A-C365-1957-88F134E52BB6}"/>
              </a:ext>
            </a:extLst>
          </p:cNvPr>
          <p:cNvSpPr txBox="1"/>
          <p:nvPr/>
        </p:nvSpPr>
        <p:spPr>
          <a:xfrm>
            <a:off x="3315170" y="556086"/>
            <a:ext cx="19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can be router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56F4B7-52DB-B800-28B8-DA949A093DCD}"/>
              </a:ext>
            </a:extLst>
          </p:cNvPr>
          <p:cNvSpPr txBox="1"/>
          <p:nvPr/>
        </p:nvSpPr>
        <p:spPr>
          <a:xfrm>
            <a:off x="9668970" y="1619657"/>
            <a:ext cx="116976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028331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EB9C49C-26D6-8457-35C5-BD915026C332}"/>
              </a:ext>
            </a:extLst>
          </p:cNvPr>
          <p:cNvSpPr/>
          <p:nvPr/>
        </p:nvSpPr>
        <p:spPr>
          <a:xfrm>
            <a:off x="500120" y="380689"/>
            <a:ext cx="4456301" cy="5404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r5900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CE1182-C3E2-F925-C4F2-786E453A0F72}"/>
              </a:ext>
            </a:extLst>
          </p:cNvPr>
          <p:cNvSpPr/>
          <p:nvPr/>
        </p:nvSpPr>
        <p:spPr>
          <a:xfrm>
            <a:off x="678647" y="883041"/>
            <a:ext cx="4065036" cy="22150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Tenant 1 (24 vCPU or 22vCPU)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6EAC1A-BACC-E1DF-C254-0B426CD6A587}"/>
              </a:ext>
            </a:extLst>
          </p:cNvPr>
          <p:cNvSpPr/>
          <p:nvPr/>
        </p:nvSpPr>
        <p:spPr>
          <a:xfrm>
            <a:off x="678647" y="3272639"/>
            <a:ext cx="4065036" cy="22150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Tenant 2 (2vCPU or 4vCPU)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8C69E3-2E93-5D28-AEAF-A17ADD4C09B9}"/>
              </a:ext>
            </a:extLst>
          </p:cNvPr>
          <p:cNvSpPr/>
          <p:nvPr/>
        </p:nvSpPr>
        <p:spPr>
          <a:xfrm>
            <a:off x="1090313" y="3738865"/>
            <a:ext cx="3448096" cy="16630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VS – EDNS</a:t>
            </a:r>
          </a:p>
          <a:p>
            <a:r>
              <a:rPr lang="en-US" dirty="0"/>
              <a:t>RPZ – Malware</a:t>
            </a:r>
          </a:p>
          <a:p>
            <a:r>
              <a:rPr lang="en-US" dirty="0"/>
              <a:t>Pool CDNS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99BEB3-3CC2-2BF1-DEF5-02DFE557B791}"/>
              </a:ext>
            </a:extLst>
          </p:cNvPr>
          <p:cNvSpPr/>
          <p:nvPr/>
        </p:nvSpPr>
        <p:spPr>
          <a:xfrm>
            <a:off x="1090313" y="1347651"/>
            <a:ext cx="3448096" cy="16630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VS – CDNS</a:t>
            </a:r>
          </a:p>
          <a:p>
            <a:r>
              <a:rPr lang="en-US" dirty="0"/>
              <a:t>RPZ – MCMC 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BC59A751-64EF-D013-46BC-F633184821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First level (2 customer)</a:t>
            </a:r>
          </a:p>
          <a:p>
            <a:pPr lvl="1"/>
            <a:r>
              <a:rPr lang="en-US" dirty="0"/>
              <a:t>PS to re-configure F5 to support EDNS</a:t>
            </a:r>
          </a:p>
          <a:p>
            <a:pPr lvl="1"/>
            <a:r>
              <a:rPr lang="en-US" dirty="0"/>
              <a:t>Malware pricing</a:t>
            </a:r>
          </a:p>
          <a:p>
            <a:pPr lvl="1"/>
            <a:r>
              <a:rPr lang="en-US" dirty="0"/>
              <a:t>Web app building</a:t>
            </a:r>
          </a:p>
          <a:p>
            <a:r>
              <a:rPr lang="en-US" dirty="0"/>
              <a:t>Second level </a:t>
            </a:r>
          </a:p>
          <a:p>
            <a:pPr lvl="1"/>
            <a:r>
              <a:rPr lang="en-US" dirty="0"/>
              <a:t>PS to configure r5900</a:t>
            </a:r>
          </a:p>
          <a:p>
            <a:pPr lvl="1"/>
            <a:r>
              <a:rPr lang="en-US" dirty="0"/>
              <a:t>Malware pricing</a:t>
            </a:r>
          </a:p>
          <a:p>
            <a:pPr lvl="1"/>
            <a:r>
              <a:rPr lang="en-US" dirty="0"/>
              <a:t>Web app building</a:t>
            </a:r>
          </a:p>
          <a:p>
            <a:pPr lvl="1"/>
            <a:r>
              <a:rPr lang="en-US" dirty="0"/>
              <a:t>Dedicated r5900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213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97</Words>
  <Application>Microsoft Macintosh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Halim Fadhli</dc:creator>
  <cp:lastModifiedBy>Halim Fadhli</cp:lastModifiedBy>
  <cp:revision>4</cp:revision>
  <dcterms:created xsi:type="dcterms:W3CDTF">2024-06-18T03:24:20Z</dcterms:created>
  <dcterms:modified xsi:type="dcterms:W3CDTF">2024-06-19T10:04:29Z</dcterms:modified>
</cp:coreProperties>
</file>