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5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6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7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8.xml" ContentType="application/vnd.openxmlformats-officedocument.theme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theme/theme9.xml" ContentType="application/vnd.openxmlformats-officedocument.theme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4" r:id="rId1"/>
    <p:sldMasterId id="2147483809" r:id="rId2"/>
    <p:sldMasterId id="2147483821" r:id="rId3"/>
    <p:sldMasterId id="2147483828" r:id="rId4"/>
    <p:sldMasterId id="2147483833" r:id="rId5"/>
    <p:sldMasterId id="2147483837" r:id="rId6"/>
    <p:sldMasterId id="2147483858" r:id="rId7"/>
    <p:sldMasterId id="2147483883" r:id="rId8"/>
    <p:sldMasterId id="2147483891" r:id="rId9"/>
    <p:sldMasterId id="2147483896" r:id="rId10"/>
  </p:sldMasterIdLst>
  <p:notesMasterIdLst>
    <p:notesMasterId r:id="rId18"/>
  </p:notesMasterIdLst>
  <p:sldIdLst>
    <p:sldId id="1663" r:id="rId11"/>
    <p:sldId id="1670" r:id="rId12"/>
    <p:sldId id="1847" r:id="rId13"/>
    <p:sldId id="1665" r:id="rId14"/>
    <p:sldId id="1848" r:id="rId15"/>
    <p:sldId id="1849" r:id="rId16"/>
    <p:sldId id="1668" r:id="rId17"/>
  </p:sldIdLst>
  <p:sldSz cx="24387175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signBall" initials="D" lastIdx="1" clrIdx="0">
    <p:extLst>
      <p:ext uri="{19B8F6BF-5375-455C-9EA6-DF929625EA0E}">
        <p15:presenceInfo xmlns:p15="http://schemas.microsoft.com/office/powerpoint/2012/main" userId="DesignBal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2144"/>
    <a:srgbClr val="223063"/>
    <a:srgbClr val="000000"/>
    <a:srgbClr val="314792"/>
    <a:srgbClr val="FFFFFF"/>
    <a:srgbClr val="E0E4F4"/>
    <a:srgbClr val="D8E2FF"/>
    <a:srgbClr val="B0A9DB"/>
    <a:srgbClr val="D4D0EB"/>
    <a:srgbClr val="FBDB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59" autoAdjust="0"/>
    <p:restoredTop sz="88581" autoAdjust="0"/>
  </p:normalViewPr>
  <p:slideViewPr>
    <p:cSldViewPr snapToGrid="0">
      <p:cViewPr varScale="1">
        <p:scale>
          <a:sx n="38" d="100"/>
          <a:sy n="38" d="100"/>
        </p:scale>
        <p:origin x="558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33" d="100"/>
        <a:sy n="33" d="100"/>
      </p:scale>
      <p:origin x="0" y="-33597"/>
    </p:cViewPr>
  </p:sorterViewPr>
  <p:notesViewPr>
    <p:cSldViewPr snapToGrid="0">
      <p:cViewPr varScale="1">
        <p:scale>
          <a:sx n="110" d="100"/>
          <a:sy n="110" d="100"/>
        </p:scale>
        <p:origin x="2934" y="114"/>
      </p:cViewPr>
      <p:guideLst/>
    </p:cSldViewPr>
  </p:notesViewPr>
  <p:gridSpacing cx="228600" cy="2286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3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6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5.xml"/><Relationship Id="rId23" Type="http://schemas.openxmlformats.org/officeDocument/2006/relationships/tableStyles" Target="tableStyles.xml"/><Relationship Id="rId10" Type="http://schemas.openxmlformats.org/officeDocument/2006/relationships/slideMaster" Target="slideMasters/slideMaster10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4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8E4EF3-7FAC-4AF9-AF98-E30F6AD30461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02A053-9E28-4D4C-B446-3C2814735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564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2442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A289BE9-3518-4572-9F36-A58461E1608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3032100" y="5920253"/>
            <a:ext cx="2737986" cy="1875494"/>
          </a:xfrm>
          <a:custGeom>
            <a:avLst/>
            <a:gdLst>
              <a:gd name="connsiteX0" fmla="*/ 0 w 2737986"/>
              <a:gd name="connsiteY0" fmla="*/ 0 h 1875494"/>
              <a:gd name="connsiteX1" fmla="*/ 2737986 w 2737986"/>
              <a:gd name="connsiteY1" fmla="*/ 0 h 1875494"/>
              <a:gd name="connsiteX2" fmla="*/ 2737986 w 2737986"/>
              <a:gd name="connsiteY2" fmla="*/ 1875494 h 1875494"/>
              <a:gd name="connsiteX3" fmla="*/ 0 w 2737986"/>
              <a:gd name="connsiteY3" fmla="*/ 1875494 h 1875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7986" h="1875494">
                <a:moveTo>
                  <a:pt x="0" y="0"/>
                </a:moveTo>
                <a:lnTo>
                  <a:pt x="2737986" y="0"/>
                </a:lnTo>
                <a:lnTo>
                  <a:pt x="2737986" y="1875494"/>
                </a:lnTo>
                <a:lnTo>
                  <a:pt x="0" y="1875494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9995F91-8D51-4FF1-A532-B0BD4F0276E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5868065" y="5920253"/>
            <a:ext cx="2737986" cy="1875494"/>
          </a:xfrm>
          <a:custGeom>
            <a:avLst/>
            <a:gdLst>
              <a:gd name="connsiteX0" fmla="*/ 0 w 2737986"/>
              <a:gd name="connsiteY0" fmla="*/ 0 h 1875494"/>
              <a:gd name="connsiteX1" fmla="*/ 2737986 w 2737986"/>
              <a:gd name="connsiteY1" fmla="*/ 0 h 1875494"/>
              <a:gd name="connsiteX2" fmla="*/ 2737986 w 2737986"/>
              <a:gd name="connsiteY2" fmla="*/ 1875494 h 1875494"/>
              <a:gd name="connsiteX3" fmla="*/ 0 w 2737986"/>
              <a:gd name="connsiteY3" fmla="*/ 1875494 h 1875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7986" h="1875494">
                <a:moveTo>
                  <a:pt x="0" y="0"/>
                </a:moveTo>
                <a:lnTo>
                  <a:pt x="2737986" y="0"/>
                </a:lnTo>
                <a:lnTo>
                  <a:pt x="2737986" y="1875494"/>
                </a:lnTo>
                <a:lnTo>
                  <a:pt x="0" y="1875494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AC8D104-8DBC-47C1-B410-760C3B7EC2C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8704031" y="5920253"/>
            <a:ext cx="2737984" cy="1875494"/>
          </a:xfrm>
          <a:custGeom>
            <a:avLst/>
            <a:gdLst>
              <a:gd name="connsiteX0" fmla="*/ 0 w 2737984"/>
              <a:gd name="connsiteY0" fmla="*/ 0 h 1875494"/>
              <a:gd name="connsiteX1" fmla="*/ 2737984 w 2737984"/>
              <a:gd name="connsiteY1" fmla="*/ 0 h 1875494"/>
              <a:gd name="connsiteX2" fmla="*/ 2737984 w 2737984"/>
              <a:gd name="connsiteY2" fmla="*/ 1875494 h 1875494"/>
              <a:gd name="connsiteX3" fmla="*/ 0 w 2737984"/>
              <a:gd name="connsiteY3" fmla="*/ 1875494 h 1875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7984" h="1875494">
                <a:moveTo>
                  <a:pt x="0" y="0"/>
                </a:moveTo>
                <a:lnTo>
                  <a:pt x="2737984" y="0"/>
                </a:lnTo>
                <a:lnTo>
                  <a:pt x="2737984" y="1875494"/>
                </a:lnTo>
                <a:lnTo>
                  <a:pt x="0" y="1875494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928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>
            <a:extLst>
              <a:ext uri="{FF2B5EF4-FFF2-40B4-BE49-F238E27FC236}">
                <a16:creationId xmlns:a16="http://schemas.microsoft.com/office/drawing/2014/main" id="{CDF241A1-3249-4A50-880D-BD32EE84584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2193587" y="0"/>
            <a:ext cx="10629901" cy="13716000"/>
          </a:xfrm>
          <a:custGeom>
            <a:avLst/>
            <a:gdLst>
              <a:gd name="connsiteX0" fmla="*/ 0 w 10345056"/>
              <a:gd name="connsiteY0" fmla="*/ 0 h 10610851"/>
              <a:gd name="connsiteX1" fmla="*/ 10345056 w 10345056"/>
              <a:gd name="connsiteY1" fmla="*/ 0 h 10610851"/>
              <a:gd name="connsiteX2" fmla="*/ 10345056 w 10345056"/>
              <a:gd name="connsiteY2" fmla="*/ 10610851 h 10610851"/>
              <a:gd name="connsiteX3" fmla="*/ 0 w 10345056"/>
              <a:gd name="connsiteY3" fmla="*/ 10610851 h 10610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45056" h="10610851">
                <a:moveTo>
                  <a:pt x="0" y="0"/>
                </a:moveTo>
                <a:lnTo>
                  <a:pt x="10345056" y="0"/>
                </a:lnTo>
                <a:lnTo>
                  <a:pt x="10345056" y="10610851"/>
                </a:lnTo>
                <a:lnTo>
                  <a:pt x="0" y="10610851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796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2FC4756-A1C2-44BF-ABD8-7A6C5BF9D22D}"/>
              </a:ext>
            </a:extLst>
          </p:cNvPr>
          <p:cNvSpPr/>
          <p:nvPr userDrawn="1"/>
        </p:nvSpPr>
        <p:spPr>
          <a:xfrm>
            <a:off x="1563688" y="1295400"/>
            <a:ext cx="21259800" cy="11049000"/>
          </a:xfrm>
          <a:prstGeom prst="rect">
            <a:avLst/>
          </a:prstGeom>
          <a:solidFill>
            <a:schemeClr val="tx1">
              <a:lumMod val="90000"/>
              <a:lumOff val="10000"/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5951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1483D13-6DD3-40B5-B94A-22A72B88E39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78321" y="7234176"/>
            <a:ext cx="2562456" cy="3085473"/>
          </a:xfrm>
          <a:custGeom>
            <a:avLst/>
            <a:gdLst>
              <a:gd name="connsiteX0" fmla="*/ 0 w 2562456"/>
              <a:gd name="connsiteY0" fmla="*/ 0 h 3085473"/>
              <a:gd name="connsiteX1" fmla="*/ 2562456 w 2562456"/>
              <a:gd name="connsiteY1" fmla="*/ 0 h 3085473"/>
              <a:gd name="connsiteX2" fmla="*/ 2562456 w 2562456"/>
              <a:gd name="connsiteY2" fmla="*/ 3085473 h 3085473"/>
              <a:gd name="connsiteX3" fmla="*/ 0 w 2562456"/>
              <a:gd name="connsiteY3" fmla="*/ 3085473 h 3085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2456" h="3085473">
                <a:moveTo>
                  <a:pt x="0" y="0"/>
                </a:moveTo>
                <a:lnTo>
                  <a:pt x="2562456" y="0"/>
                </a:lnTo>
                <a:lnTo>
                  <a:pt x="2562456" y="3085473"/>
                </a:lnTo>
                <a:lnTo>
                  <a:pt x="0" y="3085473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223C6C0-40B2-4B91-8B1C-E3376A7BC53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1899947" y="1007169"/>
            <a:ext cx="3739647" cy="3711371"/>
          </a:xfrm>
          <a:custGeom>
            <a:avLst/>
            <a:gdLst>
              <a:gd name="connsiteX0" fmla="*/ 0 w 3739647"/>
              <a:gd name="connsiteY0" fmla="*/ 0 h 3711371"/>
              <a:gd name="connsiteX1" fmla="*/ 3739647 w 3739647"/>
              <a:gd name="connsiteY1" fmla="*/ 0 h 3711371"/>
              <a:gd name="connsiteX2" fmla="*/ 3739647 w 3739647"/>
              <a:gd name="connsiteY2" fmla="*/ 3711371 h 3711371"/>
              <a:gd name="connsiteX3" fmla="*/ 0 w 3739647"/>
              <a:gd name="connsiteY3" fmla="*/ 3711371 h 3711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39647" h="3711371">
                <a:moveTo>
                  <a:pt x="0" y="0"/>
                </a:moveTo>
                <a:lnTo>
                  <a:pt x="3739647" y="0"/>
                </a:lnTo>
                <a:lnTo>
                  <a:pt x="3739647" y="3711371"/>
                </a:lnTo>
                <a:lnTo>
                  <a:pt x="0" y="3711371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D0AAA611-0D8A-4CBD-84B9-375447BB51A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1141560" y="8923875"/>
            <a:ext cx="3739647" cy="2169562"/>
          </a:xfrm>
          <a:custGeom>
            <a:avLst/>
            <a:gdLst>
              <a:gd name="connsiteX0" fmla="*/ 0 w 3739647"/>
              <a:gd name="connsiteY0" fmla="*/ 0 h 2169562"/>
              <a:gd name="connsiteX1" fmla="*/ 3739647 w 3739647"/>
              <a:gd name="connsiteY1" fmla="*/ 0 h 2169562"/>
              <a:gd name="connsiteX2" fmla="*/ 3739647 w 3739647"/>
              <a:gd name="connsiteY2" fmla="*/ 2169562 h 2169562"/>
              <a:gd name="connsiteX3" fmla="*/ 0 w 3739647"/>
              <a:gd name="connsiteY3" fmla="*/ 2169562 h 2169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39647" h="2169562">
                <a:moveTo>
                  <a:pt x="0" y="0"/>
                </a:moveTo>
                <a:lnTo>
                  <a:pt x="3739647" y="0"/>
                </a:lnTo>
                <a:lnTo>
                  <a:pt x="3739647" y="2169562"/>
                </a:lnTo>
                <a:lnTo>
                  <a:pt x="0" y="2169562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EE5DA75-D57A-445B-800D-4D886BEE4E5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6630213" y="7462013"/>
            <a:ext cx="2464106" cy="2410831"/>
          </a:xfrm>
          <a:custGeom>
            <a:avLst/>
            <a:gdLst>
              <a:gd name="connsiteX0" fmla="*/ 0 w 2464106"/>
              <a:gd name="connsiteY0" fmla="*/ 0 h 2410831"/>
              <a:gd name="connsiteX1" fmla="*/ 2464106 w 2464106"/>
              <a:gd name="connsiteY1" fmla="*/ 0 h 2410831"/>
              <a:gd name="connsiteX2" fmla="*/ 2464106 w 2464106"/>
              <a:gd name="connsiteY2" fmla="*/ 2410831 h 2410831"/>
              <a:gd name="connsiteX3" fmla="*/ 0 w 2464106"/>
              <a:gd name="connsiteY3" fmla="*/ 2410831 h 241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64106" h="2410831">
                <a:moveTo>
                  <a:pt x="0" y="0"/>
                </a:moveTo>
                <a:lnTo>
                  <a:pt x="2464106" y="0"/>
                </a:lnTo>
                <a:lnTo>
                  <a:pt x="2464106" y="2410831"/>
                </a:lnTo>
                <a:lnTo>
                  <a:pt x="0" y="2410831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577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1E21332-A97F-43A7-8DF8-072F9064AA3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33444" y="10340281"/>
            <a:ext cx="3991951" cy="2245180"/>
          </a:xfrm>
          <a:custGeom>
            <a:avLst/>
            <a:gdLst>
              <a:gd name="connsiteX0" fmla="*/ 0 w 3991951"/>
              <a:gd name="connsiteY0" fmla="*/ 0 h 2245180"/>
              <a:gd name="connsiteX1" fmla="*/ 3991951 w 3991951"/>
              <a:gd name="connsiteY1" fmla="*/ 0 h 2245180"/>
              <a:gd name="connsiteX2" fmla="*/ 3991951 w 3991951"/>
              <a:gd name="connsiteY2" fmla="*/ 2245180 h 2245180"/>
              <a:gd name="connsiteX3" fmla="*/ 0 w 3991951"/>
              <a:gd name="connsiteY3" fmla="*/ 2245180 h 2245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91951" h="2245180">
                <a:moveTo>
                  <a:pt x="0" y="0"/>
                </a:moveTo>
                <a:lnTo>
                  <a:pt x="3991951" y="0"/>
                </a:lnTo>
                <a:lnTo>
                  <a:pt x="3991951" y="2245180"/>
                </a:lnTo>
                <a:lnTo>
                  <a:pt x="0" y="224518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35AD58F5-2ECB-43D8-994C-B84B1B33D3E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714593" y="2082203"/>
            <a:ext cx="3991951" cy="2245180"/>
          </a:xfrm>
          <a:custGeom>
            <a:avLst/>
            <a:gdLst>
              <a:gd name="connsiteX0" fmla="*/ 0 w 3991951"/>
              <a:gd name="connsiteY0" fmla="*/ 0 h 2245180"/>
              <a:gd name="connsiteX1" fmla="*/ 3991951 w 3991951"/>
              <a:gd name="connsiteY1" fmla="*/ 0 h 2245180"/>
              <a:gd name="connsiteX2" fmla="*/ 3991951 w 3991951"/>
              <a:gd name="connsiteY2" fmla="*/ 2245180 h 2245180"/>
              <a:gd name="connsiteX3" fmla="*/ 0 w 3991951"/>
              <a:gd name="connsiteY3" fmla="*/ 2245180 h 2245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91951" h="2245180">
                <a:moveTo>
                  <a:pt x="0" y="0"/>
                </a:moveTo>
                <a:lnTo>
                  <a:pt x="3991951" y="0"/>
                </a:lnTo>
                <a:lnTo>
                  <a:pt x="3991951" y="2245180"/>
                </a:lnTo>
                <a:lnTo>
                  <a:pt x="0" y="224518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2ED9641E-A634-4742-98B2-F131FBB94E4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548308" y="7216592"/>
            <a:ext cx="3991951" cy="2721879"/>
          </a:xfrm>
          <a:custGeom>
            <a:avLst/>
            <a:gdLst>
              <a:gd name="connsiteX0" fmla="*/ 0 w 3991951"/>
              <a:gd name="connsiteY0" fmla="*/ 0 h 2721879"/>
              <a:gd name="connsiteX1" fmla="*/ 3991951 w 3991951"/>
              <a:gd name="connsiteY1" fmla="*/ 0 h 2721879"/>
              <a:gd name="connsiteX2" fmla="*/ 3991951 w 3991951"/>
              <a:gd name="connsiteY2" fmla="*/ 2721879 h 2721879"/>
              <a:gd name="connsiteX3" fmla="*/ 0 w 3991951"/>
              <a:gd name="connsiteY3" fmla="*/ 2721879 h 27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91951" h="2721879">
                <a:moveTo>
                  <a:pt x="0" y="0"/>
                </a:moveTo>
                <a:lnTo>
                  <a:pt x="3991951" y="0"/>
                </a:lnTo>
                <a:lnTo>
                  <a:pt x="3991951" y="2721879"/>
                </a:lnTo>
                <a:lnTo>
                  <a:pt x="0" y="2721879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559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36253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5EDC9F4-A7C4-4676-AB6E-7148F858097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24387175" cy="13716000"/>
          </a:xfrm>
          <a:custGeom>
            <a:avLst/>
            <a:gdLst>
              <a:gd name="connsiteX0" fmla="*/ 0 w 22823488"/>
              <a:gd name="connsiteY0" fmla="*/ 0 h 13716000"/>
              <a:gd name="connsiteX1" fmla="*/ 22823488 w 22823488"/>
              <a:gd name="connsiteY1" fmla="*/ 0 h 13716000"/>
              <a:gd name="connsiteX2" fmla="*/ 22823488 w 22823488"/>
              <a:gd name="connsiteY2" fmla="*/ 13716000 h 13716000"/>
              <a:gd name="connsiteX3" fmla="*/ 0 w 22823488"/>
              <a:gd name="connsiteY3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23488" h="13716000">
                <a:moveTo>
                  <a:pt x="0" y="0"/>
                </a:moveTo>
                <a:lnTo>
                  <a:pt x="22823488" y="0"/>
                </a:lnTo>
                <a:lnTo>
                  <a:pt x="22823488" y="13716000"/>
                </a:lnTo>
                <a:lnTo>
                  <a:pt x="0" y="137160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669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B948602-5320-4DCD-94A3-2CB80716ED1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563689" y="1295400"/>
            <a:ext cx="10629899" cy="11049000"/>
          </a:xfrm>
          <a:custGeom>
            <a:avLst/>
            <a:gdLst>
              <a:gd name="connsiteX0" fmla="*/ 0 w 10629899"/>
              <a:gd name="connsiteY0" fmla="*/ 0 h 11049000"/>
              <a:gd name="connsiteX1" fmla="*/ 10629899 w 10629899"/>
              <a:gd name="connsiteY1" fmla="*/ 0 h 11049000"/>
              <a:gd name="connsiteX2" fmla="*/ 10629899 w 10629899"/>
              <a:gd name="connsiteY2" fmla="*/ 11049000 h 11049000"/>
              <a:gd name="connsiteX3" fmla="*/ 0 w 10629899"/>
              <a:gd name="connsiteY3" fmla="*/ 11049000 h 1104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9899" h="11049000">
                <a:moveTo>
                  <a:pt x="0" y="0"/>
                </a:moveTo>
                <a:lnTo>
                  <a:pt x="10629899" y="0"/>
                </a:lnTo>
                <a:lnTo>
                  <a:pt x="10629899" y="11049000"/>
                </a:lnTo>
                <a:lnTo>
                  <a:pt x="0" y="110490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503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B948602-5320-4DCD-94A3-2CB80716ED1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563689" y="1295400"/>
            <a:ext cx="21259799" cy="11049000"/>
          </a:xfrm>
          <a:custGeom>
            <a:avLst/>
            <a:gdLst>
              <a:gd name="connsiteX0" fmla="*/ 0 w 10629899"/>
              <a:gd name="connsiteY0" fmla="*/ 0 h 11049000"/>
              <a:gd name="connsiteX1" fmla="*/ 10629899 w 10629899"/>
              <a:gd name="connsiteY1" fmla="*/ 0 h 11049000"/>
              <a:gd name="connsiteX2" fmla="*/ 10629899 w 10629899"/>
              <a:gd name="connsiteY2" fmla="*/ 11049000 h 11049000"/>
              <a:gd name="connsiteX3" fmla="*/ 0 w 10629899"/>
              <a:gd name="connsiteY3" fmla="*/ 11049000 h 1104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9899" h="11049000">
                <a:moveTo>
                  <a:pt x="0" y="0"/>
                </a:moveTo>
                <a:lnTo>
                  <a:pt x="10629899" y="0"/>
                </a:lnTo>
                <a:lnTo>
                  <a:pt x="10629899" y="11049000"/>
                </a:lnTo>
                <a:lnTo>
                  <a:pt x="0" y="110490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799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E0F4C81-9939-41D0-86EF-EA52E53D1D3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655796" y="2239616"/>
            <a:ext cx="5075582" cy="5075582"/>
          </a:xfrm>
          <a:custGeom>
            <a:avLst/>
            <a:gdLst>
              <a:gd name="connsiteX0" fmla="*/ 2537791 w 5075582"/>
              <a:gd name="connsiteY0" fmla="*/ 0 h 5075582"/>
              <a:gd name="connsiteX1" fmla="*/ 5075582 w 5075582"/>
              <a:gd name="connsiteY1" fmla="*/ 2537791 h 5075582"/>
              <a:gd name="connsiteX2" fmla="*/ 2537791 w 5075582"/>
              <a:gd name="connsiteY2" fmla="*/ 5075582 h 5075582"/>
              <a:gd name="connsiteX3" fmla="*/ 0 w 5075582"/>
              <a:gd name="connsiteY3" fmla="*/ 2537791 h 5075582"/>
              <a:gd name="connsiteX4" fmla="*/ 2537791 w 5075582"/>
              <a:gd name="connsiteY4" fmla="*/ 0 h 5075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75582" h="5075582">
                <a:moveTo>
                  <a:pt x="2537791" y="0"/>
                </a:moveTo>
                <a:cubicBezTo>
                  <a:pt x="3939374" y="0"/>
                  <a:pt x="5075582" y="1136208"/>
                  <a:pt x="5075582" y="2537791"/>
                </a:cubicBezTo>
                <a:cubicBezTo>
                  <a:pt x="5075582" y="3939374"/>
                  <a:pt x="3939374" y="5075582"/>
                  <a:pt x="2537791" y="5075582"/>
                </a:cubicBezTo>
                <a:cubicBezTo>
                  <a:pt x="1136208" y="5075582"/>
                  <a:pt x="0" y="3939374"/>
                  <a:pt x="0" y="2537791"/>
                </a:cubicBezTo>
                <a:cubicBezTo>
                  <a:pt x="0" y="1136208"/>
                  <a:pt x="1136208" y="0"/>
                  <a:pt x="2537791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079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A289BE9-3518-4572-9F36-A58461E1608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3032100" y="5920253"/>
            <a:ext cx="2737986" cy="1875494"/>
          </a:xfrm>
          <a:custGeom>
            <a:avLst/>
            <a:gdLst>
              <a:gd name="connsiteX0" fmla="*/ 0 w 2737986"/>
              <a:gd name="connsiteY0" fmla="*/ 0 h 1875494"/>
              <a:gd name="connsiteX1" fmla="*/ 2737986 w 2737986"/>
              <a:gd name="connsiteY1" fmla="*/ 0 h 1875494"/>
              <a:gd name="connsiteX2" fmla="*/ 2737986 w 2737986"/>
              <a:gd name="connsiteY2" fmla="*/ 1875494 h 1875494"/>
              <a:gd name="connsiteX3" fmla="*/ 0 w 2737986"/>
              <a:gd name="connsiteY3" fmla="*/ 1875494 h 1875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7986" h="1875494">
                <a:moveTo>
                  <a:pt x="0" y="0"/>
                </a:moveTo>
                <a:lnTo>
                  <a:pt x="2737986" y="0"/>
                </a:lnTo>
                <a:lnTo>
                  <a:pt x="2737986" y="1875494"/>
                </a:lnTo>
                <a:lnTo>
                  <a:pt x="0" y="1875494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9995F91-8D51-4FF1-A532-B0BD4F0276E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5868065" y="5920253"/>
            <a:ext cx="2737986" cy="1875494"/>
          </a:xfrm>
          <a:custGeom>
            <a:avLst/>
            <a:gdLst>
              <a:gd name="connsiteX0" fmla="*/ 0 w 2737986"/>
              <a:gd name="connsiteY0" fmla="*/ 0 h 1875494"/>
              <a:gd name="connsiteX1" fmla="*/ 2737986 w 2737986"/>
              <a:gd name="connsiteY1" fmla="*/ 0 h 1875494"/>
              <a:gd name="connsiteX2" fmla="*/ 2737986 w 2737986"/>
              <a:gd name="connsiteY2" fmla="*/ 1875494 h 1875494"/>
              <a:gd name="connsiteX3" fmla="*/ 0 w 2737986"/>
              <a:gd name="connsiteY3" fmla="*/ 1875494 h 1875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7986" h="1875494">
                <a:moveTo>
                  <a:pt x="0" y="0"/>
                </a:moveTo>
                <a:lnTo>
                  <a:pt x="2737986" y="0"/>
                </a:lnTo>
                <a:lnTo>
                  <a:pt x="2737986" y="1875494"/>
                </a:lnTo>
                <a:lnTo>
                  <a:pt x="0" y="1875494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AC8D104-8DBC-47C1-B410-760C3B7EC2C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8704031" y="5920253"/>
            <a:ext cx="2737984" cy="1875494"/>
          </a:xfrm>
          <a:custGeom>
            <a:avLst/>
            <a:gdLst>
              <a:gd name="connsiteX0" fmla="*/ 0 w 2737984"/>
              <a:gd name="connsiteY0" fmla="*/ 0 h 1875494"/>
              <a:gd name="connsiteX1" fmla="*/ 2737984 w 2737984"/>
              <a:gd name="connsiteY1" fmla="*/ 0 h 1875494"/>
              <a:gd name="connsiteX2" fmla="*/ 2737984 w 2737984"/>
              <a:gd name="connsiteY2" fmla="*/ 1875494 h 1875494"/>
              <a:gd name="connsiteX3" fmla="*/ 0 w 2737984"/>
              <a:gd name="connsiteY3" fmla="*/ 1875494 h 1875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7984" h="1875494">
                <a:moveTo>
                  <a:pt x="0" y="0"/>
                </a:moveTo>
                <a:lnTo>
                  <a:pt x="2737984" y="0"/>
                </a:lnTo>
                <a:lnTo>
                  <a:pt x="2737984" y="1875494"/>
                </a:lnTo>
                <a:lnTo>
                  <a:pt x="0" y="1875494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3491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90EE7DA-954F-470F-B4FB-970B10427B2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053572" y="2165231"/>
            <a:ext cx="6280030" cy="9385539"/>
          </a:xfrm>
          <a:custGeom>
            <a:avLst/>
            <a:gdLst>
              <a:gd name="connsiteX0" fmla="*/ 0 w 6280030"/>
              <a:gd name="connsiteY0" fmla="*/ 0 h 9385539"/>
              <a:gd name="connsiteX1" fmla="*/ 6280030 w 6280030"/>
              <a:gd name="connsiteY1" fmla="*/ 0 h 9385539"/>
              <a:gd name="connsiteX2" fmla="*/ 6280030 w 6280030"/>
              <a:gd name="connsiteY2" fmla="*/ 9385539 h 9385539"/>
              <a:gd name="connsiteX3" fmla="*/ 0 w 6280030"/>
              <a:gd name="connsiteY3" fmla="*/ 9385539 h 9385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80030" h="9385539">
                <a:moveTo>
                  <a:pt x="0" y="0"/>
                </a:moveTo>
                <a:lnTo>
                  <a:pt x="6280030" y="0"/>
                </a:lnTo>
                <a:lnTo>
                  <a:pt x="6280030" y="9385539"/>
                </a:lnTo>
                <a:lnTo>
                  <a:pt x="0" y="9385539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>
            <a:outerShdw dist="266700" dir="2700000" algn="tl" rotWithShape="0">
              <a:prstClr val="black">
                <a:alpha val="23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097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0 L -0.02246 -0.0509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6" y="-25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CB2A7E9-3614-483C-A98C-8ECE0BE80B0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563687" y="1295399"/>
            <a:ext cx="21259800" cy="11049000"/>
          </a:xfrm>
          <a:custGeom>
            <a:avLst/>
            <a:gdLst>
              <a:gd name="connsiteX0" fmla="*/ 0 w 21259800"/>
              <a:gd name="connsiteY0" fmla="*/ 0 h 11049000"/>
              <a:gd name="connsiteX1" fmla="*/ 21259800 w 21259800"/>
              <a:gd name="connsiteY1" fmla="*/ 0 h 11049000"/>
              <a:gd name="connsiteX2" fmla="*/ 21259800 w 21259800"/>
              <a:gd name="connsiteY2" fmla="*/ 11049000 h 11049000"/>
              <a:gd name="connsiteX3" fmla="*/ 0 w 21259800"/>
              <a:gd name="connsiteY3" fmla="*/ 11049000 h 1104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259800" h="11049000">
                <a:moveTo>
                  <a:pt x="0" y="0"/>
                </a:moveTo>
                <a:lnTo>
                  <a:pt x="21259800" y="0"/>
                </a:lnTo>
                <a:lnTo>
                  <a:pt x="21259800" y="11049000"/>
                </a:lnTo>
                <a:lnTo>
                  <a:pt x="0" y="110490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8110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CB2A7E9-3614-483C-A98C-8ECE0BE80B0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234517" y="1295399"/>
            <a:ext cx="15588969" cy="11049000"/>
          </a:xfrm>
          <a:custGeom>
            <a:avLst/>
            <a:gdLst>
              <a:gd name="connsiteX0" fmla="*/ 0 w 21259800"/>
              <a:gd name="connsiteY0" fmla="*/ 0 h 11049000"/>
              <a:gd name="connsiteX1" fmla="*/ 21259800 w 21259800"/>
              <a:gd name="connsiteY1" fmla="*/ 0 h 11049000"/>
              <a:gd name="connsiteX2" fmla="*/ 21259800 w 21259800"/>
              <a:gd name="connsiteY2" fmla="*/ 11049000 h 11049000"/>
              <a:gd name="connsiteX3" fmla="*/ 0 w 21259800"/>
              <a:gd name="connsiteY3" fmla="*/ 11049000 h 1104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259800" h="11049000">
                <a:moveTo>
                  <a:pt x="0" y="0"/>
                </a:moveTo>
                <a:lnTo>
                  <a:pt x="21259800" y="0"/>
                </a:lnTo>
                <a:lnTo>
                  <a:pt x="21259800" y="11049000"/>
                </a:lnTo>
                <a:lnTo>
                  <a:pt x="0" y="110490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076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9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9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2B06C0-CBE8-405B-8A49-1EDA08527EB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134041" y="2070339"/>
            <a:ext cx="6954511" cy="9834113"/>
          </a:xfrm>
          <a:custGeom>
            <a:avLst/>
            <a:gdLst>
              <a:gd name="connsiteX0" fmla="*/ 0 w 10629900"/>
              <a:gd name="connsiteY0" fmla="*/ 0 h 13715999"/>
              <a:gd name="connsiteX1" fmla="*/ 10629900 w 10629900"/>
              <a:gd name="connsiteY1" fmla="*/ 0 h 13715999"/>
              <a:gd name="connsiteX2" fmla="*/ 10629900 w 10629900"/>
              <a:gd name="connsiteY2" fmla="*/ 13715999 h 13715999"/>
              <a:gd name="connsiteX3" fmla="*/ 0 w 10629900"/>
              <a:gd name="connsiteY3" fmla="*/ 13715999 h 13715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9900" h="13715999">
                <a:moveTo>
                  <a:pt x="0" y="0"/>
                </a:moveTo>
                <a:lnTo>
                  <a:pt x="10629900" y="0"/>
                </a:lnTo>
                <a:lnTo>
                  <a:pt x="10629900" y="13715999"/>
                </a:lnTo>
                <a:lnTo>
                  <a:pt x="0" y="13715999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827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B13DB9B-D378-4E6B-8FA4-452DF397F20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2193587" y="-1"/>
            <a:ext cx="10629900" cy="13715999"/>
          </a:xfrm>
          <a:custGeom>
            <a:avLst/>
            <a:gdLst>
              <a:gd name="connsiteX0" fmla="*/ 0 w 10629900"/>
              <a:gd name="connsiteY0" fmla="*/ 0 h 13715999"/>
              <a:gd name="connsiteX1" fmla="*/ 10629900 w 10629900"/>
              <a:gd name="connsiteY1" fmla="*/ 0 h 13715999"/>
              <a:gd name="connsiteX2" fmla="*/ 10629900 w 10629900"/>
              <a:gd name="connsiteY2" fmla="*/ 13715999 h 13715999"/>
              <a:gd name="connsiteX3" fmla="*/ 0 w 10629900"/>
              <a:gd name="connsiteY3" fmla="*/ 13715999 h 13715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9900" h="13715999">
                <a:moveTo>
                  <a:pt x="0" y="0"/>
                </a:moveTo>
                <a:lnTo>
                  <a:pt x="10629900" y="0"/>
                </a:lnTo>
                <a:lnTo>
                  <a:pt x="10629900" y="13715999"/>
                </a:lnTo>
                <a:lnTo>
                  <a:pt x="0" y="13715999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9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5">
            <a:extLst>
              <a:ext uri="{FF2B5EF4-FFF2-40B4-BE49-F238E27FC236}">
                <a16:creationId xmlns:a16="http://schemas.microsoft.com/office/drawing/2014/main" id="{35C81404-E27E-4F36-A623-E57FC83C04C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904509" y="3882893"/>
            <a:ext cx="10578157" cy="5950214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accent3">
                <a:alpha val="34000"/>
              </a:schemeClr>
            </a:outerShdw>
            <a:reflection blurRad="76200" stA="48000" endPos="98000" dir="5400000" sy="-100000" algn="bl" rotWithShape="0"/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72898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icture Placeholder 75">
            <a:extLst>
              <a:ext uri="{FF2B5EF4-FFF2-40B4-BE49-F238E27FC236}">
                <a16:creationId xmlns:a16="http://schemas.microsoft.com/office/drawing/2014/main" id="{E663C24A-6D61-4CE5-B812-FEFFD014239B}"/>
              </a:ext>
            </a:extLst>
          </p:cNvPr>
          <p:cNvSpPr>
            <a:spLocks noGrp="1" noChangeAspect="1"/>
          </p:cNvSpPr>
          <p:nvPr>
            <p:ph type="pic" sz="quarter" idx="57"/>
          </p:nvPr>
        </p:nvSpPr>
        <p:spPr>
          <a:xfrm>
            <a:off x="-1314408" y="-2981305"/>
            <a:ext cx="6568203" cy="3694615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2800"/>
            </a:lvl1pPr>
          </a:lstStyle>
          <a:p>
            <a:endParaRPr lang="en-US"/>
          </a:p>
        </p:txBody>
      </p:sp>
      <p:sp>
        <p:nvSpPr>
          <p:cNvPr id="49" name="Picture Placeholder 75">
            <a:extLst>
              <a:ext uri="{FF2B5EF4-FFF2-40B4-BE49-F238E27FC236}">
                <a16:creationId xmlns:a16="http://schemas.microsoft.com/office/drawing/2014/main" id="{FC0F3EFD-29EA-4CF3-945D-F2BDFE1089BA}"/>
              </a:ext>
            </a:extLst>
          </p:cNvPr>
          <p:cNvSpPr>
            <a:spLocks noGrp="1" noChangeAspect="1"/>
          </p:cNvSpPr>
          <p:nvPr>
            <p:ph type="pic" sz="quarter" idx="58"/>
          </p:nvPr>
        </p:nvSpPr>
        <p:spPr>
          <a:xfrm>
            <a:off x="-5782891" y="-462391"/>
            <a:ext cx="6568203" cy="3694615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2800"/>
            </a:lvl1pPr>
          </a:lstStyle>
          <a:p>
            <a:endParaRPr lang="en-US"/>
          </a:p>
        </p:txBody>
      </p:sp>
      <p:sp>
        <p:nvSpPr>
          <p:cNvPr id="41" name="Picture Placeholder 75">
            <a:extLst>
              <a:ext uri="{FF2B5EF4-FFF2-40B4-BE49-F238E27FC236}">
                <a16:creationId xmlns:a16="http://schemas.microsoft.com/office/drawing/2014/main" id="{03EDB8AD-F804-43C3-A0D1-C12D7225E290}"/>
              </a:ext>
            </a:extLst>
          </p:cNvPr>
          <p:cNvSpPr>
            <a:spLocks noGrp="1" noChangeAspect="1"/>
          </p:cNvSpPr>
          <p:nvPr>
            <p:ph type="pic" sz="quarter" idx="50"/>
          </p:nvPr>
        </p:nvSpPr>
        <p:spPr>
          <a:xfrm>
            <a:off x="3457997" y="-2279544"/>
            <a:ext cx="6568203" cy="3694615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2800"/>
            </a:lvl1pPr>
          </a:lstStyle>
          <a:p>
            <a:endParaRPr lang="en-US"/>
          </a:p>
        </p:txBody>
      </p:sp>
      <p:sp>
        <p:nvSpPr>
          <p:cNvPr id="42" name="Picture Placeholder 75">
            <a:extLst>
              <a:ext uri="{FF2B5EF4-FFF2-40B4-BE49-F238E27FC236}">
                <a16:creationId xmlns:a16="http://schemas.microsoft.com/office/drawing/2014/main" id="{C5D21686-787F-4D1D-8E80-E2508F394D2B}"/>
              </a:ext>
            </a:extLst>
          </p:cNvPr>
          <p:cNvSpPr>
            <a:spLocks noGrp="1" noChangeAspect="1"/>
          </p:cNvSpPr>
          <p:nvPr>
            <p:ph type="pic" sz="quarter" idx="51"/>
          </p:nvPr>
        </p:nvSpPr>
        <p:spPr>
          <a:xfrm>
            <a:off x="-1010486" y="239370"/>
            <a:ext cx="6568203" cy="3694615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2800"/>
            </a:lvl1pPr>
          </a:lstStyle>
          <a:p>
            <a:endParaRPr lang="en-US"/>
          </a:p>
        </p:txBody>
      </p:sp>
      <p:sp>
        <p:nvSpPr>
          <p:cNvPr id="43" name="Picture Placeholder 75">
            <a:extLst>
              <a:ext uri="{FF2B5EF4-FFF2-40B4-BE49-F238E27FC236}">
                <a16:creationId xmlns:a16="http://schemas.microsoft.com/office/drawing/2014/main" id="{A4D6FD94-3DFB-4DD1-A3E1-05F00BC1540C}"/>
              </a:ext>
            </a:extLst>
          </p:cNvPr>
          <p:cNvSpPr>
            <a:spLocks noGrp="1" noChangeAspect="1"/>
          </p:cNvSpPr>
          <p:nvPr>
            <p:ph type="pic" sz="quarter" idx="52"/>
          </p:nvPr>
        </p:nvSpPr>
        <p:spPr>
          <a:xfrm>
            <a:off x="-5478969" y="2758284"/>
            <a:ext cx="6568203" cy="3694615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2800"/>
            </a:lvl1pPr>
          </a:lstStyle>
          <a:p>
            <a:endParaRPr lang="en-US"/>
          </a:p>
        </p:txBody>
      </p:sp>
      <p:sp>
        <p:nvSpPr>
          <p:cNvPr id="28" name="Picture Placeholder 75">
            <a:extLst>
              <a:ext uri="{FF2B5EF4-FFF2-40B4-BE49-F238E27FC236}">
                <a16:creationId xmlns:a16="http://schemas.microsoft.com/office/drawing/2014/main" id="{6CAD025C-A654-4C88-A249-7079110D412A}"/>
              </a:ext>
            </a:extLst>
          </p:cNvPr>
          <p:cNvSpPr>
            <a:spLocks noGrp="1" noChangeAspect="1"/>
          </p:cNvSpPr>
          <p:nvPr>
            <p:ph type="pic" sz="quarter" idx="43"/>
          </p:nvPr>
        </p:nvSpPr>
        <p:spPr>
          <a:xfrm>
            <a:off x="7899586" y="-1373205"/>
            <a:ext cx="6568203" cy="3694615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2800"/>
            </a:lvl1pPr>
          </a:lstStyle>
          <a:p>
            <a:endParaRPr lang="en-US"/>
          </a:p>
        </p:txBody>
      </p:sp>
      <p:sp>
        <p:nvSpPr>
          <p:cNvPr id="29" name="Picture Placeholder 75">
            <a:extLst>
              <a:ext uri="{FF2B5EF4-FFF2-40B4-BE49-F238E27FC236}">
                <a16:creationId xmlns:a16="http://schemas.microsoft.com/office/drawing/2014/main" id="{7D2A6AB2-B1B6-4E6E-A516-1624DC823BCE}"/>
              </a:ext>
            </a:extLst>
          </p:cNvPr>
          <p:cNvSpPr>
            <a:spLocks noGrp="1" noChangeAspect="1"/>
          </p:cNvSpPr>
          <p:nvPr>
            <p:ph type="pic" sz="quarter" idx="44"/>
          </p:nvPr>
        </p:nvSpPr>
        <p:spPr>
          <a:xfrm>
            <a:off x="3431103" y="1145709"/>
            <a:ext cx="6568203" cy="3694615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2800"/>
            </a:lvl1pPr>
          </a:lstStyle>
          <a:p>
            <a:endParaRPr lang="en-US"/>
          </a:p>
        </p:txBody>
      </p:sp>
      <p:sp>
        <p:nvSpPr>
          <p:cNvPr id="30" name="Picture Placeholder 75">
            <a:extLst>
              <a:ext uri="{FF2B5EF4-FFF2-40B4-BE49-F238E27FC236}">
                <a16:creationId xmlns:a16="http://schemas.microsoft.com/office/drawing/2014/main" id="{9DD0859E-1EE8-4927-8BB2-F5754D3BD7BB}"/>
              </a:ext>
            </a:extLst>
          </p:cNvPr>
          <p:cNvSpPr>
            <a:spLocks noGrp="1" noChangeAspect="1"/>
          </p:cNvSpPr>
          <p:nvPr>
            <p:ph type="pic" sz="quarter" idx="45"/>
          </p:nvPr>
        </p:nvSpPr>
        <p:spPr>
          <a:xfrm>
            <a:off x="-1037380" y="3664623"/>
            <a:ext cx="6568203" cy="3694615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2800"/>
            </a:lvl1pPr>
          </a:lstStyle>
          <a:p>
            <a:endParaRPr lang="en-US"/>
          </a:p>
        </p:txBody>
      </p:sp>
      <p:sp>
        <p:nvSpPr>
          <p:cNvPr id="31" name="Picture Placeholder 75">
            <a:extLst>
              <a:ext uri="{FF2B5EF4-FFF2-40B4-BE49-F238E27FC236}">
                <a16:creationId xmlns:a16="http://schemas.microsoft.com/office/drawing/2014/main" id="{F9FC8C08-0383-4EC2-82BB-1133D3D229E0}"/>
              </a:ext>
            </a:extLst>
          </p:cNvPr>
          <p:cNvSpPr>
            <a:spLocks noGrp="1" noChangeAspect="1"/>
          </p:cNvSpPr>
          <p:nvPr>
            <p:ph type="pic" sz="quarter" idx="46"/>
          </p:nvPr>
        </p:nvSpPr>
        <p:spPr>
          <a:xfrm>
            <a:off x="-5505863" y="6183537"/>
            <a:ext cx="6568203" cy="3694615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2800"/>
            </a:lvl1pPr>
          </a:lstStyle>
          <a:p>
            <a:endParaRPr lang="en-US"/>
          </a:p>
        </p:txBody>
      </p:sp>
      <p:sp>
        <p:nvSpPr>
          <p:cNvPr id="16" name="Picture Placeholder 75">
            <a:extLst>
              <a:ext uri="{FF2B5EF4-FFF2-40B4-BE49-F238E27FC236}">
                <a16:creationId xmlns:a16="http://schemas.microsoft.com/office/drawing/2014/main" id="{607EBF97-CA98-44E9-938D-F451E62350C1}"/>
              </a:ext>
            </a:extLst>
          </p:cNvPr>
          <p:cNvSpPr>
            <a:spLocks noGrp="1" noChangeAspect="1"/>
          </p:cNvSpPr>
          <p:nvPr>
            <p:ph type="pic" sz="quarter" idx="37"/>
          </p:nvPr>
        </p:nvSpPr>
        <p:spPr>
          <a:xfrm>
            <a:off x="13886840" y="-1373205"/>
            <a:ext cx="6568203" cy="3694615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2800"/>
            </a:lvl1pPr>
          </a:lstStyle>
          <a:p>
            <a:endParaRPr lang="en-US"/>
          </a:p>
        </p:txBody>
      </p:sp>
      <p:sp>
        <p:nvSpPr>
          <p:cNvPr id="17" name="Picture Placeholder 75">
            <a:extLst>
              <a:ext uri="{FF2B5EF4-FFF2-40B4-BE49-F238E27FC236}">
                <a16:creationId xmlns:a16="http://schemas.microsoft.com/office/drawing/2014/main" id="{3D16D7ED-FD8B-4316-A459-2B2FB95393A8}"/>
              </a:ext>
            </a:extLst>
          </p:cNvPr>
          <p:cNvSpPr>
            <a:spLocks noGrp="1" noChangeAspect="1"/>
          </p:cNvSpPr>
          <p:nvPr>
            <p:ph type="pic" sz="quarter" idx="38"/>
          </p:nvPr>
        </p:nvSpPr>
        <p:spPr>
          <a:xfrm>
            <a:off x="9418357" y="1145709"/>
            <a:ext cx="6568203" cy="3694615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2800"/>
            </a:lvl1pPr>
          </a:lstStyle>
          <a:p>
            <a:endParaRPr lang="en-US"/>
          </a:p>
        </p:txBody>
      </p:sp>
      <p:sp>
        <p:nvSpPr>
          <p:cNvPr id="18" name="Picture Placeholder 75">
            <a:extLst>
              <a:ext uri="{FF2B5EF4-FFF2-40B4-BE49-F238E27FC236}">
                <a16:creationId xmlns:a16="http://schemas.microsoft.com/office/drawing/2014/main" id="{0CDD9022-DE91-4943-A173-2B143DF81A30}"/>
              </a:ext>
            </a:extLst>
          </p:cNvPr>
          <p:cNvSpPr>
            <a:spLocks noGrp="1" noChangeAspect="1"/>
          </p:cNvSpPr>
          <p:nvPr>
            <p:ph type="pic" sz="quarter" idx="39"/>
          </p:nvPr>
        </p:nvSpPr>
        <p:spPr>
          <a:xfrm>
            <a:off x="4949874" y="3664623"/>
            <a:ext cx="6568203" cy="3694615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2800"/>
            </a:lvl1pPr>
          </a:lstStyle>
          <a:p>
            <a:endParaRPr lang="en-US"/>
          </a:p>
        </p:txBody>
      </p:sp>
      <p:sp>
        <p:nvSpPr>
          <p:cNvPr id="19" name="Picture Placeholder 75">
            <a:extLst>
              <a:ext uri="{FF2B5EF4-FFF2-40B4-BE49-F238E27FC236}">
                <a16:creationId xmlns:a16="http://schemas.microsoft.com/office/drawing/2014/main" id="{ABE95176-571E-450E-92C4-6C81EA4C7A3E}"/>
              </a:ext>
            </a:extLst>
          </p:cNvPr>
          <p:cNvSpPr>
            <a:spLocks noGrp="1" noChangeAspect="1"/>
          </p:cNvSpPr>
          <p:nvPr>
            <p:ph type="pic" sz="quarter" idx="40"/>
          </p:nvPr>
        </p:nvSpPr>
        <p:spPr>
          <a:xfrm>
            <a:off x="481391" y="6183537"/>
            <a:ext cx="6568203" cy="3694615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2800"/>
            </a:lvl1pPr>
          </a:lstStyle>
          <a:p>
            <a:endParaRPr lang="en-US"/>
          </a:p>
        </p:txBody>
      </p:sp>
      <p:sp>
        <p:nvSpPr>
          <p:cNvPr id="20" name="Picture Placeholder 75">
            <a:extLst>
              <a:ext uri="{FF2B5EF4-FFF2-40B4-BE49-F238E27FC236}">
                <a16:creationId xmlns:a16="http://schemas.microsoft.com/office/drawing/2014/main" id="{3EFAEF24-F8F9-40CF-94FB-D6695C184868}"/>
              </a:ext>
            </a:extLst>
          </p:cNvPr>
          <p:cNvSpPr>
            <a:spLocks noGrp="1" noChangeAspect="1"/>
          </p:cNvSpPr>
          <p:nvPr>
            <p:ph type="pic" sz="quarter" idx="41"/>
          </p:nvPr>
        </p:nvSpPr>
        <p:spPr>
          <a:xfrm>
            <a:off x="-3987092" y="8702451"/>
            <a:ext cx="6568203" cy="3694615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2800"/>
            </a:lvl1pPr>
          </a:lstStyle>
          <a:p>
            <a:endParaRPr lang="en-US"/>
          </a:p>
        </p:txBody>
      </p:sp>
      <p:sp>
        <p:nvSpPr>
          <p:cNvPr id="2" name="Picture Placeholder 75">
            <a:extLst>
              <a:ext uri="{FF2B5EF4-FFF2-40B4-BE49-F238E27FC236}">
                <a16:creationId xmlns:a16="http://schemas.microsoft.com/office/drawing/2014/main" id="{35C81404-E27E-4F36-A623-E57FC83C04C2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19347448" y="-1062303"/>
            <a:ext cx="6568203" cy="3694615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2800"/>
            </a:lvl1pPr>
          </a:lstStyle>
          <a:p>
            <a:endParaRPr lang="en-US"/>
          </a:p>
        </p:txBody>
      </p:sp>
      <p:sp>
        <p:nvSpPr>
          <p:cNvPr id="4" name="Picture Placeholder 75">
            <a:extLst>
              <a:ext uri="{FF2B5EF4-FFF2-40B4-BE49-F238E27FC236}">
                <a16:creationId xmlns:a16="http://schemas.microsoft.com/office/drawing/2014/main" id="{FEAB132E-72A8-4AAE-84A4-48B1A95CEE6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14878965" y="1456611"/>
            <a:ext cx="6568203" cy="3694615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2800"/>
            </a:lvl1pPr>
          </a:lstStyle>
          <a:p>
            <a:endParaRPr lang="en-US"/>
          </a:p>
        </p:txBody>
      </p:sp>
      <p:sp>
        <p:nvSpPr>
          <p:cNvPr id="5" name="Picture Placeholder 75">
            <a:extLst>
              <a:ext uri="{FF2B5EF4-FFF2-40B4-BE49-F238E27FC236}">
                <a16:creationId xmlns:a16="http://schemas.microsoft.com/office/drawing/2014/main" id="{243FAE32-B9F4-4AE7-AE82-22570A22956A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10410482" y="3975525"/>
            <a:ext cx="6568203" cy="3694615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2800"/>
            </a:lvl1pPr>
          </a:lstStyle>
          <a:p>
            <a:endParaRPr lang="en-US"/>
          </a:p>
        </p:txBody>
      </p:sp>
      <p:sp>
        <p:nvSpPr>
          <p:cNvPr id="6" name="Picture Placeholder 75">
            <a:extLst>
              <a:ext uri="{FF2B5EF4-FFF2-40B4-BE49-F238E27FC236}">
                <a16:creationId xmlns:a16="http://schemas.microsoft.com/office/drawing/2014/main" id="{22DB54D1-378A-4542-9D02-E25B5BADC362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5941999" y="6494439"/>
            <a:ext cx="6568203" cy="3694615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2800"/>
            </a:lvl1pPr>
          </a:lstStyle>
          <a:p>
            <a:endParaRPr lang="en-US"/>
          </a:p>
        </p:txBody>
      </p:sp>
      <p:sp>
        <p:nvSpPr>
          <p:cNvPr id="7" name="Picture Placeholder 75">
            <a:extLst>
              <a:ext uri="{FF2B5EF4-FFF2-40B4-BE49-F238E27FC236}">
                <a16:creationId xmlns:a16="http://schemas.microsoft.com/office/drawing/2014/main" id="{8FFD3707-289A-4097-A634-5DFE56AC06FE}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1473516" y="9013353"/>
            <a:ext cx="6568203" cy="3694615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2800"/>
            </a:lvl1pPr>
          </a:lstStyle>
          <a:p>
            <a:endParaRPr lang="en-US"/>
          </a:p>
        </p:txBody>
      </p:sp>
      <p:sp>
        <p:nvSpPr>
          <p:cNvPr id="8" name="Picture Placeholder 75">
            <a:extLst>
              <a:ext uri="{FF2B5EF4-FFF2-40B4-BE49-F238E27FC236}">
                <a16:creationId xmlns:a16="http://schemas.microsoft.com/office/drawing/2014/main" id="{54A7639C-C713-48A6-BCBD-272206505DD0}"/>
              </a:ext>
            </a:extLst>
          </p:cNvPr>
          <p:cNvSpPr>
            <a:spLocks noGrp="1" noChangeAspect="1"/>
          </p:cNvSpPr>
          <p:nvPr>
            <p:ph type="pic" sz="quarter" idx="29"/>
          </p:nvPr>
        </p:nvSpPr>
        <p:spPr>
          <a:xfrm>
            <a:off x="-2994967" y="11532267"/>
            <a:ext cx="6568203" cy="3694615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2800"/>
            </a:lvl1pPr>
          </a:lstStyle>
          <a:p>
            <a:endParaRPr lang="en-US"/>
          </a:p>
        </p:txBody>
      </p:sp>
      <p:sp>
        <p:nvSpPr>
          <p:cNvPr id="10" name="Picture Placeholder 75">
            <a:extLst>
              <a:ext uri="{FF2B5EF4-FFF2-40B4-BE49-F238E27FC236}">
                <a16:creationId xmlns:a16="http://schemas.microsoft.com/office/drawing/2014/main" id="{EADC1BA6-7445-4738-896F-F25E3B51C125}"/>
              </a:ext>
            </a:extLst>
          </p:cNvPr>
          <p:cNvSpPr>
            <a:spLocks noGrp="1" noChangeAspect="1"/>
          </p:cNvSpPr>
          <p:nvPr>
            <p:ph type="pic" sz="quarter" idx="31"/>
          </p:nvPr>
        </p:nvSpPr>
        <p:spPr>
          <a:xfrm>
            <a:off x="20562825" y="1627384"/>
            <a:ext cx="6568203" cy="3694615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2800"/>
            </a:lvl1pPr>
          </a:lstStyle>
          <a:p>
            <a:endParaRPr lang="en-US"/>
          </a:p>
        </p:txBody>
      </p:sp>
      <p:sp>
        <p:nvSpPr>
          <p:cNvPr id="11" name="Picture Placeholder 75">
            <a:extLst>
              <a:ext uri="{FF2B5EF4-FFF2-40B4-BE49-F238E27FC236}">
                <a16:creationId xmlns:a16="http://schemas.microsoft.com/office/drawing/2014/main" id="{C2B339F4-9FE6-4B11-BADC-2E50B1ADD1F5}"/>
              </a:ext>
            </a:extLst>
          </p:cNvPr>
          <p:cNvSpPr>
            <a:spLocks noGrp="1" noChangeAspect="1"/>
          </p:cNvSpPr>
          <p:nvPr>
            <p:ph type="pic" sz="quarter" idx="32"/>
          </p:nvPr>
        </p:nvSpPr>
        <p:spPr>
          <a:xfrm>
            <a:off x="16094342" y="4146298"/>
            <a:ext cx="6568203" cy="3694615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2800"/>
            </a:lvl1pPr>
          </a:lstStyle>
          <a:p>
            <a:endParaRPr lang="en-US"/>
          </a:p>
        </p:txBody>
      </p:sp>
      <p:sp>
        <p:nvSpPr>
          <p:cNvPr id="12" name="Picture Placeholder 75">
            <a:extLst>
              <a:ext uri="{FF2B5EF4-FFF2-40B4-BE49-F238E27FC236}">
                <a16:creationId xmlns:a16="http://schemas.microsoft.com/office/drawing/2014/main" id="{FFE71006-16E5-457F-9B4E-4C8C74041CF2}"/>
              </a:ext>
            </a:extLst>
          </p:cNvPr>
          <p:cNvSpPr>
            <a:spLocks noGrp="1" noChangeAspect="1"/>
          </p:cNvSpPr>
          <p:nvPr>
            <p:ph type="pic" sz="quarter" idx="33"/>
          </p:nvPr>
        </p:nvSpPr>
        <p:spPr>
          <a:xfrm>
            <a:off x="11625859" y="6665212"/>
            <a:ext cx="6568203" cy="3694615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2800"/>
            </a:lvl1pPr>
          </a:lstStyle>
          <a:p>
            <a:endParaRPr lang="en-US"/>
          </a:p>
        </p:txBody>
      </p:sp>
      <p:sp>
        <p:nvSpPr>
          <p:cNvPr id="13" name="Picture Placeholder 75">
            <a:extLst>
              <a:ext uri="{FF2B5EF4-FFF2-40B4-BE49-F238E27FC236}">
                <a16:creationId xmlns:a16="http://schemas.microsoft.com/office/drawing/2014/main" id="{6DDB9485-9DF7-49C5-ADFC-F845200EBD64}"/>
              </a:ext>
            </a:extLst>
          </p:cNvPr>
          <p:cNvSpPr>
            <a:spLocks noGrp="1" noChangeAspect="1"/>
          </p:cNvSpPr>
          <p:nvPr>
            <p:ph type="pic" sz="quarter" idx="34"/>
          </p:nvPr>
        </p:nvSpPr>
        <p:spPr>
          <a:xfrm>
            <a:off x="7157376" y="9184126"/>
            <a:ext cx="6568203" cy="3694615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2800"/>
            </a:lvl1pPr>
          </a:lstStyle>
          <a:p>
            <a:endParaRPr lang="en-US"/>
          </a:p>
        </p:txBody>
      </p:sp>
      <p:sp>
        <p:nvSpPr>
          <p:cNvPr id="14" name="Picture Placeholder 75">
            <a:extLst>
              <a:ext uri="{FF2B5EF4-FFF2-40B4-BE49-F238E27FC236}">
                <a16:creationId xmlns:a16="http://schemas.microsoft.com/office/drawing/2014/main" id="{C2FEBF29-F3C4-44EB-A394-6B97F83C159B}"/>
              </a:ext>
            </a:extLst>
          </p:cNvPr>
          <p:cNvSpPr>
            <a:spLocks noGrp="1" noChangeAspect="1"/>
          </p:cNvSpPr>
          <p:nvPr>
            <p:ph type="pic" sz="quarter" idx="35"/>
          </p:nvPr>
        </p:nvSpPr>
        <p:spPr>
          <a:xfrm>
            <a:off x="2688893" y="11703040"/>
            <a:ext cx="6568203" cy="3694615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2800"/>
            </a:lvl1pPr>
          </a:lstStyle>
          <a:p>
            <a:endParaRPr lang="en-US"/>
          </a:p>
        </p:txBody>
      </p:sp>
      <p:sp>
        <p:nvSpPr>
          <p:cNvPr id="53" name="Picture Placeholder 75">
            <a:extLst>
              <a:ext uri="{FF2B5EF4-FFF2-40B4-BE49-F238E27FC236}">
                <a16:creationId xmlns:a16="http://schemas.microsoft.com/office/drawing/2014/main" id="{2F015E8F-22EA-4453-8367-140895DC3255}"/>
              </a:ext>
            </a:extLst>
          </p:cNvPr>
          <p:cNvSpPr>
            <a:spLocks noGrp="1" noChangeAspect="1"/>
          </p:cNvSpPr>
          <p:nvPr>
            <p:ph type="pic" sz="quarter" idx="62"/>
          </p:nvPr>
        </p:nvSpPr>
        <p:spPr>
          <a:xfrm>
            <a:off x="20699903" y="4912149"/>
            <a:ext cx="6568203" cy="3694615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2800"/>
            </a:lvl1pPr>
          </a:lstStyle>
          <a:p>
            <a:endParaRPr lang="en-US"/>
          </a:p>
        </p:txBody>
      </p:sp>
      <p:sp>
        <p:nvSpPr>
          <p:cNvPr id="54" name="Picture Placeholder 75">
            <a:extLst>
              <a:ext uri="{FF2B5EF4-FFF2-40B4-BE49-F238E27FC236}">
                <a16:creationId xmlns:a16="http://schemas.microsoft.com/office/drawing/2014/main" id="{38BD2839-9FD8-4A47-8C6C-BA555D30B060}"/>
              </a:ext>
            </a:extLst>
          </p:cNvPr>
          <p:cNvSpPr>
            <a:spLocks noGrp="1" noChangeAspect="1"/>
          </p:cNvSpPr>
          <p:nvPr>
            <p:ph type="pic" sz="quarter" idx="63"/>
          </p:nvPr>
        </p:nvSpPr>
        <p:spPr>
          <a:xfrm>
            <a:off x="16231420" y="7431063"/>
            <a:ext cx="6568203" cy="3694615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2800"/>
            </a:lvl1pPr>
          </a:lstStyle>
          <a:p>
            <a:endParaRPr lang="en-US"/>
          </a:p>
        </p:txBody>
      </p:sp>
      <p:sp>
        <p:nvSpPr>
          <p:cNvPr id="55" name="Picture Placeholder 75">
            <a:extLst>
              <a:ext uri="{FF2B5EF4-FFF2-40B4-BE49-F238E27FC236}">
                <a16:creationId xmlns:a16="http://schemas.microsoft.com/office/drawing/2014/main" id="{36034C35-1CBE-46E5-9904-EDC510CB644A}"/>
              </a:ext>
            </a:extLst>
          </p:cNvPr>
          <p:cNvSpPr>
            <a:spLocks noGrp="1" noChangeAspect="1"/>
          </p:cNvSpPr>
          <p:nvPr>
            <p:ph type="pic" sz="quarter" idx="64"/>
          </p:nvPr>
        </p:nvSpPr>
        <p:spPr>
          <a:xfrm>
            <a:off x="11762937" y="9949977"/>
            <a:ext cx="6568203" cy="3694615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2800"/>
            </a:lvl1pPr>
          </a:lstStyle>
          <a:p>
            <a:endParaRPr lang="en-US"/>
          </a:p>
        </p:txBody>
      </p:sp>
      <p:sp>
        <p:nvSpPr>
          <p:cNvPr id="56" name="Picture Placeholder 75">
            <a:extLst>
              <a:ext uri="{FF2B5EF4-FFF2-40B4-BE49-F238E27FC236}">
                <a16:creationId xmlns:a16="http://schemas.microsoft.com/office/drawing/2014/main" id="{507BEDBC-9F75-40C5-8467-AA2A8746E709}"/>
              </a:ext>
            </a:extLst>
          </p:cNvPr>
          <p:cNvSpPr>
            <a:spLocks noGrp="1" noChangeAspect="1"/>
          </p:cNvSpPr>
          <p:nvPr>
            <p:ph type="pic" sz="quarter" idx="65"/>
          </p:nvPr>
        </p:nvSpPr>
        <p:spPr>
          <a:xfrm>
            <a:off x="7294454" y="12468891"/>
            <a:ext cx="6568203" cy="3694615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2800"/>
            </a:lvl1pPr>
          </a:lstStyle>
          <a:p>
            <a:endParaRPr lang="en-US"/>
          </a:p>
        </p:txBody>
      </p:sp>
      <p:sp>
        <p:nvSpPr>
          <p:cNvPr id="59" name="Picture Placeholder 75">
            <a:extLst>
              <a:ext uri="{FF2B5EF4-FFF2-40B4-BE49-F238E27FC236}">
                <a16:creationId xmlns:a16="http://schemas.microsoft.com/office/drawing/2014/main" id="{AECDF11A-996B-4276-B504-5061846D8626}"/>
              </a:ext>
            </a:extLst>
          </p:cNvPr>
          <p:cNvSpPr>
            <a:spLocks noGrp="1" noChangeAspect="1"/>
          </p:cNvSpPr>
          <p:nvPr>
            <p:ph type="pic" sz="quarter" idx="68"/>
          </p:nvPr>
        </p:nvSpPr>
        <p:spPr>
          <a:xfrm>
            <a:off x="21076179" y="8075645"/>
            <a:ext cx="6568203" cy="3694615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2800"/>
            </a:lvl1pPr>
          </a:lstStyle>
          <a:p>
            <a:endParaRPr lang="en-US"/>
          </a:p>
        </p:txBody>
      </p:sp>
      <p:sp>
        <p:nvSpPr>
          <p:cNvPr id="60" name="Picture Placeholder 75">
            <a:extLst>
              <a:ext uri="{FF2B5EF4-FFF2-40B4-BE49-F238E27FC236}">
                <a16:creationId xmlns:a16="http://schemas.microsoft.com/office/drawing/2014/main" id="{18FFBB60-78C0-41D6-B988-AE90BC50278F}"/>
              </a:ext>
            </a:extLst>
          </p:cNvPr>
          <p:cNvSpPr>
            <a:spLocks noGrp="1" noChangeAspect="1"/>
          </p:cNvSpPr>
          <p:nvPr>
            <p:ph type="pic" sz="quarter" idx="69"/>
          </p:nvPr>
        </p:nvSpPr>
        <p:spPr>
          <a:xfrm>
            <a:off x="16607696" y="10594559"/>
            <a:ext cx="6568203" cy="3694615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2800"/>
            </a:lvl1pPr>
          </a:lstStyle>
          <a:p>
            <a:endParaRPr lang="en-US"/>
          </a:p>
        </p:txBody>
      </p:sp>
      <p:sp>
        <p:nvSpPr>
          <p:cNvPr id="61" name="Picture Placeholder 75">
            <a:extLst>
              <a:ext uri="{FF2B5EF4-FFF2-40B4-BE49-F238E27FC236}">
                <a16:creationId xmlns:a16="http://schemas.microsoft.com/office/drawing/2014/main" id="{157843DF-2840-468E-B1B3-C729FF5281C6}"/>
              </a:ext>
            </a:extLst>
          </p:cNvPr>
          <p:cNvSpPr>
            <a:spLocks noGrp="1" noChangeAspect="1"/>
          </p:cNvSpPr>
          <p:nvPr>
            <p:ph type="pic" sz="quarter" idx="70"/>
          </p:nvPr>
        </p:nvSpPr>
        <p:spPr>
          <a:xfrm>
            <a:off x="12139213" y="13113473"/>
            <a:ext cx="6568203" cy="3694615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2800"/>
            </a:lvl1pPr>
          </a:lstStyle>
          <a:p>
            <a:endParaRPr lang="en-US"/>
          </a:p>
        </p:txBody>
      </p:sp>
      <p:sp>
        <p:nvSpPr>
          <p:cNvPr id="65" name="Picture Placeholder 75">
            <a:extLst>
              <a:ext uri="{FF2B5EF4-FFF2-40B4-BE49-F238E27FC236}">
                <a16:creationId xmlns:a16="http://schemas.microsoft.com/office/drawing/2014/main" id="{8DF2D5D1-AC63-4DDD-BF20-41ACF22FCE4B}"/>
              </a:ext>
            </a:extLst>
          </p:cNvPr>
          <p:cNvSpPr>
            <a:spLocks noGrp="1" noChangeAspect="1"/>
          </p:cNvSpPr>
          <p:nvPr>
            <p:ph type="pic" sz="quarter" idx="74"/>
          </p:nvPr>
        </p:nvSpPr>
        <p:spPr>
          <a:xfrm>
            <a:off x="22106146" y="10928040"/>
            <a:ext cx="6568203" cy="3694615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2800"/>
            </a:lvl1pPr>
          </a:lstStyle>
          <a:p>
            <a:endParaRPr lang="en-US"/>
          </a:p>
        </p:txBody>
      </p:sp>
      <p:sp>
        <p:nvSpPr>
          <p:cNvPr id="66" name="Picture Placeholder 75">
            <a:extLst>
              <a:ext uri="{FF2B5EF4-FFF2-40B4-BE49-F238E27FC236}">
                <a16:creationId xmlns:a16="http://schemas.microsoft.com/office/drawing/2014/main" id="{3932DA6D-A9C7-4444-87EB-1B1FFD57213B}"/>
              </a:ext>
            </a:extLst>
          </p:cNvPr>
          <p:cNvSpPr>
            <a:spLocks noGrp="1" noChangeAspect="1"/>
          </p:cNvSpPr>
          <p:nvPr>
            <p:ph type="pic" sz="quarter" idx="75"/>
          </p:nvPr>
        </p:nvSpPr>
        <p:spPr>
          <a:xfrm>
            <a:off x="17637663" y="13446954"/>
            <a:ext cx="6568203" cy="3694615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2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076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3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3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3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3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3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3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3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3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3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3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3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3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3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3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3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3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3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3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3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3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3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3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3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3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3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3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3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3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3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3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3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3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3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3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  <p:bldP spid="41" grpId="0" animBg="1"/>
      <p:bldP spid="42" grpId="0" animBg="1"/>
      <p:bldP spid="43" grpId="0" animBg="1"/>
      <p:bldP spid="28" grpId="0" animBg="1"/>
      <p:bldP spid="29" grpId="0" animBg="1"/>
      <p:bldP spid="30" grpId="0" animBg="1"/>
      <p:bldP spid="31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" grpId="0" animBg="1"/>
      <p:bldP spid="4" grpId="0" animBg="1"/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53" grpId="0" animBg="1"/>
      <p:bldP spid="54" grpId="0" animBg="1"/>
      <p:bldP spid="55" grpId="0" animBg="1"/>
      <p:bldP spid="56" grpId="0" animBg="1"/>
      <p:bldP spid="59" grpId="0" animBg="1"/>
      <p:bldP spid="60" grpId="0" animBg="1"/>
      <p:bldP spid="61" grpId="0" animBg="1"/>
      <p:bldP spid="65" grpId="0" animBg="1"/>
      <p:bldP spid="66" grpId="0" animBg="1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5">
            <a:extLst>
              <a:ext uri="{FF2B5EF4-FFF2-40B4-BE49-F238E27FC236}">
                <a16:creationId xmlns:a16="http://schemas.microsoft.com/office/drawing/2014/main" id="{35C81404-E27E-4F36-A623-E57FC83C04C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921920" y="5025145"/>
            <a:ext cx="7947525" cy="4470484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3" name="Picture Placeholder 75">
            <a:extLst>
              <a:ext uri="{FF2B5EF4-FFF2-40B4-BE49-F238E27FC236}">
                <a16:creationId xmlns:a16="http://schemas.microsoft.com/office/drawing/2014/main" id="{B73DCDD3-849B-48E9-9914-DC8C6C49302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-354892" y="5691572"/>
            <a:ext cx="7947525" cy="4470484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4" name="Picture Placeholder 75">
            <a:extLst>
              <a:ext uri="{FF2B5EF4-FFF2-40B4-BE49-F238E27FC236}">
                <a16:creationId xmlns:a16="http://schemas.microsoft.com/office/drawing/2014/main" id="{8083A199-38E5-4ACB-BD72-CEC6E71018D7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4961027" y="8577743"/>
            <a:ext cx="7947525" cy="4470484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7" name="Picture Placeholder 75">
            <a:extLst>
              <a:ext uri="{FF2B5EF4-FFF2-40B4-BE49-F238E27FC236}">
                <a16:creationId xmlns:a16="http://schemas.microsoft.com/office/drawing/2014/main" id="{30F15E57-04C6-4909-ACB4-7ACAA591DE37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-6893167" y="6174218"/>
            <a:ext cx="7947525" cy="4470484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5" name="Picture Placeholder 75">
            <a:extLst>
              <a:ext uri="{FF2B5EF4-FFF2-40B4-BE49-F238E27FC236}">
                <a16:creationId xmlns:a16="http://schemas.microsoft.com/office/drawing/2014/main" id="{86FBEEA4-D851-4A6C-878E-E42016D4A514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-1610254" y="9114177"/>
            <a:ext cx="7947525" cy="4470484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Picture Placeholder 75">
            <a:extLst>
              <a:ext uri="{FF2B5EF4-FFF2-40B4-BE49-F238E27FC236}">
                <a16:creationId xmlns:a16="http://schemas.microsoft.com/office/drawing/2014/main" id="{204CD476-3BC2-488C-9229-A7DD254475E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680863" y="11990857"/>
            <a:ext cx="7947525" cy="4470484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585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2" decel="10000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7" grpId="0" animBg="1"/>
      <p:bldP spid="5" grpId="0" animBg="1"/>
      <p:bldP spid="6" grpId="0" animBg="1"/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75">
            <a:extLst>
              <a:ext uri="{FF2B5EF4-FFF2-40B4-BE49-F238E27FC236}">
                <a16:creationId xmlns:a16="http://schemas.microsoft.com/office/drawing/2014/main" id="{DE1F0CA1-994C-4B15-BD61-C1FC8BE244E3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11592156" y="-4039820"/>
            <a:ext cx="7947525" cy="4470484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  <a:reflection blurRad="76200" stA="48000" endPos="98000" dir="5400000" sy="-100000" algn="bl" rotWithShape="0"/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 sz="2400"/>
            </a:lvl1pPr>
          </a:lstStyle>
          <a:p>
            <a:endParaRPr lang="en-US"/>
          </a:p>
        </p:txBody>
      </p:sp>
      <p:sp>
        <p:nvSpPr>
          <p:cNvPr id="18" name="Picture Placeholder 75">
            <a:extLst>
              <a:ext uri="{FF2B5EF4-FFF2-40B4-BE49-F238E27FC236}">
                <a16:creationId xmlns:a16="http://schemas.microsoft.com/office/drawing/2014/main" id="{CCDC6E92-1B4E-4F2A-BD85-917834D7D1BF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16799587" y="-1188131"/>
            <a:ext cx="7947525" cy="4470484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  <a:reflection blurRad="76200" stA="48000" endPos="98000" dir="5400000" sy="-100000" algn="bl" rotWithShape="0"/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 sz="2400"/>
            </a:lvl1pPr>
          </a:lstStyle>
          <a:p>
            <a:endParaRPr lang="en-US"/>
          </a:p>
        </p:txBody>
      </p:sp>
      <p:sp>
        <p:nvSpPr>
          <p:cNvPr id="19" name="Picture Placeholder 75">
            <a:extLst>
              <a:ext uri="{FF2B5EF4-FFF2-40B4-BE49-F238E27FC236}">
                <a16:creationId xmlns:a16="http://schemas.microsoft.com/office/drawing/2014/main" id="{60FE58BF-2882-4922-8BE2-DC5C806999A3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22007018" y="1663558"/>
            <a:ext cx="7947525" cy="4470484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  <a:reflection blurRad="76200" stA="48000" endPos="98000" dir="5400000" sy="-100000" algn="bl" rotWithShape="0"/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 sz="2400"/>
            </a:lvl1pPr>
          </a:lstStyle>
          <a:p>
            <a:endParaRPr lang="en-US"/>
          </a:p>
        </p:txBody>
      </p:sp>
      <p:sp>
        <p:nvSpPr>
          <p:cNvPr id="13" name="Picture Placeholder 75">
            <a:extLst>
              <a:ext uri="{FF2B5EF4-FFF2-40B4-BE49-F238E27FC236}">
                <a16:creationId xmlns:a16="http://schemas.microsoft.com/office/drawing/2014/main" id="{DFC0A416-BD43-4889-A746-153B68F952A1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185992" y="-2941396"/>
            <a:ext cx="7947525" cy="4470484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  <a:reflection blurRad="76200" stA="48000" endPos="98000" dir="5400000" sy="-100000" algn="bl" rotWithShape="0"/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 sz="2400"/>
            </a:lvl1pPr>
          </a:lstStyle>
          <a:p>
            <a:endParaRPr lang="en-US"/>
          </a:p>
        </p:txBody>
      </p:sp>
      <p:sp>
        <p:nvSpPr>
          <p:cNvPr id="14" name="Picture Placeholder 75">
            <a:extLst>
              <a:ext uri="{FF2B5EF4-FFF2-40B4-BE49-F238E27FC236}">
                <a16:creationId xmlns:a16="http://schemas.microsoft.com/office/drawing/2014/main" id="{0B4C680D-3D96-4F02-8FDE-6C344B4EA949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11393423" y="-89707"/>
            <a:ext cx="7947525" cy="4470484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  <a:reflection blurRad="76200" stA="48000" endPos="98000" dir="5400000" sy="-100000" algn="bl" rotWithShape="0"/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 sz="2400"/>
            </a:lvl1pPr>
          </a:lstStyle>
          <a:p>
            <a:endParaRPr lang="en-US"/>
          </a:p>
        </p:txBody>
      </p:sp>
      <p:sp>
        <p:nvSpPr>
          <p:cNvPr id="15" name="Picture Placeholder 75">
            <a:extLst>
              <a:ext uri="{FF2B5EF4-FFF2-40B4-BE49-F238E27FC236}">
                <a16:creationId xmlns:a16="http://schemas.microsoft.com/office/drawing/2014/main" id="{0136ECC1-14F7-404A-BB65-765B022634A5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16616352" y="2730986"/>
            <a:ext cx="7947525" cy="4470484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  <a:reflection blurRad="76200" stA="48000" endPos="98000" dir="5400000" sy="-100000" algn="bl" rotWithShape="0"/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 sz="2400"/>
            </a:lvl1pPr>
          </a:lstStyle>
          <a:p>
            <a:endParaRPr lang="en-US"/>
          </a:p>
        </p:txBody>
      </p:sp>
      <p:sp>
        <p:nvSpPr>
          <p:cNvPr id="16" name="Picture Placeholder 75">
            <a:extLst>
              <a:ext uri="{FF2B5EF4-FFF2-40B4-BE49-F238E27FC236}">
                <a16:creationId xmlns:a16="http://schemas.microsoft.com/office/drawing/2014/main" id="{61F32264-5F7E-4A46-97AB-AABAB86F1EA9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21826429" y="5568932"/>
            <a:ext cx="7947525" cy="4470484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  <a:reflection blurRad="76200" stA="48000" endPos="98000" dir="5400000" sy="-100000" algn="bl" rotWithShape="0"/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 sz="2400"/>
            </a:lvl1pPr>
          </a:lstStyle>
          <a:p>
            <a:endParaRPr lang="en-US"/>
          </a:p>
        </p:txBody>
      </p:sp>
      <p:sp>
        <p:nvSpPr>
          <p:cNvPr id="2" name="Picture Placeholder 75">
            <a:extLst>
              <a:ext uri="{FF2B5EF4-FFF2-40B4-BE49-F238E27FC236}">
                <a16:creationId xmlns:a16="http://schemas.microsoft.com/office/drawing/2014/main" id="{35C81404-E27E-4F36-A623-E57FC83C04C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02656" y="-2116501"/>
            <a:ext cx="7947525" cy="4470484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  <a:reflection blurRad="76200" stA="48000" endPos="98000" dir="5400000" sy="-100000" algn="bl" rotWithShape="0"/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 sz="2400"/>
            </a:lvl1pPr>
          </a:lstStyle>
          <a:p>
            <a:endParaRPr lang="en-US"/>
          </a:p>
        </p:txBody>
      </p:sp>
      <p:sp>
        <p:nvSpPr>
          <p:cNvPr id="8" name="Picture Placeholder 75">
            <a:extLst>
              <a:ext uri="{FF2B5EF4-FFF2-40B4-BE49-F238E27FC236}">
                <a16:creationId xmlns:a16="http://schemas.microsoft.com/office/drawing/2014/main" id="{65B77482-57E1-46FD-913A-0092573AC5F1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510087" y="735188"/>
            <a:ext cx="7947525" cy="4470484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  <a:reflection blurRad="76200" stA="48000" endPos="98000" dir="5400000" sy="-100000" algn="bl" rotWithShape="0"/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 sz="2400"/>
            </a:lvl1pPr>
          </a:lstStyle>
          <a:p>
            <a:endParaRPr lang="en-US"/>
          </a:p>
        </p:txBody>
      </p:sp>
      <p:sp>
        <p:nvSpPr>
          <p:cNvPr id="9" name="Picture Placeholder 75">
            <a:extLst>
              <a:ext uri="{FF2B5EF4-FFF2-40B4-BE49-F238E27FC236}">
                <a16:creationId xmlns:a16="http://schemas.microsoft.com/office/drawing/2014/main" id="{B37A391A-9563-4D8D-9F81-AF2A558906BA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717518" y="3586877"/>
            <a:ext cx="7947525" cy="4470484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  <a:reflection blurRad="76200" stA="48000" endPos="98000" dir="5400000" sy="-100000" algn="bl" rotWithShape="0"/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 sz="2400"/>
            </a:lvl1pPr>
          </a:lstStyle>
          <a:p>
            <a:endParaRPr lang="en-US"/>
          </a:p>
        </p:txBody>
      </p:sp>
      <p:sp>
        <p:nvSpPr>
          <p:cNvPr id="10" name="Picture Placeholder 75">
            <a:extLst>
              <a:ext uri="{FF2B5EF4-FFF2-40B4-BE49-F238E27FC236}">
                <a16:creationId xmlns:a16="http://schemas.microsoft.com/office/drawing/2014/main" id="{905913FF-40D6-422E-AE96-62587D32CE1B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5940447" y="6407570"/>
            <a:ext cx="7947525" cy="4470484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  <a:reflection blurRad="76200" stA="48000" endPos="98000" dir="5400000" sy="-100000" algn="bl" rotWithShape="0"/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 sz="2400"/>
            </a:lvl1pPr>
          </a:lstStyle>
          <a:p>
            <a:endParaRPr lang="en-US"/>
          </a:p>
        </p:txBody>
      </p:sp>
      <p:sp>
        <p:nvSpPr>
          <p:cNvPr id="11" name="Picture Placeholder 75">
            <a:extLst>
              <a:ext uri="{FF2B5EF4-FFF2-40B4-BE49-F238E27FC236}">
                <a16:creationId xmlns:a16="http://schemas.microsoft.com/office/drawing/2014/main" id="{139B3716-743D-4E4C-8E9E-28622348549F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21150524" y="9245516"/>
            <a:ext cx="7947525" cy="4470484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  <a:reflection blurRad="76200" stA="48000" endPos="98000" dir="5400000" sy="-100000" algn="bl" rotWithShape="0"/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620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10000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13" grpId="0" animBg="1"/>
      <p:bldP spid="14" grpId="0" animBg="1"/>
      <p:bldP spid="15" grpId="0" animBg="1"/>
      <p:bldP spid="16" grpId="0" animBg="1"/>
      <p:bldP spid="2" grpId="0" animBg="1"/>
      <p:bldP spid="8" grpId="0" animBg="1"/>
      <p:bldP spid="9" grpId="0" animBg="1"/>
      <p:bldP spid="10" grpId="0" animBg="1"/>
      <p:bldP spid="11" grpId="0" animBg="1"/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629ECCF-26E4-460B-B63D-0178A5C20500}"/>
              </a:ext>
            </a:extLst>
          </p:cNvPr>
          <p:cNvSpPr/>
          <p:nvPr userDrawn="1"/>
        </p:nvSpPr>
        <p:spPr>
          <a:xfrm>
            <a:off x="1563688" y="1295400"/>
            <a:ext cx="21259800" cy="11049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961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>
            <a:extLst>
              <a:ext uri="{FF2B5EF4-FFF2-40B4-BE49-F238E27FC236}">
                <a16:creationId xmlns:a16="http://schemas.microsoft.com/office/drawing/2014/main" id="{CDF241A1-3249-4A50-880D-BD32EE84584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2193587" y="0"/>
            <a:ext cx="10629901" cy="13716000"/>
          </a:xfrm>
          <a:custGeom>
            <a:avLst/>
            <a:gdLst>
              <a:gd name="connsiteX0" fmla="*/ 0 w 10345056"/>
              <a:gd name="connsiteY0" fmla="*/ 0 h 10610851"/>
              <a:gd name="connsiteX1" fmla="*/ 10345056 w 10345056"/>
              <a:gd name="connsiteY1" fmla="*/ 0 h 10610851"/>
              <a:gd name="connsiteX2" fmla="*/ 10345056 w 10345056"/>
              <a:gd name="connsiteY2" fmla="*/ 10610851 h 10610851"/>
              <a:gd name="connsiteX3" fmla="*/ 0 w 10345056"/>
              <a:gd name="connsiteY3" fmla="*/ 10610851 h 10610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45056" h="10610851">
                <a:moveTo>
                  <a:pt x="0" y="0"/>
                </a:moveTo>
                <a:lnTo>
                  <a:pt x="10345056" y="0"/>
                </a:lnTo>
                <a:lnTo>
                  <a:pt x="10345056" y="10610851"/>
                </a:lnTo>
                <a:lnTo>
                  <a:pt x="0" y="10610851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616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>
            <a:extLst>
              <a:ext uri="{FF2B5EF4-FFF2-40B4-BE49-F238E27FC236}">
                <a16:creationId xmlns:a16="http://schemas.microsoft.com/office/drawing/2014/main" id="{9BE362C5-03AE-447C-8B47-3D5F4046367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24387175" cy="13716000"/>
          </a:xfrm>
          <a:custGeom>
            <a:avLst/>
            <a:gdLst>
              <a:gd name="connsiteX0" fmla="*/ 0 w 10345056"/>
              <a:gd name="connsiteY0" fmla="*/ 0 h 10610851"/>
              <a:gd name="connsiteX1" fmla="*/ 10345056 w 10345056"/>
              <a:gd name="connsiteY1" fmla="*/ 0 h 10610851"/>
              <a:gd name="connsiteX2" fmla="*/ 10345056 w 10345056"/>
              <a:gd name="connsiteY2" fmla="*/ 10610851 h 10610851"/>
              <a:gd name="connsiteX3" fmla="*/ 0 w 10345056"/>
              <a:gd name="connsiteY3" fmla="*/ 10610851 h 10610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45056" h="10610851">
                <a:moveTo>
                  <a:pt x="0" y="0"/>
                </a:moveTo>
                <a:lnTo>
                  <a:pt x="10345056" y="0"/>
                </a:lnTo>
                <a:lnTo>
                  <a:pt x="10345056" y="10610851"/>
                </a:lnTo>
                <a:lnTo>
                  <a:pt x="0" y="10610851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667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" presetClass="emph" presetSubtype="0" accel="10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A289BE9-3518-4572-9F36-A58461E1608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3032100" y="5920253"/>
            <a:ext cx="2737986" cy="1875494"/>
          </a:xfrm>
          <a:custGeom>
            <a:avLst/>
            <a:gdLst>
              <a:gd name="connsiteX0" fmla="*/ 0 w 2737986"/>
              <a:gd name="connsiteY0" fmla="*/ 0 h 1875494"/>
              <a:gd name="connsiteX1" fmla="*/ 2737986 w 2737986"/>
              <a:gd name="connsiteY1" fmla="*/ 0 h 1875494"/>
              <a:gd name="connsiteX2" fmla="*/ 2737986 w 2737986"/>
              <a:gd name="connsiteY2" fmla="*/ 1875494 h 1875494"/>
              <a:gd name="connsiteX3" fmla="*/ 0 w 2737986"/>
              <a:gd name="connsiteY3" fmla="*/ 1875494 h 1875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7986" h="1875494">
                <a:moveTo>
                  <a:pt x="0" y="0"/>
                </a:moveTo>
                <a:lnTo>
                  <a:pt x="2737986" y="0"/>
                </a:lnTo>
                <a:lnTo>
                  <a:pt x="2737986" y="1875494"/>
                </a:lnTo>
                <a:lnTo>
                  <a:pt x="0" y="1875494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9995F91-8D51-4FF1-A532-B0BD4F0276E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5868065" y="5920253"/>
            <a:ext cx="2737986" cy="1875494"/>
          </a:xfrm>
          <a:custGeom>
            <a:avLst/>
            <a:gdLst>
              <a:gd name="connsiteX0" fmla="*/ 0 w 2737986"/>
              <a:gd name="connsiteY0" fmla="*/ 0 h 1875494"/>
              <a:gd name="connsiteX1" fmla="*/ 2737986 w 2737986"/>
              <a:gd name="connsiteY1" fmla="*/ 0 h 1875494"/>
              <a:gd name="connsiteX2" fmla="*/ 2737986 w 2737986"/>
              <a:gd name="connsiteY2" fmla="*/ 1875494 h 1875494"/>
              <a:gd name="connsiteX3" fmla="*/ 0 w 2737986"/>
              <a:gd name="connsiteY3" fmla="*/ 1875494 h 1875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7986" h="1875494">
                <a:moveTo>
                  <a:pt x="0" y="0"/>
                </a:moveTo>
                <a:lnTo>
                  <a:pt x="2737986" y="0"/>
                </a:lnTo>
                <a:lnTo>
                  <a:pt x="2737986" y="1875494"/>
                </a:lnTo>
                <a:lnTo>
                  <a:pt x="0" y="1875494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AC8D104-8DBC-47C1-B410-760C3B7EC2C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8704031" y="5920253"/>
            <a:ext cx="2737984" cy="1875494"/>
          </a:xfrm>
          <a:custGeom>
            <a:avLst/>
            <a:gdLst>
              <a:gd name="connsiteX0" fmla="*/ 0 w 2737984"/>
              <a:gd name="connsiteY0" fmla="*/ 0 h 1875494"/>
              <a:gd name="connsiteX1" fmla="*/ 2737984 w 2737984"/>
              <a:gd name="connsiteY1" fmla="*/ 0 h 1875494"/>
              <a:gd name="connsiteX2" fmla="*/ 2737984 w 2737984"/>
              <a:gd name="connsiteY2" fmla="*/ 1875494 h 1875494"/>
              <a:gd name="connsiteX3" fmla="*/ 0 w 2737984"/>
              <a:gd name="connsiteY3" fmla="*/ 1875494 h 1875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7984" h="1875494">
                <a:moveTo>
                  <a:pt x="0" y="0"/>
                </a:moveTo>
                <a:lnTo>
                  <a:pt x="2737984" y="0"/>
                </a:lnTo>
                <a:lnTo>
                  <a:pt x="2737984" y="1875494"/>
                </a:lnTo>
                <a:lnTo>
                  <a:pt x="0" y="1875494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40125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>
            <a:extLst>
              <a:ext uri="{FF2B5EF4-FFF2-40B4-BE49-F238E27FC236}">
                <a16:creationId xmlns:a16="http://schemas.microsoft.com/office/drawing/2014/main" id="{CDF241A1-3249-4A50-880D-BD32EE84584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2193587" y="0"/>
            <a:ext cx="10629901" cy="13716000"/>
          </a:xfrm>
          <a:custGeom>
            <a:avLst/>
            <a:gdLst>
              <a:gd name="connsiteX0" fmla="*/ 0 w 10345056"/>
              <a:gd name="connsiteY0" fmla="*/ 0 h 10610851"/>
              <a:gd name="connsiteX1" fmla="*/ 10345056 w 10345056"/>
              <a:gd name="connsiteY1" fmla="*/ 0 h 10610851"/>
              <a:gd name="connsiteX2" fmla="*/ 10345056 w 10345056"/>
              <a:gd name="connsiteY2" fmla="*/ 10610851 h 10610851"/>
              <a:gd name="connsiteX3" fmla="*/ 0 w 10345056"/>
              <a:gd name="connsiteY3" fmla="*/ 10610851 h 10610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45056" h="10610851">
                <a:moveTo>
                  <a:pt x="0" y="0"/>
                </a:moveTo>
                <a:lnTo>
                  <a:pt x="10345056" y="0"/>
                </a:lnTo>
                <a:lnTo>
                  <a:pt x="10345056" y="10610851"/>
                </a:lnTo>
                <a:lnTo>
                  <a:pt x="0" y="10610851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705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303228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B984625-FC00-409A-89CA-74509D2E04E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99673" y="6991954"/>
            <a:ext cx="5190519" cy="5190519"/>
          </a:xfrm>
          <a:custGeom>
            <a:avLst/>
            <a:gdLst>
              <a:gd name="connsiteX0" fmla="*/ 0 w 5190519"/>
              <a:gd name="connsiteY0" fmla="*/ 0 h 5190519"/>
              <a:gd name="connsiteX1" fmla="*/ 5190519 w 5190519"/>
              <a:gd name="connsiteY1" fmla="*/ 0 h 5190519"/>
              <a:gd name="connsiteX2" fmla="*/ 5190519 w 5190519"/>
              <a:gd name="connsiteY2" fmla="*/ 5190519 h 5190519"/>
              <a:gd name="connsiteX3" fmla="*/ 0 w 5190519"/>
              <a:gd name="connsiteY3" fmla="*/ 5190519 h 519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90519" h="5190519">
                <a:moveTo>
                  <a:pt x="0" y="0"/>
                </a:moveTo>
                <a:lnTo>
                  <a:pt x="5190519" y="0"/>
                </a:lnTo>
                <a:lnTo>
                  <a:pt x="5190519" y="5190519"/>
                </a:lnTo>
                <a:lnTo>
                  <a:pt x="0" y="5190519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8A64EF6-6AAD-4A8E-A2BA-D31872C0F16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599673" y="1552575"/>
            <a:ext cx="5190519" cy="5190519"/>
          </a:xfrm>
          <a:custGeom>
            <a:avLst/>
            <a:gdLst>
              <a:gd name="connsiteX0" fmla="*/ 0 w 5190519"/>
              <a:gd name="connsiteY0" fmla="*/ 0 h 5190519"/>
              <a:gd name="connsiteX1" fmla="*/ 5190519 w 5190519"/>
              <a:gd name="connsiteY1" fmla="*/ 0 h 5190519"/>
              <a:gd name="connsiteX2" fmla="*/ 5190519 w 5190519"/>
              <a:gd name="connsiteY2" fmla="*/ 5190519 h 5190519"/>
              <a:gd name="connsiteX3" fmla="*/ 0 w 5190519"/>
              <a:gd name="connsiteY3" fmla="*/ 5190519 h 519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90519" h="5190519">
                <a:moveTo>
                  <a:pt x="0" y="0"/>
                </a:moveTo>
                <a:lnTo>
                  <a:pt x="5190519" y="0"/>
                </a:lnTo>
                <a:lnTo>
                  <a:pt x="5190519" y="5190519"/>
                </a:lnTo>
                <a:lnTo>
                  <a:pt x="0" y="5190519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CB58EF59-6144-4377-881E-7F3DA3CB93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2442445" y="1552575"/>
            <a:ext cx="10345056" cy="10610851"/>
          </a:xfrm>
          <a:custGeom>
            <a:avLst/>
            <a:gdLst>
              <a:gd name="connsiteX0" fmla="*/ 0 w 10345056"/>
              <a:gd name="connsiteY0" fmla="*/ 0 h 10610851"/>
              <a:gd name="connsiteX1" fmla="*/ 10345056 w 10345056"/>
              <a:gd name="connsiteY1" fmla="*/ 0 h 10610851"/>
              <a:gd name="connsiteX2" fmla="*/ 10345056 w 10345056"/>
              <a:gd name="connsiteY2" fmla="*/ 10610851 h 10610851"/>
              <a:gd name="connsiteX3" fmla="*/ 0 w 10345056"/>
              <a:gd name="connsiteY3" fmla="*/ 10610851 h 10610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45056" h="10610851">
                <a:moveTo>
                  <a:pt x="0" y="0"/>
                </a:moveTo>
                <a:lnTo>
                  <a:pt x="10345056" y="0"/>
                </a:lnTo>
                <a:lnTo>
                  <a:pt x="10345056" y="10610851"/>
                </a:lnTo>
                <a:lnTo>
                  <a:pt x="0" y="10610851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230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8" grpId="0" animBg="1"/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8A1CA22-A2E7-46D9-8A5B-5A4B32A3659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63687" y="1295399"/>
            <a:ext cx="5314950" cy="11049000"/>
          </a:xfrm>
          <a:custGeom>
            <a:avLst/>
            <a:gdLst>
              <a:gd name="connsiteX0" fmla="*/ 0 w 5314950"/>
              <a:gd name="connsiteY0" fmla="*/ 0 h 11049000"/>
              <a:gd name="connsiteX1" fmla="*/ 5314950 w 5314950"/>
              <a:gd name="connsiteY1" fmla="*/ 0 h 11049000"/>
              <a:gd name="connsiteX2" fmla="*/ 5314950 w 5314950"/>
              <a:gd name="connsiteY2" fmla="*/ 11049000 h 11049000"/>
              <a:gd name="connsiteX3" fmla="*/ 0 w 5314950"/>
              <a:gd name="connsiteY3" fmla="*/ 11049000 h 1104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14950" h="11049000">
                <a:moveTo>
                  <a:pt x="0" y="0"/>
                </a:moveTo>
                <a:lnTo>
                  <a:pt x="5314950" y="0"/>
                </a:lnTo>
                <a:lnTo>
                  <a:pt x="5314950" y="11049000"/>
                </a:lnTo>
                <a:lnTo>
                  <a:pt x="0" y="110490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662144D-BFFA-4B4C-BD9A-DDB9AD2576C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78637" y="1295399"/>
            <a:ext cx="5314950" cy="11049000"/>
          </a:xfrm>
          <a:custGeom>
            <a:avLst/>
            <a:gdLst>
              <a:gd name="connsiteX0" fmla="*/ 0 w 5314950"/>
              <a:gd name="connsiteY0" fmla="*/ 0 h 11049000"/>
              <a:gd name="connsiteX1" fmla="*/ 5314950 w 5314950"/>
              <a:gd name="connsiteY1" fmla="*/ 0 h 11049000"/>
              <a:gd name="connsiteX2" fmla="*/ 5314950 w 5314950"/>
              <a:gd name="connsiteY2" fmla="*/ 11049000 h 11049000"/>
              <a:gd name="connsiteX3" fmla="*/ 0 w 5314950"/>
              <a:gd name="connsiteY3" fmla="*/ 11049000 h 1104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14950" h="11049000">
                <a:moveTo>
                  <a:pt x="0" y="0"/>
                </a:moveTo>
                <a:lnTo>
                  <a:pt x="5314950" y="0"/>
                </a:lnTo>
                <a:lnTo>
                  <a:pt x="5314950" y="11049000"/>
                </a:lnTo>
                <a:lnTo>
                  <a:pt x="0" y="110490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E8DCF79-7C12-4EE4-B377-E5D1CE36316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2193587" y="1295399"/>
            <a:ext cx="5314950" cy="11049000"/>
          </a:xfrm>
          <a:custGeom>
            <a:avLst/>
            <a:gdLst>
              <a:gd name="connsiteX0" fmla="*/ 0 w 5314950"/>
              <a:gd name="connsiteY0" fmla="*/ 0 h 11049000"/>
              <a:gd name="connsiteX1" fmla="*/ 5314950 w 5314950"/>
              <a:gd name="connsiteY1" fmla="*/ 0 h 11049000"/>
              <a:gd name="connsiteX2" fmla="*/ 5314950 w 5314950"/>
              <a:gd name="connsiteY2" fmla="*/ 11049000 h 11049000"/>
              <a:gd name="connsiteX3" fmla="*/ 0 w 5314950"/>
              <a:gd name="connsiteY3" fmla="*/ 11049000 h 1104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14950" h="11049000">
                <a:moveTo>
                  <a:pt x="0" y="0"/>
                </a:moveTo>
                <a:lnTo>
                  <a:pt x="5314950" y="0"/>
                </a:lnTo>
                <a:lnTo>
                  <a:pt x="5314950" y="11049000"/>
                </a:lnTo>
                <a:lnTo>
                  <a:pt x="0" y="110490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C0BA5F7F-E14B-4487-8788-8F182B3309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7508537" y="1295399"/>
            <a:ext cx="5314950" cy="11049000"/>
          </a:xfrm>
          <a:custGeom>
            <a:avLst/>
            <a:gdLst>
              <a:gd name="connsiteX0" fmla="*/ 0 w 5314950"/>
              <a:gd name="connsiteY0" fmla="*/ 0 h 11049000"/>
              <a:gd name="connsiteX1" fmla="*/ 5314950 w 5314950"/>
              <a:gd name="connsiteY1" fmla="*/ 0 h 11049000"/>
              <a:gd name="connsiteX2" fmla="*/ 5314950 w 5314950"/>
              <a:gd name="connsiteY2" fmla="*/ 11049000 h 11049000"/>
              <a:gd name="connsiteX3" fmla="*/ 0 w 5314950"/>
              <a:gd name="connsiteY3" fmla="*/ 11049000 h 1104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14950" h="11049000">
                <a:moveTo>
                  <a:pt x="0" y="0"/>
                </a:moveTo>
                <a:lnTo>
                  <a:pt x="5314950" y="0"/>
                </a:lnTo>
                <a:lnTo>
                  <a:pt x="5314950" y="11049000"/>
                </a:lnTo>
                <a:lnTo>
                  <a:pt x="0" y="110490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186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84B905-8BF0-4A76-9E10-57BE3387F891}"/>
              </a:ext>
            </a:extLst>
          </p:cNvPr>
          <p:cNvSpPr/>
          <p:nvPr userDrawn="1"/>
        </p:nvSpPr>
        <p:spPr>
          <a:xfrm>
            <a:off x="1563688" y="1295400"/>
            <a:ext cx="21259800" cy="11049000"/>
          </a:xfrm>
          <a:prstGeom prst="rect">
            <a:avLst/>
          </a:prstGeom>
          <a:solidFill>
            <a:schemeClr val="accent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90A452D-DFE3-48E8-956D-B964AE99D0C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173285" y="2114549"/>
            <a:ext cx="9410700" cy="9410700"/>
          </a:xfrm>
          <a:custGeom>
            <a:avLst/>
            <a:gdLst>
              <a:gd name="connsiteX0" fmla="*/ 0 w 9410700"/>
              <a:gd name="connsiteY0" fmla="*/ 0 h 9410700"/>
              <a:gd name="connsiteX1" fmla="*/ 9410700 w 9410700"/>
              <a:gd name="connsiteY1" fmla="*/ 0 h 9410700"/>
              <a:gd name="connsiteX2" fmla="*/ 9410700 w 9410700"/>
              <a:gd name="connsiteY2" fmla="*/ 9410700 h 9410700"/>
              <a:gd name="connsiteX3" fmla="*/ 0 w 9410700"/>
              <a:gd name="connsiteY3" fmla="*/ 9410700 h 941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410700" h="9410700">
                <a:moveTo>
                  <a:pt x="0" y="0"/>
                </a:moveTo>
                <a:lnTo>
                  <a:pt x="9410700" y="0"/>
                </a:lnTo>
                <a:lnTo>
                  <a:pt x="9410700" y="9410700"/>
                </a:lnTo>
                <a:lnTo>
                  <a:pt x="0" y="94107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1D63369-5C3A-4822-ACB3-46071185D78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803185" y="2114549"/>
            <a:ext cx="9410699" cy="9410700"/>
          </a:xfrm>
          <a:custGeom>
            <a:avLst/>
            <a:gdLst>
              <a:gd name="connsiteX0" fmla="*/ 0 w 9410699"/>
              <a:gd name="connsiteY0" fmla="*/ 0 h 9410700"/>
              <a:gd name="connsiteX1" fmla="*/ 9410699 w 9410699"/>
              <a:gd name="connsiteY1" fmla="*/ 0 h 9410700"/>
              <a:gd name="connsiteX2" fmla="*/ 9410699 w 9410699"/>
              <a:gd name="connsiteY2" fmla="*/ 9410700 h 9410700"/>
              <a:gd name="connsiteX3" fmla="*/ 0 w 9410699"/>
              <a:gd name="connsiteY3" fmla="*/ 9410700 h 941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410699" h="9410700">
                <a:moveTo>
                  <a:pt x="0" y="0"/>
                </a:moveTo>
                <a:lnTo>
                  <a:pt x="9410699" y="0"/>
                </a:lnTo>
                <a:lnTo>
                  <a:pt x="9410699" y="9410700"/>
                </a:lnTo>
                <a:lnTo>
                  <a:pt x="0" y="94107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728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72C1527C-1238-4997-83A0-B93C0C1A11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03068" y="1552575"/>
            <a:ext cx="5190519" cy="5190519"/>
          </a:xfrm>
          <a:custGeom>
            <a:avLst/>
            <a:gdLst>
              <a:gd name="connsiteX0" fmla="*/ 0 w 5190519"/>
              <a:gd name="connsiteY0" fmla="*/ 0 h 5190519"/>
              <a:gd name="connsiteX1" fmla="*/ 5190519 w 5190519"/>
              <a:gd name="connsiteY1" fmla="*/ 0 h 5190519"/>
              <a:gd name="connsiteX2" fmla="*/ 5190519 w 5190519"/>
              <a:gd name="connsiteY2" fmla="*/ 5190519 h 5190519"/>
              <a:gd name="connsiteX3" fmla="*/ 0 w 5190519"/>
              <a:gd name="connsiteY3" fmla="*/ 5190519 h 519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90519" h="5190519">
                <a:moveTo>
                  <a:pt x="0" y="0"/>
                </a:moveTo>
                <a:lnTo>
                  <a:pt x="5190519" y="0"/>
                </a:lnTo>
                <a:lnTo>
                  <a:pt x="5190519" y="5190519"/>
                </a:lnTo>
                <a:lnTo>
                  <a:pt x="0" y="5190519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F2C28264-6FA4-467B-BDE9-EC8733C2D74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442448" y="1552574"/>
            <a:ext cx="10381040" cy="10629899"/>
          </a:xfrm>
          <a:custGeom>
            <a:avLst/>
            <a:gdLst>
              <a:gd name="connsiteX0" fmla="*/ 0 w 10381040"/>
              <a:gd name="connsiteY0" fmla="*/ 0 h 10629899"/>
              <a:gd name="connsiteX1" fmla="*/ 10381040 w 10381040"/>
              <a:gd name="connsiteY1" fmla="*/ 0 h 10629899"/>
              <a:gd name="connsiteX2" fmla="*/ 10381040 w 10381040"/>
              <a:gd name="connsiteY2" fmla="*/ 10629899 h 10629899"/>
              <a:gd name="connsiteX3" fmla="*/ 0 w 10381040"/>
              <a:gd name="connsiteY3" fmla="*/ 10629899 h 10629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81040" h="10629899">
                <a:moveTo>
                  <a:pt x="0" y="0"/>
                </a:moveTo>
                <a:lnTo>
                  <a:pt x="10381040" y="0"/>
                </a:lnTo>
                <a:lnTo>
                  <a:pt x="10381040" y="10629899"/>
                </a:lnTo>
                <a:lnTo>
                  <a:pt x="0" y="10629899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843876E8-A094-40A5-860F-FA8679BF447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003068" y="6991955"/>
            <a:ext cx="5190519" cy="5190519"/>
          </a:xfrm>
          <a:custGeom>
            <a:avLst/>
            <a:gdLst>
              <a:gd name="connsiteX0" fmla="*/ 0 w 5190519"/>
              <a:gd name="connsiteY0" fmla="*/ 0 h 5190519"/>
              <a:gd name="connsiteX1" fmla="*/ 5190519 w 5190519"/>
              <a:gd name="connsiteY1" fmla="*/ 0 h 5190519"/>
              <a:gd name="connsiteX2" fmla="*/ 5190519 w 5190519"/>
              <a:gd name="connsiteY2" fmla="*/ 5190519 h 5190519"/>
              <a:gd name="connsiteX3" fmla="*/ 0 w 5190519"/>
              <a:gd name="connsiteY3" fmla="*/ 5190519 h 519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90519" h="5190519">
                <a:moveTo>
                  <a:pt x="0" y="0"/>
                </a:moveTo>
                <a:lnTo>
                  <a:pt x="5190519" y="0"/>
                </a:lnTo>
                <a:lnTo>
                  <a:pt x="5190519" y="5190519"/>
                </a:lnTo>
                <a:lnTo>
                  <a:pt x="0" y="5190519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E87560AE-CEDB-48AC-B2BF-85B52DE0F14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563688" y="6991955"/>
            <a:ext cx="5190519" cy="5190519"/>
          </a:xfrm>
          <a:custGeom>
            <a:avLst/>
            <a:gdLst>
              <a:gd name="connsiteX0" fmla="*/ 0 w 5190519"/>
              <a:gd name="connsiteY0" fmla="*/ 0 h 5190519"/>
              <a:gd name="connsiteX1" fmla="*/ 5190519 w 5190519"/>
              <a:gd name="connsiteY1" fmla="*/ 0 h 5190519"/>
              <a:gd name="connsiteX2" fmla="*/ 5190519 w 5190519"/>
              <a:gd name="connsiteY2" fmla="*/ 5190519 h 5190519"/>
              <a:gd name="connsiteX3" fmla="*/ 0 w 5190519"/>
              <a:gd name="connsiteY3" fmla="*/ 5190519 h 519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90519" h="5190519">
                <a:moveTo>
                  <a:pt x="0" y="0"/>
                </a:moveTo>
                <a:lnTo>
                  <a:pt x="5190519" y="0"/>
                </a:lnTo>
                <a:lnTo>
                  <a:pt x="5190519" y="5190519"/>
                </a:lnTo>
                <a:lnTo>
                  <a:pt x="0" y="5190519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982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2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2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2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2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2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2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2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2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4" grpId="0" animBg="1"/>
      <p:bldP spid="16" grpId="0" animBg="1"/>
      <p:bldP spid="17" grpId="0" animBg="1"/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3399DF4-D239-4B46-A59E-3F2D266B8AC5}"/>
              </a:ext>
            </a:extLst>
          </p:cNvPr>
          <p:cNvSpPr/>
          <p:nvPr userDrawn="1"/>
        </p:nvSpPr>
        <p:spPr>
          <a:xfrm>
            <a:off x="1563688" y="1295400"/>
            <a:ext cx="21259800" cy="11049000"/>
          </a:xfrm>
          <a:prstGeom prst="rect">
            <a:avLst/>
          </a:prstGeom>
          <a:solidFill>
            <a:schemeClr val="accent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6272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1">
          <p15:clr>
            <a:srgbClr val="FBAE40"/>
          </p15:clr>
        </p15:guide>
        <p15:guide id="3" pos="985">
          <p15:clr>
            <a:srgbClr val="FBAE40"/>
          </p15:clr>
        </p15:guide>
        <p15:guide id="4" pos="14377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83F5516-0B38-4D10-8A01-707E02BE065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563687" y="-16887824"/>
            <a:ext cx="21259801" cy="29232224"/>
          </a:xfrm>
          <a:custGeom>
            <a:avLst/>
            <a:gdLst>
              <a:gd name="connsiteX0" fmla="*/ 0 w 21259801"/>
              <a:gd name="connsiteY0" fmla="*/ 0 h 29232224"/>
              <a:gd name="connsiteX1" fmla="*/ 21259801 w 21259801"/>
              <a:gd name="connsiteY1" fmla="*/ 0 h 29232224"/>
              <a:gd name="connsiteX2" fmla="*/ 21259801 w 21259801"/>
              <a:gd name="connsiteY2" fmla="*/ 2133600 h 29232224"/>
              <a:gd name="connsiteX3" fmla="*/ 21259801 w 21259801"/>
              <a:gd name="connsiteY3" fmla="*/ 10972800 h 29232224"/>
              <a:gd name="connsiteX4" fmla="*/ 21259801 w 21259801"/>
              <a:gd name="connsiteY4" fmla="*/ 29232224 h 29232224"/>
              <a:gd name="connsiteX5" fmla="*/ 0 w 21259801"/>
              <a:gd name="connsiteY5" fmla="*/ 29232224 h 29232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259801" h="29232224">
                <a:moveTo>
                  <a:pt x="0" y="0"/>
                </a:moveTo>
                <a:lnTo>
                  <a:pt x="21259801" y="0"/>
                </a:lnTo>
                <a:lnTo>
                  <a:pt x="21259801" y="2133600"/>
                </a:lnTo>
                <a:lnTo>
                  <a:pt x="21259801" y="10972800"/>
                </a:lnTo>
                <a:lnTo>
                  <a:pt x="21259801" y="29232224"/>
                </a:lnTo>
                <a:lnTo>
                  <a:pt x="0" y="29232224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ln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86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decel="10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5E-6 L 5.55112E-17 1.32119 " pathEditMode="relative" rAng="0" ptsTypes="AA">
                                      <p:cBhvr>
                                        <p:cTn id="6" dur="16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60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1">
          <p15:clr>
            <a:srgbClr val="FBAE40"/>
          </p15:clr>
        </p15:guide>
        <p15:guide id="3" pos="985">
          <p15:clr>
            <a:srgbClr val="FBAE40"/>
          </p15:clr>
        </p15:guide>
        <p15:guide id="4" pos="14377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316938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3399DF4-D239-4B46-A59E-3F2D266B8AC5}"/>
              </a:ext>
            </a:extLst>
          </p:cNvPr>
          <p:cNvSpPr/>
          <p:nvPr userDrawn="1"/>
        </p:nvSpPr>
        <p:spPr>
          <a:xfrm>
            <a:off x="1563688" y="1333500"/>
            <a:ext cx="21259800" cy="11049000"/>
          </a:xfrm>
          <a:prstGeom prst="rect">
            <a:avLst/>
          </a:prstGeom>
          <a:solidFill>
            <a:schemeClr val="accent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2263DCA-1DEE-49D2-80CB-CF9032EF06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028950" y="1866899"/>
            <a:ext cx="2876550" cy="3143250"/>
          </a:xfrm>
          <a:custGeom>
            <a:avLst/>
            <a:gdLst>
              <a:gd name="connsiteX0" fmla="*/ 0 w 2876550"/>
              <a:gd name="connsiteY0" fmla="*/ 0 h 3143250"/>
              <a:gd name="connsiteX1" fmla="*/ 2876550 w 2876550"/>
              <a:gd name="connsiteY1" fmla="*/ 0 h 3143250"/>
              <a:gd name="connsiteX2" fmla="*/ 2876550 w 2876550"/>
              <a:gd name="connsiteY2" fmla="*/ 3143250 h 3143250"/>
              <a:gd name="connsiteX3" fmla="*/ 0 w 2876550"/>
              <a:gd name="connsiteY3" fmla="*/ 3143250 h 3143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76550" h="3143250">
                <a:moveTo>
                  <a:pt x="0" y="0"/>
                </a:moveTo>
                <a:lnTo>
                  <a:pt x="2876550" y="0"/>
                </a:lnTo>
                <a:lnTo>
                  <a:pt x="2876550" y="3143250"/>
                </a:lnTo>
                <a:lnTo>
                  <a:pt x="0" y="314325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>
            <a:outerShdw blurRad="660400" dist="190500" dir="5400000" algn="t" rotWithShape="0">
              <a:schemeClr val="accent1">
                <a:alpha val="40000"/>
              </a:scheme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743896C4-BC14-436C-ADB0-09DC41D72F1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179859" y="1866899"/>
            <a:ext cx="2876550" cy="3143250"/>
          </a:xfrm>
          <a:custGeom>
            <a:avLst/>
            <a:gdLst>
              <a:gd name="connsiteX0" fmla="*/ 0 w 2876550"/>
              <a:gd name="connsiteY0" fmla="*/ 0 h 3143250"/>
              <a:gd name="connsiteX1" fmla="*/ 2876550 w 2876550"/>
              <a:gd name="connsiteY1" fmla="*/ 0 h 3143250"/>
              <a:gd name="connsiteX2" fmla="*/ 2876550 w 2876550"/>
              <a:gd name="connsiteY2" fmla="*/ 3143250 h 3143250"/>
              <a:gd name="connsiteX3" fmla="*/ 0 w 2876550"/>
              <a:gd name="connsiteY3" fmla="*/ 3143250 h 3143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76550" h="3143250">
                <a:moveTo>
                  <a:pt x="0" y="0"/>
                </a:moveTo>
                <a:lnTo>
                  <a:pt x="2876550" y="0"/>
                </a:lnTo>
                <a:lnTo>
                  <a:pt x="2876550" y="3143250"/>
                </a:lnTo>
                <a:lnTo>
                  <a:pt x="0" y="314325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>
            <a:outerShdw blurRad="660400" dist="190500" dir="5400000" algn="t" rotWithShape="0">
              <a:schemeClr val="accent1">
                <a:alpha val="40000"/>
              </a:scheme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0A1AA56A-4341-4938-9A18-9B4699C88FD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3330768" y="1866899"/>
            <a:ext cx="2876550" cy="3143250"/>
          </a:xfrm>
          <a:custGeom>
            <a:avLst/>
            <a:gdLst>
              <a:gd name="connsiteX0" fmla="*/ 0 w 2876550"/>
              <a:gd name="connsiteY0" fmla="*/ 0 h 3143250"/>
              <a:gd name="connsiteX1" fmla="*/ 2876550 w 2876550"/>
              <a:gd name="connsiteY1" fmla="*/ 0 h 3143250"/>
              <a:gd name="connsiteX2" fmla="*/ 2876550 w 2876550"/>
              <a:gd name="connsiteY2" fmla="*/ 3143250 h 3143250"/>
              <a:gd name="connsiteX3" fmla="*/ 0 w 2876550"/>
              <a:gd name="connsiteY3" fmla="*/ 3143250 h 3143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76550" h="3143250">
                <a:moveTo>
                  <a:pt x="0" y="0"/>
                </a:moveTo>
                <a:lnTo>
                  <a:pt x="2876550" y="0"/>
                </a:lnTo>
                <a:lnTo>
                  <a:pt x="2876550" y="3143250"/>
                </a:lnTo>
                <a:lnTo>
                  <a:pt x="0" y="314325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>
            <a:outerShdw blurRad="660400" dist="190500" dir="5400000" algn="t" rotWithShape="0">
              <a:schemeClr val="accent1">
                <a:alpha val="40000"/>
              </a:scheme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DAF6D4B1-9881-4261-92C1-B717CE6B512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8481676" y="1866899"/>
            <a:ext cx="2876550" cy="3143250"/>
          </a:xfrm>
          <a:custGeom>
            <a:avLst/>
            <a:gdLst>
              <a:gd name="connsiteX0" fmla="*/ 0 w 2876550"/>
              <a:gd name="connsiteY0" fmla="*/ 0 h 3143250"/>
              <a:gd name="connsiteX1" fmla="*/ 2876550 w 2876550"/>
              <a:gd name="connsiteY1" fmla="*/ 0 h 3143250"/>
              <a:gd name="connsiteX2" fmla="*/ 2876550 w 2876550"/>
              <a:gd name="connsiteY2" fmla="*/ 3143250 h 3143250"/>
              <a:gd name="connsiteX3" fmla="*/ 0 w 2876550"/>
              <a:gd name="connsiteY3" fmla="*/ 3143250 h 3143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76550" h="3143250">
                <a:moveTo>
                  <a:pt x="0" y="0"/>
                </a:moveTo>
                <a:lnTo>
                  <a:pt x="2876550" y="0"/>
                </a:lnTo>
                <a:lnTo>
                  <a:pt x="2876550" y="3143250"/>
                </a:lnTo>
                <a:lnTo>
                  <a:pt x="0" y="314325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>
            <a:outerShdw blurRad="660400" dist="190500" dir="5400000" algn="t" rotWithShape="0">
              <a:schemeClr val="accent1">
                <a:alpha val="40000"/>
              </a:scheme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4E6DD8C9-03BB-49E3-A9B8-A0EFEABFBD2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028950" y="7429499"/>
            <a:ext cx="2876550" cy="3143250"/>
          </a:xfrm>
          <a:custGeom>
            <a:avLst/>
            <a:gdLst>
              <a:gd name="connsiteX0" fmla="*/ 0 w 2876550"/>
              <a:gd name="connsiteY0" fmla="*/ 0 h 3143250"/>
              <a:gd name="connsiteX1" fmla="*/ 2876550 w 2876550"/>
              <a:gd name="connsiteY1" fmla="*/ 0 h 3143250"/>
              <a:gd name="connsiteX2" fmla="*/ 2876550 w 2876550"/>
              <a:gd name="connsiteY2" fmla="*/ 3143250 h 3143250"/>
              <a:gd name="connsiteX3" fmla="*/ 0 w 2876550"/>
              <a:gd name="connsiteY3" fmla="*/ 3143250 h 3143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76550" h="3143250">
                <a:moveTo>
                  <a:pt x="0" y="0"/>
                </a:moveTo>
                <a:lnTo>
                  <a:pt x="2876550" y="0"/>
                </a:lnTo>
                <a:lnTo>
                  <a:pt x="2876550" y="3143250"/>
                </a:lnTo>
                <a:lnTo>
                  <a:pt x="0" y="314325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>
            <a:outerShdw blurRad="660400" dist="190500" dir="5400000" algn="t" rotWithShape="0">
              <a:schemeClr val="accent1">
                <a:alpha val="40000"/>
              </a:scheme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DFAB2594-68AE-46A3-9D9A-148C9A705C0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179859" y="7429499"/>
            <a:ext cx="2876550" cy="3143250"/>
          </a:xfrm>
          <a:custGeom>
            <a:avLst/>
            <a:gdLst>
              <a:gd name="connsiteX0" fmla="*/ 0 w 2876550"/>
              <a:gd name="connsiteY0" fmla="*/ 0 h 3143250"/>
              <a:gd name="connsiteX1" fmla="*/ 2876550 w 2876550"/>
              <a:gd name="connsiteY1" fmla="*/ 0 h 3143250"/>
              <a:gd name="connsiteX2" fmla="*/ 2876550 w 2876550"/>
              <a:gd name="connsiteY2" fmla="*/ 3143250 h 3143250"/>
              <a:gd name="connsiteX3" fmla="*/ 0 w 2876550"/>
              <a:gd name="connsiteY3" fmla="*/ 3143250 h 3143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76550" h="3143250">
                <a:moveTo>
                  <a:pt x="0" y="0"/>
                </a:moveTo>
                <a:lnTo>
                  <a:pt x="2876550" y="0"/>
                </a:lnTo>
                <a:lnTo>
                  <a:pt x="2876550" y="3143250"/>
                </a:lnTo>
                <a:lnTo>
                  <a:pt x="0" y="314325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>
            <a:outerShdw blurRad="660400" dist="190500" dir="5400000" algn="t" rotWithShape="0">
              <a:schemeClr val="accent1">
                <a:alpha val="40000"/>
              </a:scheme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5DF9FA7A-DB60-4682-8CAB-2AC84C80FAD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3330768" y="7429499"/>
            <a:ext cx="2876550" cy="3143250"/>
          </a:xfrm>
          <a:custGeom>
            <a:avLst/>
            <a:gdLst>
              <a:gd name="connsiteX0" fmla="*/ 0 w 2876550"/>
              <a:gd name="connsiteY0" fmla="*/ 0 h 3143250"/>
              <a:gd name="connsiteX1" fmla="*/ 2876550 w 2876550"/>
              <a:gd name="connsiteY1" fmla="*/ 0 h 3143250"/>
              <a:gd name="connsiteX2" fmla="*/ 2876550 w 2876550"/>
              <a:gd name="connsiteY2" fmla="*/ 3143250 h 3143250"/>
              <a:gd name="connsiteX3" fmla="*/ 0 w 2876550"/>
              <a:gd name="connsiteY3" fmla="*/ 3143250 h 3143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76550" h="3143250">
                <a:moveTo>
                  <a:pt x="0" y="0"/>
                </a:moveTo>
                <a:lnTo>
                  <a:pt x="2876550" y="0"/>
                </a:lnTo>
                <a:lnTo>
                  <a:pt x="2876550" y="3143250"/>
                </a:lnTo>
                <a:lnTo>
                  <a:pt x="0" y="314325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>
            <a:outerShdw blurRad="660400" dist="190500" dir="5400000" algn="t" rotWithShape="0">
              <a:schemeClr val="accent1">
                <a:alpha val="40000"/>
              </a:scheme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16669351-C444-4EC3-976D-DAFD767ED96C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8481676" y="7429499"/>
            <a:ext cx="2876550" cy="3143250"/>
          </a:xfrm>
          <a:custGeom>
            <a:avLst/>
            <a:gdLst>
              <a:gd name="connsiteX0" fmla="*/ 0 w 2876550"/>
              <a:gd name="connsiteY0" fmla="*/ 0 h 3143250"/>
              <a:gd name="connsiteX1" fmla="*/ 2876550 w 2876550"/>
              <a:gd name="connsiteY1" fmla="*/ 0 h 3143250"/>
              <a:gd name="connsiteX2" fmla="*/ 2876550 w 2876550"/>
              <a:gd name="connsiteY2" fmla="*/ 3143250 h 3143250"/>
              <a:gd name="connsiteX3" fmla="*/ 0 w 2876550"/>
              <a:gd name="connsiteY3" fmla="*/ 3143250 h 3143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76550" h="3143250">
                <a:moveTo>
                  <a:pt x="0" y="0"/>
                </a:moveTo>
                <a:lnTo>
                  <a:pt x="2876550" y="0"/>
                </a:lnTo>
                <a:lnTo>
                  <a:pt x="2876550" y="3143250"/>
                </a:lnTo>
                <a:lnTo>
                  <a:pt x="0" y="314325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>
            <a:outerShdw blurRad="660400" dist="190500" dir="5400000" algn="t" rotWithShape="0">
              <a:schemeClr val="accent1">
                <a:alpha val="40000"/>
              </a:scheme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477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</p:bldLst>
  </p:timing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1">
          <p15:clr>
            <a:srgbClr val="FBAE40"/>
          </p15:clr>
        </p15:guide>
        <p15:guide id="3" pos="985">
          <p15:clr>
            <a:srgbClr val="FBAE40"/>
          </p15:clr>
        </p15:guide>
        <p15:guide id="4" pos="14377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3399DF4-D239-4B46-A59E-3F2D266B8AC5}"/>
              </a:ext>
            </a:extLst>
          </p:cNvPr>
          <p:cNvSpPr/>
          <p:nvPr userDrawn="1"/>
        </p:nvSpPr>
        <p:spPr>
          <a:xfrm>
            <a:off x="1563688" y="1295400"/>
            <a:ext cx="21259800" cy="11049000"/>
          </a:xfrm>
          <a:prstGeom prst="rect">
            <a:avLst/>
          </a:prstGeom>
          <a:solidFill>
            <a:schemeClr val="accent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CBD3B56C-6673-4097-B43C-40AB7C20EEC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15150" y="2386353"/>
            <a:ext cx="4950165" cy="4143375"/>
          </a:xfrm>
          <a:custGeom>
            <a:avLst/>
            <a:gdLst>
              <a:gd name="connsiteX0" fmla="*/ 0 w 4950165"/>
              <a:gd name="connsiteY0" fmla="*/ 0 h 4143375"/>
              <a:gd name="connsiteX1" fmla="*/ 4950165 w 4950165"/>
              <a:gd name="connsiteY1" fmla="*/ 0 h 4143375"/>
              <a:gd name="connsiteX2" fmla="*/ 4950165 w 4950165"/>
              <a:gd name="connsiteY2" fmla="*/ 4143375 h 4143375"/>
              <a:gd name="connsiteX3" fmla="*/ 0 w 4950165"/>
              <a:gd name="connsiteY3" fmla="*/ 4143375 h 414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50165" h="4143375">
                <a:moveTo>
                  <a:pt x="0" y="0"/>
                </a:moveTo>
                <a:lnTo>
                  <a:pt x="4950165" y="0"/>
                </a:lnTo>
                <a:lnTo>
                  <a:pt x="4950165" y="4143375"/>
                </a:lnTo>
                <a:lnTo>
                  <a:pt x="0" y="4143375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>
            <a:outerShdw blurRad="660400" dist="190500" dir="5400000" algn="t" rotWithShape="0">
              <a:schemeClr val="accent1">
                <a:alpha val="40000"/>
              </a:scheme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84AD6E42-B8ED-45FE-80BA-270BE28BE3E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521859" y="2386353"/>
            <a:ext cx="4950164" cy="4143375"/>
          </a:xfrm>
          <a:custGeom>
            <a:avLst/>
            <a:gdLst>
              <a:gd name="connsiteX0" fmla="*/ 0 w 4950164"/>
              <a:gd name="connsiteY0" fmla="*/ 0 h 4143375"/>
              <a:gd name="connsiteX1" fmla="*/ 4950164 w 4950164"/>
              <a:gd name="connsiteY1" fmla="*/ 0 h 4143375"/>
              <a:gd name="connsiteX2" fmla="*/ 4950164 w 4950164"/>
              <a:gd name="connsiteY2" fmla="*/ 4143375 h 4143375"/>
              <a:gd name="connsiteX3" fmla="*/ 0 w 4950164"/>
              <a:gd name="connsiteY3" fmla="*/ 4143375 h 414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50164" h="4143375">
                <a:moveTo>
                  <a:pt x="0" y="0"/>
                </a:moveTo>
                <a:lnTo>
                  <a:pt x="4950164" y="0"/>
                </a:lnTo>
                <a:lnTo>
                  <a:pt x="4950164" y="4143375"/>
                </a:lnTo>
                <a:lnTo>
                  <a:pt x="0" y="4143375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>
            <a:outerShdw blurRad="660400" dist="190500" dir="5400000" algn="t" rotWithShape="0">
              <a:schemeClr val="accent1">
                <a:alpha val="40000"/>
              </a:scheme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BB2CF020-4972-4FDF-8E27-E1B874D0649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915150" y="7186273"/>
            <a:ext cx="4950165" cy="4143375"/>
          </a:xfrm>
          <a:custGeom>
            <a:avLst/>
            <a:gdLst>
              <a:gd name="connsiteX0" fmla="*/ 0 w 4950165"/>
              <a:gd name="connsiteY0" fmla="*/ 0 h 4143375"/>
              <a:gd name="connsiteX1" fmla="*/ 4950165 w 4950165"/>
              <a:gd name="connsiteY1" fmla="*/ 0 h 4143375"/>
              <a:gd name="connsiteX2" fmla="*/ 4950165 w 4950165"/>
              <a:gd name="connsiteY2" fmla="*/ 4143375 h 4143375"/>
              <a:gd name="connsiteX3" fmla="*/ 0 w 4950165"/>
              <a:gd name="connsiteY3" fmla="*/ 4143375 h 414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50165" h="4143375">
                <a:moveTo>
                  <a:pt x="0" y="0"/>
                </a:moveTo>
                <a:lnTo>
                  <a:pt x="4950165" y="0"/>
                </a:lnTo>
                <a:lnTo>
                  <a:pt x="4950165" y="4143375"/>
                </a:lnTo>
                <a:lnTo>
                  <a:pt x="0" y="4143375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>
            <a:outerShdw blurRad="660400" dist="190500" dir="5400000" algn="t" rotWithShape="0">
              <a:schemeClr val="accent1">
                <a:alpha val="40000"/>
              </a:scheme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7DEDE4E0-4295-4EC1-B674-5609175C4D6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2521859" y="7186273"/>
            <a:ext cx="4950164" cy="4143375"/>
          </a:xfrm>
          <a:custGeom>
            <a:avLst/>
            <a:gdLst>
              <a:gd name="connsiteX0" fmla="*/ 0 w 4950164"/>
              <a:gd name="connsiteY0" fmla="*/ 0 h 4143375"/>
              <a:gd name="connsiteX1" fmla="*/ 4950164 w 4950164"/>
              <a:gd name="connsiteY1" fmla="*/ 0 h 4143375"/>
              <a:gd name="connsiteX2" fmla="*/ 4950164 w 4950164"/>
              <a:gd name="connsiteY2" fmla="*/ 4143375 h 4143375"/>
              <a:gd name="connsiteX3" fmla="*/ 0 w 4950164"/>
              <a:gd name="connsiteY3" fmla="*/ 4143375 h 414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50164" h="4143375">
                <a:moveTo>
                  <a:pt x="0" y="0"/>
                </a:moveTo>
                <a:lnTo>
                  <a:pt x="4950164" y="0"/>
                </a:lnTo>
                <a:lnTo>
                  <a:pt x="4950164" y="4143375"/>
                </a:lnTo>
                <a:lnTo>
                  <a:pt x="0" y="4143375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>
            <a:outerShdw blurRad="660400" dist="190500" dir="5400000" algn="t" rotWithShape="0">
              <a:schemeClr val="accent1">
                <a:alpha val="40000"/>
              </a:scheme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00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</p:bldLst>
  </p:timing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1">
          <p15:clr>
            <a:srgbClr val="FBAE40"/>
          </p15:clr>
        </p15:guide>
        <p15:guide id="3" pos="985">
          <p15:clr>
            <a:srgbClr val="FBAE40"/>
          </p15:clr>
        </p15:guide>
        <p15:guide id="4" pos="14377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CDD5BDAE-070D-466F-9878-EB1BC2848ED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563688" y="1295400"/>
            <a:ext cx="21259800" cy="11049000"/>
          </a:xfrm>
          <a:custGeom>
            <a:avLst/>
            <a:gdLst>
              <a:gd name="connsiteX0" fmla="*/ 0 w 7829549"/>
              <a:gd name="connsiteY0" fmla="*/ 0 h 7543801"/>
              <a:gd name="connsiteX1" fmla="*/ 7829549 w 7829549"/>
              <a:gd name="connsiteY1" fmla="*/ 0 h 7543801"/>
              <a:gd name="connsiteX2" fmla="*/ 7829549 w 7829549"/>
              <a:gd name="connsiteY2" fmla="*/ 7543801 h 7543801"/>
              <a:gd name="connsiteX3" fmla="*/ 0 w 7829549"/>
              <a:gd name="connsiteY3" fmla="*/ 7543801 h 7543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29549" h="7543801">
                <a:moveTo>
                  <a:pt x="0" y="0"/>
                </a:moveTo>
                <a:lnTo>
                  <a:pt x="7829549" y="0"/>
                </a:lnTo>
                <a:lnTo>
                  <a:pt x="7829549" y="7543801"/>
                </a:lnTo>
                <a:lnTo>
                  <a:pt x="0" y="7543801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19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2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2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1">
          <p15:clr>
            <a:srgbClr val="FBAE40"/>
          </p15:clr>
        </p15:guide>
        <p15:guide id="3" pos="985">
          <p15:clr>
            <a:srgbClr val="FBAE40"/>
          </p15:clr>
        </p15:guide>
        <p15:guide id="4" pos="14377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CDD5BDAE-070D-466F-9878-EB1BC2848ED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563688" y="1295400"/>
            <a:ext cx="21259800" cy="11049000"/>
          </a:xfrm>
          <a:custGeom>
            <a:avLst/>
            <a:gdLst>
              <a:gd name="connsiteX0" fmla="*/ 0 w 7829549"/>
              <a:gd name="connsiteY0" fmla="*/ 0 h 7543801"/>
              <a:gd name="connsiteX1" fmla="*/ 7829549 w 7829549"/>
              <a:gd name="connsiteY1" fmla="*/ 0 h 7543801"/>
              <a:gd name="connsiteX2" fmla="*/ 7829549 w 7829549"/>
              <a:gd name="connsiteY2" fmla="*/ 7543801 h 7543801"/>
              <a:gd name="connsiteX3" fmla="*/ 0 w 7829549"/>
              <a:gd name="connsiteY3" fmla="*/ 7543801 h 7543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29549" h="7543801">
                <a:moveTo>
                  <a:pt x="0" y="0"/>
                </a:moveTo>
                <a:lnTo>
                  <a:pt x="7829549" y="0"/>
                </a:lnTo>
                <a:lnTo>
                  <a:pt x="7829549" y="7543801"/>
                </a:lnTo>
                <a:lnTo>
                  <a:pt x="0" y="7543801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294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2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2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1">
          <p15:clr>
            <a:srgbClr val="FBAE40"/>
          </p15:clr>
        </p15:guide>
        <p15:guide id="3" pos="985">
          <p15:clr>
            <a:srgbClr val="FBAE40"/>
          </p15:clr>
        </p15:guide>
        <p15:guide id="4" pos="14377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8EC47BBF-5081-44C2-A39B-5B7D55A2CAC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563688" y="1295400"/>
            <a:ext cx="10629899" cy="11049000"/>
          </a:xfrm>
          <a:custGeom>
            <a:avLst/>
            <a:gdLst>
              <a:gd name="connsiteX0" fmla="*/ 0 w 10629899"/>
              <a:gd name="connsiteY0" fmla="*/ 0 h 11049000"/>
              <a:gd name="connsiteX1" fmla="*/ 10629899 w 10629899"/>
              <a:gd name="connsiteY1" fmla="*/ 0 h 11049000"/>
              <a:gd name="connsiteX2" fmla="*/ 10629899 w 10629899"/>
              <a:gd name="connsiteY2" fmla="*/ 11049000 h 11049000"/>
              <a:gd name="connsiteX3" fmla="*/ 0 w 10629899"/>
              <a:gd name="connsiteY3" fmla="*/ 11049000 h 1104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9899" h="11049000">
                <a:moveTo>
                  <a:pt x="0" y="0"/>
                </a:moveTo>
                <a:lnTo>
                  <a:pt x="10629899" y="0"/>
                </a:lnTo>
                <a:lnTo>
                  <a:pt x="10629899" y="11049000"/>
                </a:lnTo>
                <a:lnTo>
                  <a:pt x="0" y="110490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59F983A-E9C3-445F-A7F1-45E2008FDCD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2193589" y="6858000"/>
            <a:ext cx="5278295" cy="5486400"/>
          </a:xfrm>
          <a:custGeom>
            <a:avLst/>
            <a:gdLst>
              <a:gd name="connsiteX0" fmla="*/ 0 w 5278295"/>
              <a:gd name="connsiteY0" fmla="*/ 0 h 5486400"/>
              <a:gd name="connsiteX1" fmla="*/ 5278295 w 5278295"/>
              <a:gd name="connsiteY1" fmla="*/ 0 h 5486400"/>
              <a:gd name="connsiteX2" fmla="*/ 5278295 w 5278295"/>
              <a:gd name="connsiteY2" fmla="*/ 5486400 h 5486400"/>
              <a:gd name="connsiteX3" fmla="*/ 0 w 5278295"/>
              <a:gd name="connsiteY3" fmla="*/ 5486400 h 548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78295" h="5486400">
                <a:moveTo>
                  <a:pt x="0" y="0"/>
                </a:moveTo>
                <a:lnTo>
                  <a:pt x="5278295" y="0"/>
                </a:lnTo>
                <a:lnTo>
                  <a:pt x="5278295" y="5486400"/>
                </a:lnTo>
                <a:lnTo>
                  <a:pt x="0" y="54864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DE4FB34-EA53-468B-BEDD-E3F16B8A785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7471884" y="1295400"/>
            <a:ext cx="5351604" cy="5562600"/>
          </a:xfrm>
          <a:custGeom>
            <a:avLst/>
            <a:gdLst>
              <a:gd name="connsiteX0" fmla="*/ 0 w 5351604"/>
              <a:gd name="connsiteY0" fmla="*/ 0 h 5562600"/>
              <a:gd name="connsiteX1" fmla="*/ 5351604 w 5351604"/>
              <a:gd name="connsiteY1" fmla="*/ 0 h 5562600"/>
              <a:gd name="connsiteX2" fmla="*/ 5351604 w 5351604"/>
              <a:gd name="connsiteY2" fmla="*/ 5562600 h 5562600"/>
              <a:gd name="connsiteX3" fmla="*/ 0 w 5351604"/>
              <a:gd name="connsiteY3" fmla="*/ 5562600 h 556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51604" h="5562600">
                <a:moveTo>
                  <a:pt x="0" y="0"/>
                </a:moveTo>
                <a:lnTo>
                  <a:pt x="5351604" y="0"/>
                </a:lnTo>
                <a:lnTo>
                  <a:pt x="5351604" y="5562600"/>
                </a:lnTo>
                <a:lnTo>
                  <a:pt x="0" y="55626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499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</p:bld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9122FED-B9CE-40D8-846C-33FC451E3876}"/>
              </a:ext>
            </a:extLst>
          </p:cNvPr>
          <p:cNvSpPr/>
          <p:nvPr/>
        </p:nvSpPr>
        <p:spPr>
          <a:xfrm>
            <a:off x="1563688" y="1295400"/>
            <a:ext cx="21259800" cy="11049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66800" dist="304800" dir="2700000" algn="tl" rotWithShape="0">
              <a:schemeClr val="accent2">
                <a:lumMod val="50000"/>
                <a:alpha val="6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07456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5CF2E2FA-6181-4E67-8649-8A7BCC8E8224}"/>
              </a:ext>
            </a:extLst>
          </p:cNvPr>
          <p:cNvSpPr/>
          <p:nvPr/>
        </p:nvSpPr>
        <p:spPr>
          <a:xfrm>
            <a:off x="1563688" y="1295400"/>
            <a:ext cx="21259800" cy="12420600"/>
          </a:xfrm>
          <a:prstGeom prst="round2SameRect">
            <a:avLst>
              <a:gd name="adj1" fmla="val 2415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066800" dist="304800" dir="2700000" algn="tl" rotWithShape="0">
              <a:schemeClr val="accent2">
                <a:lumMod val="50000"/>
                <a:alpha val="6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51789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5CF2E2FA-6181-4E67-8649-8A7BCC8E8224}"/>
              </a:ext>
            </a:extLst>
          </p:cNvPr>
          <p:cNvSpPr/>
          <p:nvPr/>
        </p:nvSpPr>
        <p:spPr>
          <a:xfrm>
            <a:off x="1563688" y="0"/>
            <a:ext cx="21259800" cy="1371600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066800" dist="304800" dir="2700000" algn="tl" rotWithShape="0">
              <a:schemeClr val="accent2">
                <a:lumMod val="50000"/>
                <a:alpha val="6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80625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5CF2E2FA-6181-4E67-8649-8A7BCC8E8224}"/>
              </a:ext>
            </a:extLst>
          </p:cNvPr>
          <p:cNvSpPr/>
          <p:nvPr/>
        </p:nvSpPr>
        <p:spPr>
          <a:xfrm>
            <a:off x="1563688" y="0"/>
            <a:ext cx="21259800" cy="1371600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066800" dist="304800" dir="2700000" algn="tl" rotWithShape="0">
              <a:schemeClr val="accent2">
                <a:lumMod val="50000"/>
                <a:alpha val="6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B5C310A-868F-4549-AAED-53A84764F0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004055" y="1295397"/>
            <a:ext cx="6793091" cy="11049001"/>
          </a:xfrm>
          <a:custGeom>
            <a:avLst/>
            <a:gdLst>
              <a:gd name="connsiteX0" fmla="*/ 195574 w 6793091"/>
              <a:gd name="connsiteY0" fmla="*/ 0 h 11049001"/>
              <a:gd name="connsiteX1" fmla="*/ 6793091 w 6793091"/>
              <a:gd name="connsiteY1" fmla="*/ 0 h 11049001"/>
              <a:gd name="connsiteX2" fmla="*/ 6793091 w 6793091"/>
              <a:gd name="connsiteY2" fmla="*/ 11049000 h 11049001"/>
              <a:gd name="connsiteX3" fmla="*/ 195574 w 6793091"/>
              <a:gd name="connsiteY3" fmla="*/ 11049001 h 11049001"/>
              <a:gd name="connsiteX4" fmla="*/ 0 w 6793091"/>
              <a:gd name="connsiteY4" fmla="*/ 10853427 h 11049001"/>
              <a:gd name="connsiteX5" fmla="*/ 0 w 6793091"/>
              <a:gd name="connsiteY5" fmla="*/ 195573 h 11049001"/>
              <a:gd name="connsiteX6" fmla="*/ 195574 w 6793091"/>
              <a:gd name="connsiteY6" fmla="*/ 0 h 110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93091" h="11049001">
                <a:moveTo>
                  <a:pt x="195574" y="0"/>
                </a:moveTo>
                <a:lnTo>
                  <a:pt x="6793091" y="0"/>
                </a:lnTo>
                <a:lnTo>
                  <a:pt x="6793091" y="11049000"/>
                </a:lnTo>
                <a:lnTo>
                  <a:pt x="195574" y="11049001"/>
                </a:lnTo>
                <a:cubicBezTo>
                  <a:pt x="87561" y="11049001"/>
                  <a:pt x="0" y="10961439"/>
                  <a:pt x="0" y="10853427"/>
                </a:cubicBezTo>
                <a:lnTo>
                  <a:pt x="0" y="195573"/>
                </a:lnTo>
                <a:cubicBezTo>
                  <a:pt x="0" y="87561"/>
                  <a:pt x="87561" y="0"/>
                  <a:pt x="195574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6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</a:lstStyle>
          <a:p>
            <a:pPr marL="0" marR="0" lvl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032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7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2000">
                                          <p:cBhvr additive="base">
                                            <p:cTn id="7" dur="2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2000">
                                          <p:cBhvr additive="base">
                                            <p:cTn id="8" dur="2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</p:bldLst>
      </p:timing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5CF2E2FA-6181-4E67-8649-8A7BCC8E8224}"/>
              </a:ext>
            </a:extLst>
          </p:cNvPr>
          <p:cNvSpPr/>
          <p:nvPr/>
        </p:nvSpPr>
        <p:spPr>
          <a:xfrm>
            <a:off x="1563688" y="0"/>
            <a:ext cx="21259800" cy="1371600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066800" dist="304800" dir="2700000" algn="tl" rotWithShape="0">
              <a:schemeClr val="accent2">
                <a:lumMod val="50000"/>
                <a:alpha val="6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D89274D-46F1-404F-9A1F-832329A5BA4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465656" y="2091155"/>
            <a:ext cx="8727931" cy="9533687"/>
          </a:xfrm>
          <a:custGeom>
            <a:avLst/>
            <a:gdLst>
              <a:gd name="connsiteX0" fmla="*/ 251277 w 8727931"/>
              <a:gd name="connsiteY0" fmla="*/ 0 h 9533687"/>
              <a:gd name="connsiteX1" fmla="*/ 8727931 w 8727931"/>
              <a:gd name="connsiteY1" fmla="*/ 0 h 9533687"/>
              <a:gd name="connsiteX2" fmla="*/ 8727931 w 8727931"/>
              <a:gd name="connsiteY2" fmla="*/ 9533687 h 9533687"/>
              <a:gd name="connsiteX3" fmla="*/ 251277 w 8727931"/>
              <a:gd name="connsiteY3" fmla="*/ 9533687 h 9533687"/>
              <a:gd name="connsiteX4" fmla="*/ 0 w 8727931"/>
              <a:gd name="connsiteY4" fmla="*/ 9282410 h 9533687"/>
              <a:gd name="connsiteX5" fmla="*/ 0 w 8727931"/>
              <a:gd name="connsiteY5" fmla="*/ 251277 h 9533687"/>
              <a:gd name="connsiteX6" fmla="*/ 251277 w 8727931"/>
              <a:gd name="connsiteY6" fmla="*/ 0 h 9533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27931" h="9533687">
                <a:moveTo>
                  <a:pt x="251277" y="0"/>
                </a:moveTo>
                <a:lnTo>
                  <a:pt x="8727931" y="0"/>
                </a:lnTo>
                <a:lnTo>
                  <a:pt x="8727931" y="9533687"/>
                </a:lnTo>
                <a:lnTo>
                  <a:pt x="251277" y="9533687"/>
                </a:lnTo>
                <a:cubicBezTo>
                  <a:pt x="112501" y="9533687"/>
                  <a:pt x="0" y="9421186"/>
                  <a:pt x="0" y="9282410"/>
                </a:cubicBezTo>
                <a:lnTo>
                  <a:pt x="0" y="251277"/>
                </a:lnTo>
                <a:cubicBezTo>
                  <a:pt x="0" y="112501"/>
                  <a:pt x="112501" y="0"/>
                  <a:pt x="251277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012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8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8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1483D13-6DD3-40B5-B94A-22A72B88E39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78321" y="7234176"/>
            <a:ext cx="2562456" cy="3085473"/>
          </a:xfrm>
          <a:custGeom>
            <a:avLst/>
            <a:gdLst>
              <a:gd name="connsiteX0" fmla="*/ 0 w 2562456"/>
              <a:gd name="connsiteY0" fmla="*/ 0 h 3085473"/>
              <a:gd name="connsiteX1" fmla="*/ 2562456 w 2562456"/>
              <a:gd name="connsiteY1" fmla="*/ 0 h 3085473"/>
              <a:gd name="connsiteX2" fmla="*/ 2562456 w 2562456"/>
              <a:gd name="connsiteY2" fmla="*/ 3085473 h 3085473"/>
              <a:gd name="connsiteX3" fmla="*/ 0 w 2562456"/>
              <a:gd name="connsiteY3" fmla="*/ 3085473 h 3085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2456" h="3085473">
                <a:moveTo>
                  <a:pt x="0" y="0"/>
                </a:moveTo>
                <a:lnTo>
                  <a:pt x="2562456" y="0"/>
                </a:lnTo>
                <a:lnTo>
                  <a:pt x="2562456" y="3085473"/>
                </a:lnTo>
                <a:lnTo>
                  <a:pt x="0" y="3085473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223C6C0-40B2-4B91-8B1C-E3376A7BC53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1899947" y="1007169"/>
            <a:ext cx="3739647" cy="3711371"/>
          </a:xfrm>
          <a:custGeom>
            <a:avLst/>
            <a:gdLst>
              <a:gd name="connsiteX0" fmla="*/ 0 w 3739647"/>
              <a:gd name="connsiteY0" fmla="*/ 0 h 3711371"/>
              <a:gd name="connsiteX1" fmla="*/ 3739647 w 3739647"/>
              <a:gd name="connsiteY1" fmla="*/ 0 h 3711371"/>
              <a:gd name="connsiteX2" fmla="*/ 3739647 w 3739647"/>
              <a:gd name="connsiteY2" fmla="*/ 3711371 h 3711371"/>
              <a:gd name="connsiteX3" fmla="*/ 0 w 3739647"/>
              <a:gd name="connsiteY3" fmla="*/ 3711371 h 3711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39647" h="3711371">
                <a:moveTo>
                  <a:pt x="0" y="0"/>
                </a:moveTo>
                <a:lnTo>
                  <a:pt x="3739647" y="0"/>
                </a:lnTo>
                <a:lnTo>
                  <a:pt x="3739647" y="3711371"/>
                </a:lnTo>
                <a:lnTo>
                  <a:pt x="0" y="3711371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D0AAA611-0D8A-4CBD-84B9-375447BB51A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1141560" y="8923875"/>
            <a:ext cx="3739647" cy="2169562"/>
          </a:xfrm>
          <a:custGeom>
            <a:avLst/>
            <a:gdLst>
              <a:gd name="connsiteX0" fmla="*/ 0 w 3739647"/>
              <a:gd name="connsiteY0" fmla="*/ 0 h 2169562"/>
              <a:gd name="connsiteX1" fmla="*/ 3739647 w 3739647"/>
              <a:gd name="connsiteY1" fmla="*/ 0 h 2169562"/>
              <a:gd name="connsiteX2" fmla="*/ 3739647 w 3739647"/>
              <a:gd name="connsiteY2" fmla="*/ 2169562 h 2169562"/>
              <a:gd name="connsiteX3" fmla="*/ 0 w 3739647"/>
              <a:gd name="connsiteY3" fmla="*/ 2169562 h 2169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39647" h="2169562">
                <a:moveTo>
                  <a:pt x="0" y="0"/>
                </a:moveTo>
                <a:lnTo>
                  <a:pt x="3739647" y="0"/>
                </a:lnTo>
                <a:lnTo>
                  <a:pt x="3739647" y="2169562"/>
                </a:lnTo>
                <a:lnTo>
                  <a:pt x="0" y="2169562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EE5DA75-D57A-445B-800D-4D886BEE4E5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6630213" y="7462013"/>
            <a:ext cx="2464106" cy="2410831"/>
          </a:xfrm>
          <a:custGeom>
            <a:avLst/>
            <a:gdLst>
              <a:gd name="connsiteX0" fmla="*/ 0 w 2464106"/>
              <a:gd name="connsiteY0" fmla="*/ 0 h 2410831"/>
              <a:gd name="connsiteX1" fmla="*/ 2464106 w 2464106"/>
              <a:gd name="connsiteY1" fmla="*/ 0 h 2410831"/>
              <a:gd name="connsiteX2" fmla="*/ 2464106 w 2464106"/>
              <a:gd name="connsiteY2" fmla="*/ 2410831 h 2410831"/>
              <a:gd name="connsiteX3" fmla="*/ 0 w 2464106"/>
              <a:gd name="connsiteY3" fmla="*/ 2410831 h 241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64106" h="2410831">
                <a:moveTo>
                  <a:pt x="0" y="0"/>
                </a:moveTo>
                <a:lnTo>
                  <a:pt x="2464106" y="0"/>
                </a:lnTo>
                <a:lnTo>
                  <a:pt x="2464106" y="2410831"/>
                </a:lnTo>
                <a:lnTo>
                  <a:pt x="0" y="2410831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214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5CF2E2FA-6181-4E67-8649-8A7BCC8E8224}"/>
              </a:ext>
            </a:extLst>
          </p:cNvPr>
          <p:cNvSpPr/>
          <p:nvPr/>
        </p:nvSpPr>
        <p:spPr>
          <a:xfrm>
            <a:off x="1563688" y="0"/>
            <a:ext cx="21259800" cy="1371600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066800" dist="304800" dir="2700000" algn="tl" rotWithShape="0">
              <a:schemeClr val="accent2">
                <a:lumMod val="50000"/>
                <a:alpha val="6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E12FE6D-78FE-4F42-A970-BF00C9D8BAA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193587" y="2091155"/>
            <a:ext cx="8727931" cy="9533687"/>
          </a:xfrm>
          <a:custGeom>
            <a:avLst/>
            <a:gdLst>
              <a:gd name="connsiteX0" fmla="*/ 0 w 8727931"/>
              <a:gd name="connsiteY0" fmla="*/ 0 h 9533687"/>
              <a:gd name="connsiteX1" fmla="*/ 8476653 w 8727931"/>
              <a:gd name="connsiteY1" fmla="*/ 0 h 9533687"/>
              <a:gd name="connsiteX2" fmla="*/ 8727931 w 8727931"/>
              <a:gd name="connsiteY2" fmla="*/ 251277 h 9533687"/>
              <a:gd name="connsiteX3" fmla="*/ 8727931 w 8727931"/>
              <a:gd name="connsiteY3" fmla="*/ 9282410 h 9533687"/>
              <a:gd name="connsiteX4" fmla="*/ 8476653 w 8727931"/>
              <a:gd name="connsiteY4" fmla="*/ 9533687 h 9533687"/>
              <a:gd name="connsiteX5" fmla="*/ 0 w 8727931"/>
              <a:gd name="connsiteY5" fmla="*/ 9533687 h 9533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727931" h="9533687">
                <a:moveTo>
                  <a:pt x="0" y="0"/>
                </a:moveTo>
                <a:lnTo>
                  <a:pt x="8476653" y="0"/>
                </a:lnTo>
                <a:cubicBezTo>
                  <a:pt x="8615429" y="0"/>
                  <a:pt x="8727931" y="112501"/>
                  <a:pt x="8727931" y="251277"/>
                </a:cubicBezTo>
                <a:lnTo>
                  <a:pt x="8727931" y="9282410"/>
                </a:lnTo>
                <a:cubicBezTo>
                  <a:pt x="8727931" y="9421186"/>
                  <a:pt x="8615429" y="9533687"/>
                  <a:pt x="8476653" y="9533687"/>
                </a:cubicBezTo>
                <a:lnTo>
                  <a:pt x="0" y="9533687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045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8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8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5CF2E2FA-6181-4E67-8649-8A7BCC8E8224}"/>
              </a:ext>
            </a:extLst>
          </p:cNvPr>
          <p:cNvSpPr/>
          <p:nvPr/>
        </p:nvSpPr>
        <p:spPr>
          <a:xfrm>
            <a:off x="1563688" y="0"/>
            <a:ext cx="21259800" cy="1371600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066800" dist="304800" dir="2700000" algn="tl" rotWithShape="0">
              <a:schemeClr val="accent2">
                <a:lumMod val="50000"/>
                <a:alpha val="6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03FC9EE-4B68-4F52-9EE6-F0F1AA1A4CF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04386" y="3578924"/>
            <a:ext cx="3926403" cy="5664669"/>
          </a:xfrm>
          <a:custGeom>
            <a:avLst/>
            <a:gdLst>
              <a:gd name="connsiteX0" fmla="*/ 102872 w 3926403"/>
              <a:gd name="connsiteY0" fmla="*/ 0 h 5664669"/>
              <a:gd name="connsiteX1" fmla="*/ 3823531 w 3926403"/>
              <a:gd name="connsiteY1" fmla="*/ 0 h 5664669"/>
              <a:gd name="connsiteX2" fmla="*/ 3926403 w 3926403"/>
              <a:gd name="connsiteY2" fmla="*/ 102872 h 5664669"/>
              <a:gd name="connsiteX3" fmla="*/ 3926403 w 3926403"/>
              <a:gd name="connsiteY3" fmla="*/ 5561797 h 5664669"/>
              <a:gd name="connsiteX4" fmla="*/ 3823531 w 3926403"/>
              <a:gd name="connsiteY4" fmla="*/ 5664669 h 5664669"/>
              <a:gd name="connsiteX5" fmla="*/ 102872 w 3926403"/>
              <a:gd name="connsiteY5" fmla="*/ 5664669 h 5664669"/>
              <a:gd name="connsiteX6" fmla="*/ 0 w 3926403"/>
              <a:gd name="connsiteY6" fmla="*/ 5561797 h 5664669"/>
              <a:gd name="connsiteX7" fmla="*/ 0 w 3926403"/>
              <a:gd name="connsiteY7" fmla="*/ 102872 h 5664669"/>
              <a:gd name="connsiteX8" fmla="*/ 102872 w 3926403"/>
              <a:gd name="connsiteY8" fmla="*/ 0 h 5664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26403" h="5664669">
                <a:moveTo>
                  <a:pt x="102872" y="0"/>
                </a:moveTo>
                <a:lnTo>
                  <a:pt x="3823531" y="0"/>
                </a:lnTo>
                <a:cubicBezTo>
                  <a:pt x="3880346" y="0"/>
                  <a:pt x="3926403" y="46057"/>
                  <a:pt x="3926403" y="102872"/>
                </a:cubicBezTo>
                <a:lnTo>
                  <a:pt x="3926403" y="5561797"/>
                </a:lnTo>
                <a:cubicBezTo>
                  <a:pt x="3926403" y="5618612"/>
                  <a:pt x="3880346" y="5664669"/>
                  <a:pt x="3823531" y="5664669"/>
                </a:cubicBezTo>
                <a:lnTo>
                  <a:pt x="102872" y="5664669"/>
                </a:lnTo>
                <a:cubicBezTo>
                  <a:pt x="46057" y="5664669"/>
                  <a:pt x="0" y="5618612"/>
                  <a:pt x="0" y="5561797"/>
                </a:cubicBezTo>
                <a:lnTo>
                  <a:pt x="0" y="102872"/>
                </a:lnTo>
                <a:cubicBezTo>
                  <a:pt x="0" y="46057"/>
                  <a:pt x="46057" y="0"/>
                  <a:pt x="102872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8A49D040-7743-4D16-B377-5B78AF4A7E7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773186" y="600014"/>
            <a:ext cx="3926403" cy="4853729"/>
          </a:xfrm>
          <a:custGeom>
            <a:avLst/>
            <a:gdLst>
              <a:gd name="connsiteX0" fmla="*/ 102872 w 3926403"/>
              <a:gd name="connsiteY0" fmla="*/ 0 h 4853729"/>
              <a:gd name="connsiteX1" fmla="*/ 3823531 w 3926403"/>
              <a:gd name="connsiteY1" fmla="*/ 0 h 4853729"/>
              <a:gd name="connsiteX2" fmla="*/ 3926403 w 3926403"/>
              <a:gd name="connsiteY2" fmla="*/ 102872 h 4853729"/>
              <a:gd name="connsiteX3" fmla="*/ 3926403 w 3926403"/>
              <a:gd name="connsiteY3" fmla="*/ 4750857 h 4853729"/>
              <a:gd name="connsiteX4" fmla="*/ 3823531 w 3926403"/>
              <a:gd name="connsiteY4" fmla="*/ 4853729 h 4853729"/>
              <a:gd name="connsiteX5" fmla="*/ 102872 w 3926403"/>
              <a:gd name="connsiteY5" fmla="*/ 4853729 h 4853729"/>
              <a:gd name="connsiteX6" fmla="*/ 0 w 3926403"/>
              <a:gd name="connsiteY6" fmla="*/ 4750857 h 4853729"/>
              <a:gd name="connsiteX7" fmla="*/ 0 w 3926403"/>
              <a:gd name="connsiteY7" fmla="*/ 102872 h 4853729"/>
              <a:gd name="connsiteX8" fmla="*/ 102872 w 3926403"/>
              <a:gd name="connsiteY8" fmla="*/ 0 h 4853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26403" h="4853729">
                <a:moveTo>
                  <a:pt x="102872" y="0"/>
                </a:moveTo>
                <a:lnTo>
                  <a:pt x="3823531" y="0"/>
                </a:lnTo>
                <a:cubicBezTo>
                  <a:pt x="3880346" y="0"/>
                  <a:pt x="3926403" y="46057"/>
                  <a:pt x="3926403" y="102872"/>
                </a:cubicBezTo>
                <a:lnTo>
                  <a:pt x="3926403" y="4750857"/>
                </a:lnTo>
                <a:cubicBezTo>
                  <a:pt x="3926403" y="4807672"/>
                  <a:pt x="3880346" y="4853729"/>
                  <a:pt x="3823531" y="4853729"/>
                </a:cubicBezTo>
                <a:lnTo>
                  <a:pt x="102872" y="4853729"/>
                </a:lnTo>
                <a:cubicBezTo>
                  <a:pt x="46057" y="4853729"/>
                  <a:pt x="0" y="4807672"/>
                  <a:pt x="0" y="4750857"/>
                </a:cubicBezTo>
                <a:lnTo>
                  <a:pt x="0" y="102872"/>
                </a:lnTo>
                <a:cubicBezTo>
                  <a:pt x="0" y="46057"/>
                  <a:pt x="46057" y="0"/>
                  <a:pt x="102872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C9DC3289-DAAE-42C2-B177-1F3B4B3B04C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4141987" y="2624628"/>
            <a:ext cx="3926403" cy="3886092"/>
          </a:xfrm>
          <a:custGeom>
            <a:avLst/>
            <a:gdLst>
              <a:gd name="connsiteX0" fmla="*/ 101816 w 3926403"/>
              <a:gd name="connsiteY0" fmla="*/ 0 h 3886092"/>
              <a:gd name="connsiteX1" fmla="*/ 3824587 w 3926403"/>
              <a:gd name="connsiteY1" fmla="*/ 0 h 3886092"/>
              <a:gd name="connsiteX2" fmla="*/ 3926403 w 3926403"/>
              <a:gd name="connsiteY2" fmla="*/ 101816 h 3886092"/>
              <a:gd name="connsiteX3" fmla="*/ 3926403 w 3926403"/>
              <a:gd name="connsiteY3" fmla="*/ 3784276 h 3886092"/>
              <a:gd name="connsiteX4" fmla="*/ 3824587 w 3926403"/>
              <a:gd name="connsiteY4" fmla="*/ 3886092 h 3886092"/>
              <a:gd name="connsiteX5" fmla="*/ 101816 w 3926403"/>
              <a:gd name="connsiteY5" fmla="*/ 3886092 h 3886092"/>
              <a:gd name="connsiteX6" fmla="*/ 0 w 3926403"/>
              <a:gd name="connsiteY6" fmla="*/ 3784276 h 3886092"/>
              <a:gd name="connsiteX7" fmla="*/ 0 w 3926403"/>
              <a:gd name="connsiteY7" fmla="*/ 101816 h 3886092"/>
              <a:gd name="connsiteX8" fmla="*/ 101816 w 3926403"/>
              <a:gd name="connsiteY8" fmla="*/ 0 h 3886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26403" h="3886092">
                <a:moveTo>
                  <a:pt x="101816" y="0"/>
                </a:moveTo>
                <a:lnTo>
                  <a:pt x="3824587" y="0"/>
                </a:lnTo>
                <a:cubicBezTo>
                  <a:pt x="3880817" y="0"/>
                  <a:pt x="3926403" y="45585"/>
                  <a:pt x="3926403" y="101816"/>
                </a:cubicBezTo>
                <a:lnTo>
                  <a:pt x="3926403" y="3784276"/>
                </a:lnTo>
                <a:cubicBezTo>
                  <a:pt x="3926403" y="3840507"/>
                  <a:pt x="3880817" y="3886092"/>
                  <a:pt x="3824587" y="3886092"/>
                </a:cubicBezTo>
                <a:lnTo>
                  <a:pt x="101816" y="3886092"/>
                </a:lnTo>
                <a:cubicBezTo>
                  <a:pt x="45585" y="3886092"/>
                  <a:pt x="0" y="3840507"/>
                  <a:pt x="0" y="3784276"/>
                </a:cubicBezTo>
                <a:lnTo>
                  <a:pt x="0" y="101816"/>
                </a:lnTo>
                <a:cubicBezTo>
                  <a:pt x="0" y="45585"/>
                  <a:pt x="45585" y="0"/>
                  <a:pt x="101816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A824DCF8-6488-4312-B93E-BDAE05E1B6C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4141987" y="8385769"/>
            <a:ext cx="3926403" cy="2724492"/>
          </a:xfrm>
          <a:custGeom>
            <a:avLst/>
            <a:gdLst>
              <a:gd name="connsiteX0" fmla="*/ 71382 w 3926403"/>
              <a:gd name="connsiteY0" fmla="*/ 0 h 2724492"/>
              <a:gd name="connsiteX1" fmla="*/ 3855021 w 3926403"/>
              <a:gd name="connsiteY1" fmla="*/ 0 h 2724492"/>
              <a:gd name="connsiteX2" fmla="*/ 3926403 w 3926403"/>
              <a:gd name="connsiteY2" fmla="*/ 71382 h 2724492"/>
              <a:gd name="connsiteX3" fmla="*/ 3926403 w 3926403"/>
              <a:gd name="connsiteY3" fmla="*/ 2653110 h 2724492"/>
              <a:gd name="connsiteX4" fmla="*/ 3855021 w 3926403"/>
              <a:gd name="connsiteY4" fmla="*/ 2724492 h 2724492"/>
              <a:gd name="connsiteX5" fmla="*/ 71382 w 3926403"/>
              <a:gd name="connsiteY5" fmla="*/ 2724492 h 2724492"/>
              <a:gd name="connsiteX6" fmla="*/ 0 w 3926403"/>
              <a:gd name="connsiteY6" fmla="*/ 2653110 h 2724492"/>
              <a:gd name="connsiteX7" fmla="*/ 0 w 3926403"/>
              <a:gd name="connsiteY7" fmla="*/ 71382 h 2724492"/>
              <a:gd name="connsiteX8" fmla="*/ 71382 w 3926403"/>
              <a:gd name="connsiteY8" fmla="*/ 0 h 2724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26403" h="2724492">
                <a:moveTo>
                  <a:pt x="71382" y="0"/>
                </a:moveTo>
                <a:lnTo>
                  <a:pt x="3855021" y="0"/>
                </a:lnTo>
                <a:cubicBezTo>
                  <a:pt x="3894445" y="0"/>
                  <a:pt x="3926403" y="31959"/>
                  <a:pt x="3926403" y="71382"/>
                </a:cubicBezTo>
                <a:lnTo>
                  <a:pt x="3926403" y="2653110"/>
                </a:lnTo>
                <a:cubicBezTo>
                  <a:pt x="3926403" y="2692533"/>
                  <a:pt x="3894445" y="2724492"/>
                  <a:pt x="3855021" y="2724492"/>
                </a:cubicBezTo>
                <a:lnTo>
                  <a:pt x="71382" y="2724492"/>
                </a:lnTo>
                <a:cubicBezTo>
                  <a:pt x="31959" y="2724492"/>
                  <a:pt x="0" y="2692533"/>
                  <a:pt x="0" y="2653110"/>
                </a:cubicBezTo>
                <a:lnTo>
                  <a:pt x="0" y="71382"/>
                </a:lnTo>
                <a:cubicBezTo>
                  <a:pt x="0" y="31959"/>
                  <a:pt x="31959" y="0"/>
                  <a:pt x="71382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440DCED3-97B9-4FB2-980E-F7701E11352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773186" y="7141507"/>
            <a:ext cx="3926403" cy="3271587"/>
          </a:xfrm>
          <a:custGeom>
            <a:avLst/>
            <a:gdLst>
              <a:gd name="connsiteX0" fmla="*/ 85716 w 3926403"/>
              <a:gd name="connsiteY0" fmla="*/ 0 h 3271587"/>
              <a:gd name="connsiteX1" fmla="*/ 3840687 w 3926403"/>
              <a:gd name="connsiteY1" fmla="*/ 0 h 3271587"/>
              <a:gd name="connsiteX2" fmla="*/ 3926403 w 3926403"/>
              <a:gd name="connsiteY2" fmla="*/ 85716 h 3271587"/>
              <a:gd name="connsiteX3" fmla="*/ 3926403 w 3926403"/>
              <a:gd name="connsiteY3" fmla="*/ 3185871 h 3271587"/>
              <a:gd name="connsiteX4" fmla="*/ 3840687 w 3926403"/>
              <a:gd name="connsiteY4" fmla="*/ 3271587 h 3271587"/>
              <a:gd name="connsiteX5" fmla="*/ 85716 w 3926403"/>
              <a:gd name="connsiteY5" fmla="*/ 3271587 h 3271587"/>
              <a:gd name="connsiteX6" fmla="*/ 0 w 3926403"/>
              <a:gd name="connsiteY6" fmla="*/ 3185871 h 3271587"/>
              <a:gd name="connsiteX7" fmla="*/ 0 w 3926403"/>
              <a:gd name="connsiteY7" fmla="*/ 85716 h 3271587"/>
              <a:gd name="connsiteX8" fmla="*/ 85716 w 3926403"/>
              <a:gd name="connsiteY8" fmla="*/ 0 h 3271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26403" h="3271587">
                <a:moveTo>
                  <a:pt x="85716" y="0"/>
                </a:moveTo>
                <a:lnTo>
                  <a:pt x="3840687" y="0"/>
                </a:lnTo>
                <a:cubicBezTo>
                  <a:pt x="3888027" y="0"/>
                  <a:pt x="3926403" y="38376"/>
                  <a:pt x="3926403" y="85716"/>
                </a:cubicBezTo>
                <a:lnTo>
                  <a:pt x="3926403" y="3185871"/>
                </a:lnTo>
                <a:cubicBezTo>
                  <a:pt x="3926403" y="3233211"/>
                  <a:pt x="3888027" y="3271587"/>
                  <a:pt x="3840687" y="3271587"/>
                </a:cubicBezTo>
                <a:lnTo>
                  <a:pt x="85716" y="3271587"/>
                </a:lnTo>
                <a:cubicBezTo>
                  <a:pt x="38376" y="3271587"/>
                  <a:pt x="0" y="3233211"/>
                  <a:pt x="0" y="3185871"/>
                </a:cubicBezTo>
                <a:lnTo>
                  <a:pt x="0" y="85716"/>
                </a:lnTo>
                <a:cubicBezTo>
                  <a:pt x="0" y="38376"/>
                  <a:pt x="38376" y="0"/>
                  <a:pt x="85716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224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7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2000">
                                          <p:cBhvr additive="base">
                                            <p:cTn id="7" dur="2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2000">
                                          <p:cBhvr additive="base">
                                            <p:cTn id="8" dur="2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 p14:presetBounceEnd="72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2000">
                                          <p:cBhvr additive="base">
                                            <p:cTn id="11" dur="2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2000">
                                          <p:cBhvr additive="base">
                                            <p:cTn id="12" dur="2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72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2000">
                                          <p:cBhvr additive="base">
                                            <p:cTn id="15" dur="2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2000">
                                          <p:cBhvr additive="base">
                                            <p:cTn id="16" dur="2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 p14:presetBounceEnd="72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2000">
                                          <p:cBhvr additive="base">
                                            <p:cTn id="19" dur="2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2000">
                                          <p:cBhvr additive="base">
                                            <p:cTn id="20" dur="2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grpId="0" nodeType="withEffect" p14:presetBounceEnd="72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2000">
                                          <p:cBhvr additive="base">
                                            <p:cTn id="23" dur="2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2000">
                                          <p:cBhvr additive="base">
                                            <p:cTn id="24" dur="2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  <p:bldP spid="15" grpId="0" animBg="1"/>
          <p:bldP spid="17" grpId="0" animBg="1"/>
          <p:bldP spid="18" grpId="0" animBg="1"/>
          <p:bldP spid="16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2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2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2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2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2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2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2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2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  <p:bldP spid="15" grpId="0" animBg="1"/>
          <p:bldP spid="17" grpId="0" animBg="1"/>
          <p:bldP spid="18" grpId="0" animBg="1"/>
          <p:bldP spid="16" grpId="0" animBg="1"/>
        </p:bldLst>
      </p:timing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5CF2E2FA-6181-4E67-8649-8A7BCC8E8224}"/>
              </a:ext>
            </a:extLst>
          </p:cNvPr>
          <p:cNvSpPr/>
          <p:nvPr/>
        </p:nvSpPr>
        <p:spPr>
          <a:xfrm>
            <a:off x="1563688" y="0"/>
            <a:ext cx="21259800" cy="1371600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066800" dist="304800" dir="2700000" algn="tl" rotWithShape="0">
              <a:schemeClr val="accent2">
                <a:lumMod val="50000"/>
                <a:alpha val="6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CDD3870-C715-4C53-9585-F741A2C71E7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6278647" y="481145"/>
            <a:ext cx="3938333" cy="4179264"/>
          </a:xfrm>
          <a:custGeom>
            <a:avLst/>
            <a:gdLst>
              <a:gd name="connsiteX0" fmla="*/ 0 w 3938333"/>
              <a:gd name="connsiteY0" fmla="*/ 0 h 4179264"/>
              <a:gd name="connsiteX1" fmla="*/ 3747441 w 3938333"/>
              <a:gd name="connsiteY1" fmla="*/ 0 h 4179264"/>
              <a:gd name="connsiteX2" fmla="*/ 3938333 w 3938333"/>
              <a:gd name="connsiteY2" fmla="*/ 190891 h 4179264"/>
              <a:gd name="connsiteX3" fmla="*/ 3938333 w 3938333"/>
              <a:gd name="connsiteY3" fmla="*/ 4179264 h 4179264"/>
              <a:gd name="connsiteX4" fmla="*/ 0 w 3938333"/>
              <a:gd name="connsiteY4" fmla="*/ 4179264 h 4179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38333" h="4179264">
                <a:moveTo>
                  <a:pt x="0" y="0"/>
                </a:moveTo>
                <a:lnTo>
                  <a:pt x="3747441" y="0"/>
                </a:lnTo>
                <a:cubicBezTo>
                  <a:pt x="3852869" y="0"/>
                  <a:pt x="3938333" y="85465"/>
                  <a:pt x="3938333" y="190891"/>
                </a:cubicBezTo>
                <a:lnTo>
                  <a:pt x="3938333" y="4179264"/>
                </a:lnTo>
                <a:lnTo>
                  <a:pt x="0" y="4179264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64FBAD0B-42CC-4583-8C90-F737428277A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249815" y="481145"/>
            <a:ext cx="3926403" cy="4179264"/>
          </a:xfrm>
          <a:custGeom>
            <a:avLst/>
            <a:gdLst>
              <a:gd name="connsiteX0" fmla="*/ 0 w 3926403"/>
              <a:gd name="connsiteY0" fmla="*/ 0 h 4179264"/>
              <a:gd name="connsiteX1" fmla="*/ 3926403 w 3926403"/>
              <a:gd name="connsiteY1" fmla="*/ 0 h 4179264"/>
              <a:gd name="connsiteX2" fmla="*/ 3926403 w 3926403"/>
              <a:gd name="connsiteY2" fmla="*/ 4179264 h 4179264"/>
              <a:gd name="connsiteX3" fmla="*/ 0 w 3926403"/>
              <a:gd name="connsiteY3" fmla="*/ 4179264 h 4179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26403" h="4179264">
                <a:moveTo>
                  <a:pt x="0" y="0"/>
                </a:moveTo>
                <a:lnTo>
                  <a:pt x="3926403" y="0"/>
                </a:lnTo>
                <a:lnTo>
                  <a:pt x="3926403" y="4179264"/>
                </a:lnTo>
                <a:lnTo>
                  <a:pt x="0" y="4179264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AB92AA44-3056-4640-AE83-0BC4C1BCB84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216484" y="4768367"/>
            <a:ext cx="3926403" cy="4179264"/>
          </a:xfrm>
          <a:custGeom>
            <a:avLst/>
            <a:gdLst>
              <a:gd name="connsiteX0" fmla="*/ 0 w 3926403"/>
              <a:gd name="connsiteY0" fmla="*/ 0 h 4179264"/>
              <a:gd name="connsiteX1" fmla="*/ 3926403 w 3926403"/>
              <a:gd name="connsiteY1" fmla="*/ 0 h 4179264"/>
              <a:gd name="connsiteX2" fmla="*/ 3926403 w 3926403"/>
              <a:gd name="connsiteY2" fmla="*/ 4179264 h 4179264"/>
              <a:gd name="connsiteX3" fmla="*/ 0 w 3926403"/>
              <a:gd name="connsiteY3" fmla="*/ 4179264 h 4179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26403" h="4179264">
                <a:moveTo>
                  <a:pt x="0" y="0"/>
                </a:moveTo>
                <a:lnTo>
                  <a:pt x="3926403" y="0"/>
                </a:lnTo>
                <a:lnTo>
                  <a:pt x="3926403" y="4179264"/>
                </a:lnTo>
                <a:lnTo>
                  <a:pt x="0" y="4179264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5A16F2E8-B18C-43CB-A260-74ED835B6FC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170195" y="4768367"/>
            <a:ext cx="3938333" cy="4179264"/>
          </a:xfrm>
          <a:custGeom>
            <a:avLst/>
            <a:gdLst>
              <a:gd name="connsiteX0" fmla="*/ 0 w 3938333"/>
              <a:gd name="connsiteY0" fmla="*/ 0 h 4179264"/>
              <a:gd name="connsiteX1" fmla="*/ 3938333 w 3938333"/>
              <a:gd name="connsiteY1" fmla="*/ 0 h 4179264"/>
              <a:gd name="connsiteX2" fmla="*/ 3938333 w 3938333"/>
              <a:gd name="connsiteY2" fmla="*/ 4179264 h 4179264"/>
              <a:gd name="connsiteX3" fmla="*/ 0 w 3938333"/>
              <a:gd name="connsiteY3" fmla="*/ 4179264 h 4179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38333" h="4179264">
                <a:moveTo>
                  <a:pt x="0" y="0"/>
                </a:moveTo>
                <a:lnTo>
                  <a:pt x="3938333" y="0"/>
                </a:lnTo>
                <a:lnTo>
                  <a:pt x="3938333" y="4179264"/>
                </a:lnTo>
                <a:lnTo>
                  <a:pt x="0" y="4179264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3A3784B9-508A-4B75-9D7E-381A78C381D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2249815" y="9055589"/>
            <a:ext cx="3926403" cy="4179264"/>
          </a:xfrm>
          <a:custGeom>
            <a:avLst/>
            <a:gdLst>
              <a:gd name="connsiteX0" fmla="*/ 0 w 3926403"/>
              <a:gd name="connsiteY0" fmla="*/ 0 h 4179264"/>
              <a:gd name="connsiteX1" fmla="*/ 3926403 w 3926403"/>
              <a:gd name="connsiteY1" fmla="*/ 0 h 4179264"/>
              <a:gd name="connsiteX2" fmla="*/ 3926403 w 3926403"/>
              <a:gd name="connsiteY2" fmla="*/ 4179264 h 4179264"/>
              <a:gd name="connsiteX3" fmla="*/ 0 w 3926403"/>
              <a:gd name="connsiteY3" fmla="*/ 4179264 h 4179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26403" h="4179264">
                <a:moveTo>
                  <a:pt x="0" y="0"/>
                </a:moveTo>
                <a:lnTo>
                  <a:pt x="3926403" y="0"/>
                </a:lnTo>
                <a:lnTo>
                  <a:pt x="3926403" y="4179264"/>
                </a:lnTo>
                <a:lnTo>
                  <a:pt x="0" y="4179264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A9F0F9EF-53B4-4A2C-B472-A90B22C56F6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6278647" y="9055589"/>
            <a:ext cx="3938333" cy="4179264"/>
          </a:xfrm>
          <a:custGeom>
            <a:avLst/>
            <a:gdLst>
              <a:gd name="connsiteX0" fmla="*/ 0 w 3938333"/>
              <a:gd name="connsiteY0" fmla="*/ 0 h 4179264"/>
              <a:gd name="connsiteX1" fmla="*/ 3938333 w 3938333"/>
              <a:gd name="connsiteY1" fmla="*/ 0 h 4179264"/>
              <a:gd name="connsiteX2" fmla="*/ 3938333 w 3938333"/>
              <a:gd name="connsiteY2" fmla="*/ 3988373 h 4179264"/>
              <a:gd name="connsiteX3" fmla="*/ 3747441 w 3938333"/>
              <a:gd name="connsiteY3" fmla="*/ 4179264 h 4179264"/>
              <a:gd name="connsiteX4" fmla="*/ 0 w 3938333"/>
              <a:gd name="connsiteY4" fmla="*/ 4179264 h 4179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38333" h="4179264">
                <a:moveTo>
                  <a:pt x="0" y="0"/>
                </a:moveTo>
                <a:lnTo>
                  <a:pt x="3938333" y="0"/>
                </a:lnTo>
                <a:lnTo>
                  <a:pt x="3938333" y="3988373"/>
                </a:lnTo>
                <a:cubicBezTo>
                  <a:pt x="3938333" y="4093799"/>
                  <a:pt x="3852869" y="4179264"/>
                  <a:pt x="3747441" y="4179264"/>
                </a:cubicBezTo>
                <a:lnTo>
                  <a:pt x="0" y="4179264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452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7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2000">
                                          <p:cBhvr additive="base">
                                            <p:cTn id="7" dur="2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2000">
                                          <p:cBhvr additive="base">
                                            <p:cTn id="8" dur="2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 p14:presetBounceEnd="72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2000">
                                          <p:cBhvr additive="base">
                                            <p:cTn id="11" dur="2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2000">
                                          <p:cBhvr additive="base">
                                            <p:cTn id="12" dur="2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72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2000">
                                          <p:cBhvr additive="base">
                                            <p:cTn id="15" dur="2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2000">
                                          <p:cBhvr additive="base">
                                            <p:cTn id="16" dur="2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 p14:presetBounceEnd="72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2000">
                                          <p:cBhvr additive="base">
                                            <p:cTn id="19" dur="2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2000">
                                          <p:cBhvr additive="base">
                                            <p:cTn id="20" dur="2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grpId="0" nodeType="withEffect" p14:presetBounceEnd="72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2000">
                                          <p:cBhvr additive="base">
                                            <p:cTn id="23" dur="2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2000">
                                          <p:cBhvr additive="base">
                                            <p:cTn id="24" dur="2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grpId="0" nodeType="withEffect" p14:presetBounceEnd="72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2000">
                                          <p:cBhvr additive="base">
                                            <p:cTn id="27" dur="2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2000">
                                          <p:cBhvr additive="base">
                                            <p:cTn id="28" dur="2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 animBg="1"/>
          <p:bldP spid="20" grpId="0" animBg="1"/>
          <p:bldP spid="21" grpId="0" animBg="1"/>
          <p:bldP spid="22" grpId="0" animBg="1"/>
          <p:bldP spid="23" grpId="0" animBg="1"/>
          <p:bldP spid="24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2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2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2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2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2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2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2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2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2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2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 animBg="1"/>
          <p:bldP spid="20" grpId="0" animBg="1"/>
          <p:bldP spid="21" grpId="0" animBg="1"/>
          <p:bldP spid="22" grpId="0" animBg="1"/>
          <p:bldP spid="23" grpId="0" animBg="1"/>
          <p:bldP spid="24" grpId="0" animBg="1"/>
        </p:bldLst>
      </p:timing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5CF2E2FA-6181-4E67-8649-8A7BCC8E8224}"/>
              </a:ext>
            </a:extLst>
          </p:cNvPr>
          <p:cNvSpPr/>
          <p:nvPr/>
        </p:nvSpPr>
        <p:spPr>
          <a:xfrm>
            <a:off x="1563688" y="0"/>
            <a:ext cx="21259800" cy="1371600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066800" dist="304800" dir="2700000" algn="tl" rotWithShape="0">
              <a:schemeClr val="accent2">
                <a:lumMod val="50000"/>
                <a:alpha val="6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B1939E0-D85C-4041-A6CB-C8E42A68134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176160" y="2624757"/>
            <a:ext cx="3938333" cy="4179264"/>
          </a:xfrm>
          <a:custGeom>
            <a:avLst/>
            <a:gdLst>
              <a:gd name="connsiteX0" fmla="*/ 190891 w 3938333"/>
              <a:gd name="connsiteY0" fmla="*/ 0 h 4179264"/>
              <a:gd name="connsiteX1" fmla="*/ 3938333 w 3938333"/>
              <a:gd name="connsiteY1" fmla="*/ 0 h 4179264"/>
              <a:gd name="connsiteX2" fmla="*/ 3938333 w 3938333"/>
              <a:gd name="connsiteY2" fmla="*/ 4179264 h 4179264"/>
              <a:gd name="connsiteX3" fmla="*/ 0 w 3938333"/>
              <a:gd name="connsiteY3" fmla="*/ 4179264 h 4179264"/>
              <a:gd name="connsiteX4" fmla="*/ 0 w 3938333"/>
              <a:gd name="connsiteY4" fmla="*/ 190891 h 4179264"/>
              <a:gd name="connsiteX5" fmla="*/ 190891 w 3938333"/>
              <a:gd name="connsiteY5" fmla="*/ 0 h 4179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38333" h="4179264">
                <a:moveTo>
                  <a:pt x="190891" y="0"/>
                </a:moveTo>
                <a:lnTo>
                  <a:pt x="3938333" y="0"/>
                </a:lnTo>
                <a:lnTo>
                  <a:pt x="3938333" y="4179264"/>
                </a:lnTo>
                <a:lnTo>
                  <a:pt x="0" y="4179264"/>
                </a:lnTo>
                <a:lnTo>
                  <a:pt x="0" y="190891"/>
                </a:lnTo>
                <a:cubicBezTo>
                  <a:pt x="0" y="85465"/>
                  <a:pt x="85465" y="0"/>
                  <a:pt x="190891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020C1A15-ACE5-49D1-A3F6-63C8F5FF1EF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222449" y="6911979"/>
            <a:ext cx="3926403" cy="4179264"/>
          </a:xfrm>
          <a:custGeom>
            <a:avLst/>
            <a:gdLst>
              <a:gd name="connsiteX0" fmla="*/ 0 w 3926403"/>
              <a:gd name="connsiteY0" fmla="*/ 0 h 4179264"/>
              <a:gd name="connsiteX1" fmla="*/ 3926403 w 3926403"/>
              <a:gd name="connsiteY1" fmla="*/ 0 h 4179264"/>
              <a:gd name="connsiteX2" fmla="*/ 3926403 w 3926403"/>
              <a:gd name="connsiteY2" fmla="*/ 4179264 h 4179264"/>
              <a:gd name="connsiteX3" fmla="*/ 0 w 3926403"/>
              <a:gd name="connsiteY3" fmla="*/ 4179264 h 4179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26403" h="4179264">
                <a:moveTo>
                  <a:pt x="0" y="0"/>
                </a:moveTo>
                <a:lnTo>
                  <a:pt x="3926403" y="0"/>
                </a:lnTo>
                <a:lnTo>
                  <a:pt x="3926403" y="4179264"/>
                </a:lnTo>
                <a:lnTo>
                  <a:pt x="0" y="4179264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56C758D-179E-4D6D-A1BC-2C48452E9B4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255780" y="2624757"/>
            <a:ext cx="3926403" cy="4179264"/>
          </a:xfrm>
          <a:custGeom>
            <a:avLst/>
            <a:gdLst>
              <a:gd name="connsiteX0" fmla="*/ 0 w 3926403"/>
              <a:gd name="connsiteY0" fmla="*/ 0 h 4179264"/>
              <a:gd name="connsiteX1" fmla="*/ 3926403 w 3926403"/>
              <a:gd name="connsiteY1" fmla="*/ 0 h 4179264"/>
              <a:gd name="connsiteX2" fmla="*/ 3926403 w 3926403"/>
              <a:gd name="connsiteY2" fmla="*/ 4179264 h 4179264"/>
              <a:gd name="connsiteX3" fmla="*/ 0 w 3926403"/>
              <a:gd name="connsiteY3" fmla="*/ 4179264 h 4179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26403" h="4179264">
                <a:moveTo>
                  <a:pt x="0" y="0"/>
                </a:moveTo>
                <a:lnTo>
                  <a:pt x="3926403" y="0"/>
                </a:lnTo>
                <a:lnTo>
                  <a:pt x="3926403" y="4179264"/>
                </a:lnTo>
                <a:lnTo>
                  <a:pt x="0" y="4179264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598BD8D6-CA9B-4100-B7C2-C1BF996853E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284612" y="6911979"/>
            <a:ext cx="3938332" cy="4179264"/>
          </a:xfrm>
          <a:custGeom>
            <a:avLst/>
            <a:gdLst>
              <a:gd name="connsiteX0" fmla="*/ 0 w 3938332"/>
              <a:gd name="connsiteY0" fmla="*/ 0 h 4179264"/>
              <a:gd name="connsiteX1" fmla="*/ 3938332 w 3938332"/>
              <a:gd name="connsiteY1" fmla="*/ 0 h 4179264"/>
              <a:gd name="connsiteX2" fmla="*/ 3938332 w 3938332"/>
              <a:gd name="connsiteY2" fmla="*/ 3988373 h 4179264"/>
              <a:gd name="connsiteX3" fmla="*/ 3747442 w 3938332"/>
              <a:gd name="connsiteY3" fmla="*/ 4179264 h 4179264"/>
              <a:gd name="connsiteX4" fmla="*/ 0 w 3938332"/>
              <a:gd name="connsiteY4" fmla="*/ 4179264 h 4179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38332" h="4179264">
                <a:moveTo>
                  <a:pt x="0" y="0"/>
                </a:moveTo>
                <a:lnTo>
                  <a:pt x="3938332" y="0"/>
                </a:lnTo>
                <a:lnTo>
                  <a:pt x="3938332" y="3988373"/>
                </a:lnTo>
                <a:cubicBezTo>
                  <a:pt x="3938332" y="4093799"/>
                  <a:pt x="3852868" y="4179264"/>
                  <a:pt x="3747442" y="4179264"/>
                </a:cubicBezTo>
                <a:lnTo>
                  <a:pt x="0" y="4179264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02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7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6000">
                                          <p:cBhvr additive="base">
                                            <p:cTn id="7" dur="2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6000">
                                          <p:cBhvr additive="base">
                                            <p:cTn id="8" dur="2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 p14:presetBounceEnd="76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6000">
                                          <p:cBhvr additive="base">
                                            <p:cTn id="11" dur="2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6000">
                                          <p:cBhvr additive="base">
                                            <p:cTn id="12" dur="2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76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6000">
                                          <p:cBhvr additive="base">
                                            <p:cTn id="15" dur="2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6000">
                                          <p:cBhvr additive="base">
                                            <p:cTn id="16" dur="2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 p14:presetBounceEnd="76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6000">
                                          <p:cBhvr additive="base">
                                            <p:cTn id="19" dur="2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6000">
                                          <p:cBhvr additive="base">
                                            <p:cTn id="20" dur="2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animBg="1"/>
          <p:bldP spid="13" grpId="0" animBg="1"/>
          <p:bldP spid="14" grpId="0" animBg="1"/>
          <p:bldP spid="16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2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2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2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2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2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2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animBg="1"/>
          <p:bldP spid="13" grpId="0" animBg="1"/>
          <p:bldP spid="14" grpId="0" animBg="1"/>
          <p:bldP spid="16" grpId="0" animBg="1"/>
        </p:bldLst>
      </p:timing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5CF2E2FA-6181-4E67-8649-8A7BCC8E8224}"/>
              </a:ext>
            </a:extLst>
          </p:cNvPr>
          <p:cNvSpPr/>
          <p:nvPr/>
        </p:nvSpPr>
        <p:spPr>
          <a:xfrm>
            <a:off x="1563688" y="0"/>
            <a:ext cx="21259800" cy="1371600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066800" dist="304800" dir="2700000" algn="tl" rotWithShape="0">
              <a:schemeClr val="accent2">
                <a:lumMod val="50000"/>
                <a:alpha val="6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45E64E0-0597-4664-9648-1BD35C5B292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626080" y="1943099"/>
            <a:ext cx="4960234" cy="2421156"/>
          </a:xfrm>
          <a:custGeom>
            <a:avLst/>
            <a:gdLst>
              <a:gd name="connsiteX0" fmla="*/ 173670 w 4960234"/>
              <a:gd name="connsiteY0" fmla="*/ 0 h 2421156"/>
              <a:gd name="connsiteX1" fmla="*/ 4786564 w 4960234"/>
              <a:gd name="connsiteY1" fmla="*/ 0 h 2421156"/>
              <a:gd name="connsiteX2" fmla="*/ 4960234 w 4960234"/>
              <a:gd name="connsiteY2" fmla="*/ 173670 h 2421156"/>
              <a:gd name="connsiteX3" fmla="*/ 4960234 w 4960234"/>
              <a:gd name="connsiteY3" fmla="*/ 2247486 h 2421156"/>
              <a:gd name="connsiteX4" fmla="*/ 4786564 w 4960234"/>
              <a:gd name="connsiteY4" fmla="*/ 2421156 h 2421156"/>
              <a:gd name="connsiteX5" fmla="*/ 173670 w 4960234"/>
              <a:gd name="connsiteY5" fmla="*/ 2421156 h 2421156"/>
              <a:gd name="connsiteX6" fmla="*/ 0 w 4960234"/>
              <a:gd name="connsiteY6" fmla="*/ 2247486 h 2421156"/>
              <a:gd name="connsiteX7" fmla="*/ 0 w 4960234"/>
              <a:gd name="connsiteY7" fmla="*/ 173670 h 2421156"/>
              <a:gd name="connsiteX8" fmla="*/ 173670 w 4960234"/>
              <a:gd name="connsiteY8" fmla="*/ 0 h 2421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960234" h="2421156">
                <a:moveTo>
                  <a:pt x="173670" y="0"/>
                </a:moveTo>
                <a:lnTo>
                  <a:pt x="4786564" y="0"/>
                </a:lnTo>
                <a:cubicBezTo>
                  <a:pt x="4882479" y="0"/>
                  <a:pt x="4960234" y="77755"/>
                  <a:pt x="4960234" y="173670"/>
                </a:cubicBezTo>
                <a:lnTo>
                  <a:pt x="4960234" y="2247486"/>
                </a:lnTo>
                <a:cubicBezTo>
                  <a:pt x="4960234" y="2343401"/>
                  <a:pt x="4882479" y="2421156"/>
                  <a:pt x="4786564" y="2421156"/>
                </a:cubicBezTo>
                <a:lnTo>
                  <a:pt x="173670" y="2421156"/>
                </a:lnTo>
                <a:cubicBezTo>
                  <a:pt x="77755" y="2421156"/>
                  <a:pt x="0" y="2343401"/>
                  <a:pt x="0" y="2247486"/>
                </a:cubicBezTo>
                <a:lnTo>
                  <a:pt x="0" y="173670"/>
                </a:lnTo>
                <a:cubicBezTo>
                  <a:pt x="0" y="77755"/>
                  <a:pt x="77755" y="0"/>
                  <a:pt x="173670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F0F6E29-965E-405A-ACD8-51499D9C54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26080" y="6163805"/>
            <a:ext cx="4960234" cy="5609095"/>
          </a:xfrm>
          <a:custGeom>
            <a:avLst/>
            <a:gdLst>
              <a:gd name="connsiteX0" fmla="*/ 190969 w 4960234"/>
              <a:gd name="connsiteY0" fmla="*/ 0 h 5609095"/>
              <a:gd name="connsiteX1" fmla="*/ 4769265 w 4960234"/>
              <a:gd name="connsiteY1" fmla="*/ 0 h 5609095"/>
              <a:gd name="connsiteX2" fmla="*/ 4960234 w 4960234"/>
              <a:gd name="connsiteY2" fmla="*/ 190969 h 5609095"/>
              <a:gd name="connsiteX3" fmla="*/ 4960234 w 4960234"/>
              <a:gd name="connsiteY3" fmla="*/ 5418126 h 5609095"/>
              <a:gd name="connsiteX4" fmla="*/ 4769265 w 4960234"/>
              <a:gd name="connsiteY4" fmla="*/ 5609095 h 5609095"/>
              <a:gd name="connsiteX5" fmla="*/ 190969 w 4960234"/>
              <a:gd name="connsiteY5" fmla="*/ 5609095 h 5609095"/>
              <a:gd name="connsiteX6" fmla="*/ 0 w 4960234"/>
              <a:gd name="connsiteY6" fmla="*/ 5418126 h 5609095"/>
              <a:gd name="connsiteX7" fmla="*/ 0 w 4960234"/>
              <a:gd name="connsiteY7" fmla="*/ 190969 h 5609095"/>
              <a:gd name="connsiteX8" fmla="*/ 190969 w 4960234"/>
              <a:gd name="connsiteY8" fmla="*/ 0 h 5609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960234" h="5609095">
                <a:moveTo>
                  <a:pt x="190969" y="0"/>
                </a:moveTo>
                <a:lnTo>
                  <a:pt x="4769265" y="0"/>
                </a:lnTo>
                <a:cubicBezTo>
                  <a:pt x="4874734" y="0"/>
                  <a:pt x="4960234" y="85500"/>
                  <a:pt x="4960234" y="190969"/>
                </a:cubicBezTo>
                <a:lnTo>
                  <a:pt x="4960234" y="5418126"/>
                </a:lnTo>
                <a:cubicBezTo>
                  <a:pt x="4960234" y="5523595"/>
                  <a:pt x="4874734" y="5609095"/>
                  <a:pt x="4769265" y="5609095"/>
                </a:cubicBezTo>
                <a:lnTo>
                  <a:pt x="190969" y="5609095"/>
                </a:lnTo>
                <a:cubicBezTo>
                  <a:pt x="85500" y="5609095"/>
                  <a:pt x="0" y="5523595"/>
                  <a:pt x="0" y="5418126"/>
                </a:cubicBezTo>
                <a:lnTo>
                  <a:pt x="0" y="190969"/>
                </a:lnTo>
                <a:cubicBezTo>
                  <a:pt x="0" y="85500"/>
                  <a:pt x="85500" y="0"/>
                  <a:pt x="190969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5A7F1DC-1970-4B9F-9275-55D80C602DA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694273" y="1943100"/>
            <a:ext cx="4979431" cy="5609095"/>
          </a:xfrm>
          <a:custGeom>
            <a:avLst/>
            <a:gdLst>
              <a:gd name="connsiteX0" fmla="*/ 135341 w 4979431"/>
              <a:gd name="connsiteY0" fmla="*/ 0 h 5609095"/>
              <a:gd name="connsiteX1" fmla="*/ 4844090 w 4979431"/>
              <a:gd name="connsiteY1" fmla="*/ 0 h 5609095"/>
              <a:gd name="connsiteX2" fmla="*/ 4979431 w 4979431"/>
              <a:gd name="connsiteY2" fmla="*/ 135341 h 5609095"/>
              <a:gd name="connsiteX3" fmla="*/ 4979431 w 4979431"/>
              <a:gd name="connsiteY3" fmla="*/ 5473754 h 5609095"/>
              <a:gd name="connsiteX4" fmla="*/ 4844090 w 4979431"/>
              <a:gd name="connsiteY4" fmla="*/ 5609095 h 5609095"/>
              <a:gd name="connsiteX5" fmla="*/ 135341 w 4979431"/>
              <a:gd name="connsiteY5" fmla="*/ 5609095 h 5609095"/>
              <a:gd name="connsiteX6" fmla="*/ 0 w 4979431"/>
              <a:gd name="connsiteY6" fmla="*/ 5473754 h 5609095"/>
              <a:gd name="connsiteX7" fmla="*/ 0 w 4979431"/>
              <a:gd name="connsiteY7" fmla="*/ 135341 h 5609095"/>
              <a:gd name="connsiteX8" fmla="*/ 135341 w 4979431"/>
              <a:gd name="connsiteY8" fmla="*/ 0 h 5609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979431" h="5609095">
                <a:moveTo>
                  <a:pt x="135341" y="0"/>
                </a:moveTo>
                <a:lnTo>
                  <a:pt x="4844090" y="0"/>
                </a:lnTo>
                <a:cubicBezTo>
                  <a:pt x="4918837" y="0"/>
                  <a:pt x="4979431" y="60594"/>
                  <a:pt x="4979431" y="135341"/>
                </a:cubicBezTo>
                <a:lnTo>
                  <a:pt x="4979431" y="5473754"/>
                </a:lnTo>
                <a:cubicBezTo>
                  <a:pt x="4979431" y="5548501"/>
                  <a:pt x="4918837" y="5609095"/>
                  <a:pt x="4844090" y="5609095"/>
                </a:cubicBezTo>
                <a:lnTo>
                  <a:pt x="135341" y="5609095"/>
                </a:lnTo>
                <a:cubicBezTo>
                  <a:pt x="60594" y="5609095"/>
                  <a:pt x="0" y="5548501"/>
                  <a:pt x="0" y="5473754"/>
                </a:cubicBezTo>
                <a:lnTo>
                  <a:pt x="0" y="135341"/>
                </a:lnTo>
                <a:cubicBezTo>
                  <a:pt x="0" y="60594"/>
                  <a:pt x="60594" y="0"/>
                  <a:pt x="135341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en-US"/>
              <a:t>da</a:t>
            </a:r>
          </a:p>
        </p:txBody>
      </p:sp>
    </p:spTree>
    <p:extLst>
      <p:ext uri="{BB962C8B-B14F-4D97-AF65-F5344CB8AC3E}">
        <p14:creationId xmlns:p14="http://schemas.microsoft.com/office/powerpoint/2010/main" val="298115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7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2000">
                                          <p:cBhvr additive="base">
                                            <p:cTn id="7" dur="2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2000">
                                          <p:cBhvr additive="base">
                                            <p:cTn id="8" dur="2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 p14:presetBounceEnd="72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2000">
                                          <p:cBhvr additive="base">
                                            <p:cTn id="11" dur="2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2000">
                                          <p:cBhvr additive="base">
                                            <p:cTn id="12" dur="2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72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2000">
                                          <p:cBhvr additive="base">
                                            <p:cTn id="15" dur="2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2000">
                                          <p:cBhvr additive="base">
                                            <p:cTn id="16" dur="2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animBg="1"/>
          <p:bldP spid="11" grpId="0" animBg="1"/>
          <p:bldP spid="12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2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2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2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2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animBg="1"/>
          <p:bldP spid="11" grpId="0" animBg="1"/>
          <p:bldP spid="12" grpId="0" animBg="1"/>
        </p:bldLst>
      </p:timing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5CF2E2FA-6181-4E67-8649-8A7BCC8E8224}"/>
              </a:ext>
            </a:extLst>
          </p:cNvPr>
          <p:cNvSpPr/>
          <p:nvPr/>
        </p:nvSpPr>
        <p:spPr>
          <a:xfrm>
            <a:off x="1563688" y="0"/>
            <a:ext cx="21259800" cy="1371600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066800" dist="304800" dir="2700000" algn="tl" rotWithShape="0">
              <a:schemeClr val="accent2">
                <a:lumMod val="50000"/>
                <a:alpha val="6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21F0C0D1-6B4D-42D5-8D91-8BD223553ED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684343" y="2292298"/>
            <a:ext cx="4960234" cy="3414351"/>
          </a:xfrm>
          <a:custGeom>
            <a:avLst/>
            <a:gdLst>
              <a:gd name="connsiteX0" fmla="*/ 92802 w 4960234"/>
              <a:gd name="connsiteY0" fmla="*/ 0 h 3414351"/>
              <a:gd name="connsiteX1" fmla="*/ 4867432 w 4960234"/>
              <a:gd name="connsiteY1" fmla="*/ 0 h 3414351"/>
              <a:gd name="connsiteX2" fmla="*/ 4960234 w 4960234"/>
              <a:gd name="connsiteY2" fmla="*/ 92802 h 3414351"/>
              <a:gd name="connsiteX3" fmla="*/ 4960234 w 4960234"/>
              <a:gd name="connsiteY3" fmla="*/ 3321549 h 3414351"/>
              <a:gd name="connsiteX4" fmla="*/ 4867432 w 4960234"/>
              <a:gd name="connsiteY4" fmla="*/ 3414351 h 3414351"/>
              <a:gd name="connsiteX5" fmla="*/ 92802 w 4960234"/>
              <a:gd name="connsiteY5" fmla="*/ 3414351 h 3414351"/>
              <a:gd name="connsiteX6" fmla="*/ 0 w 4960234"/>
              <a:gd name="connsiteY6" fmla="*/ 3321549 h 3414351"/>
              <a:gd name="connsiteX7" fmla="*/ 0 w 4960234"/>
              <a:gd name="connsiteY7" fmla="*/ 92802 h 3414351"/>
              <a:gd name="connsiteX8" fmla="*/ 92802 w 4960234"/>
              <a:gd name="connsiteY8" fmla="*/ 0 h 3414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960234" h="3414351">
                <a:moveTo>
                  <a:pt x="92802" y="0"/>
                </a:moveTo>
                <a:lnTo>
                  <a:pt x="4867432" y="0"/>
                </a:lnTo>
                <a:cubicBezTo>
                  <a:pt x="4918685" y="0"/>
                  <a:pt x="4960234" y="41549"/>
                  <a:pt x="4960234" y="92802"/>
                </a:cubicBezTo>
                <a:lnTo>
                  <a:pt x="4960234" y="3321549"/>
                </a:lnTo>
                <a:cubicBezTo>
                  <a:pt x="4960234" y="3372802"/>
                  <a:pt x="4918685" y="3414351"/>
                  <a:pt x="4867432" y="3414351"/>
                </a:cubicBezTo>
                <a:lnTo>
                  <a:pt x="92802" y="3414351"/>
                </a:lnTo>
                <a:cubicBezTo>
                  <a:pt x="41549" y="3414351"/>
                  <a:pt x="0" y="3372802"/>
                  <a:pt x="0" y="3321549"/>
                </a:cubicBezTo>
                <a:lnTo>
                  <a:pt x="0" y="92802"/>
                </a:lnTo>
                <a:cubicBezTo>
                  <a:pt x="0" y="41549"/>
                  <a:pt x="41549" y="0"/>
                  <a:pt x="92802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6F46C20-1F68-403F-AC9A-90B3E0EBA50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854919" y="5814608"/>
            <a:ext cx="3994426" cy="5609095"/>
          </a:xfrm>
          <a:custGeom>
            <a:avLst/>
            <a:gdLst>
              <a:gd name="connsiteX0" fmla="*/ 108568 w 3994426"/>
              <a:gd name="connsiteY0" fmla="*/ 0 h 5609095"/>
              <a:gd name="connsiteX1" fmla="*/ 3885858 w 3994426"/>
              <a:gd name="connsiteY1" fmla="*/ 0 h 5609095"/>
              <a:gd name="connsiteX2" fmla="*/ 3994426 w 3994426"/>
              <a:gd name="connsiteY2" fmla="*/ 108568 h 5609095"/>
              <a:gd name="connsiteX3" fmla="*/ 3994426 w 3994426"/>
              <a:gd name="connsiteY3" fmla="*/ 5500527 h 5609095"/>
              <a:gd name="connsiteX4" fmla="*/ 3885858 w 3994426"/>
              <a:gd name="connsiteY4" fmla="*/ 5609095 h 5609095"/>
              <a:gd name="connsiteX5" fmla="*/ 108568 w 3994426"/>
              <a:gd name="connsiteY5" fmla="*/ 5609095 h 5609095"/>
              <a:gd name="connsiteX6" fmla="*/ 0 w 3994426"/>
              <a:gd name="connsiteY6" fmla="*/ 5500527 h 5609095"/>
              <a:gd name="connsiteX7" fmla="*/ 0 w 3994426"/>
              <a:gd name="connsiteY7" fmla="*/ 108568 h 5609095"/>
              <a:gd name="connsiteX8" fmla="*/ 108568 w 3994426"/>
              <a:gd name="connsiteY8" fmla="*/ 0 h 5609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94426" h="5609095">
                <a:moveTo>
                  <a:pt x="108568" y="0"/>
                </a:moveTo>
                <a:lnTo>
                  <a:pt x="3885858" y="0"/>
                </a:lnTo>
                <a:cubicBezTo>
                  <a:pt x="3945818" y="0"/>
                  <a:pt x="3994426" y="48608"/>
                  <a:pt x="3994426" y="108568"/>
                </a:cubicBezTo>
                <a:lnTo>
                  <a:pt x="3994426" y="5500527"/>
                </a:lnTo>
                <a:cubicBezTo>
                  <a:pt x="3994426" y="5560487"/>
                  <a:pt x="3945818" y="5609095"/>
                  <a:pt x="3885858" y="5609095"/>
                </a:cubicBezTo>
                <a:lnTo>
                  <a:pt x="108568" y="5609095"/>
                </a:lnTo>
                <a:cubicBezTo>
                  <a:pt x="48608" y="5609095"/>
                  <a:pt x="0" y="5560487"/>
                  <a:pt x="0" y="5500527"/>
                </a:cubicBezTo>
                <a:lnTo>
                  <a:pt x="0" y="108568"/>
                </a:lnTo>
                <a:cubicBezTo>
                  <a:pt x="0" y="48608"/>
                  <a:pt x="48608" y="0"/>
                  <a:pt x="108568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>
            <a:reflection blurRad="241300" stA="45000" endPos="65000" dist="50800" dir="5400000" sy="-100000" algn="bl" rotWithShape="0"/>
          </a:effectLst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EAAD9279-7C04-442F-8D30-E26DF7D4A96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957303" y="5814608"/>
            <a:ext cx="3745526" cy="5609095"/>
          </a:xfrm>
          <a:custGeom>
            <a:avLst/>
            <a:gdLst>
              <a:gd name="connsiteX0" fmla="*/ 101804 w 3745526"/>
              <a:gd name="connsiteY0" fmla="*/ 0 h 5609095"/>
              <a:gd name="connsiteX1" fmla="*/ 3643724 w 3745526"/>
              <a:gd name="connsiteY1" fmla="*/ 0 h 5609095"/>
              <a:gd name="connsiteX2" fmla="*/ 3745526 w 3745526"/>
              <a:gd name="connsiteY2" fmla="*/ 101803 h 5609095"/>
              <a:gd name="connsiteX3" fmla="*/ 3745526 w 3745526"/>
              <a:gd name="connsiteY3" fmla="*/ 5507292 h 5609095"/>
              <a:gd name="connsiteX4" fmla="*/ 3643724 w 3745526"/>
              <a:gd name="connsiteY4" fmla="*/ 5609095 h 5609095"/>
              <a:gd name="connsiteX5" fmla="*/ 101804 w 3745526"/>
              <a:gd name="connsiteY5" fmla="*/ 5609095 h 5609095"/>
              <a:gd name="connsiteX6" fmla="*/ 0 w 3745526"/>
              <a:gd name="connsiteY6" fmla="*/ 5507292 h 5609095"/>
              <a:gd name="connsiteX7" fmla="*/ 0 w 3745526"/>
              <a:gd name="connsiteY7" fmla="*/ 101803 h 5609095"/>
              <a:gd name="connsiteX8" fmla="*/ 101804 w 3745526"/>
              <a:gd name="connsiteY8" fmla="*/ 0 h 5609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45526" h="5609095">
                <a:moveTo>
                  <a:pt x="101804" y="0"/>
                </a:moveTo>
                <a:lnTo>
                  <a:pt x="3643724" y="0"/>
                </a:lnTo>
                <a:cubicBezTo>
                  <a:pt x="3699948" y="0"/>
                  <a:pt x="3745526" y="45579"/>
                  <a:pt x="3745526" y="101803"/>
                </a:cubicBezTo>
                <a:lnTo>
                  <a:pt x="3745526" y="5507292"/>
                </a:lnTo>
                <a:cubicBezTo>
                  <a:pt x="3745526" y="5563516"/>
                  <a:pt x="3699948" y="5609095"/>
                  <a:pt x="3643724" y="5609095"/>
                </a:cubicBezTo>
                <a:lnTo>
                  <a:pt x="101804" y="5609095"/>
                </a:lnTo>
                <a:cubicBezTo>
                  <a:pt x="45580" y="5609095"/>
                  <a:pt x="0" y="5563516"/>
                  <a:pt x="0" y="5507292"/>
                </a:cubicBezTo>
                <a:lnTo>
                  <a:pt x="0" y="101803"/>
                </a:lnTo>
                <a:cubicBezTo>
                  <a:pt x="0" y="45579"/>
                  <a:pt x="45580" y="0"/>
                  <a:pt x="101804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>
            <a:reflection blurRad="241300" stA="45000" endPos="65000" dist="50800" dir="5400000" sy="-100000" algn="bl" rotWithShape="0"/>
          </a:effectLst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215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7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2000">
                                          <p:cBhvr additive="base">
                                            <p:cTn id="7" dur="2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2000">
                                          <p:cBhvr additive="base">
                                            <p:cTn id="8" dur="2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 p14:presetBounceEnd="72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2000">
                                          <p:cBhvr additive="base">
                                            <p:cTn id="11" dur="2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2000">
                                          <p:cBhvr additive="base">
                                            <p:cTn id="12" dur="2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72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2000">
                                          <p:cBhvr additive="base">
                                            <p:cTn id="15" dur="2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2000">
                                          <p:cBhvr additive="base">
                                            <p:cTn id="16" dur="2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animBg="1"/>
          <p:bldP spid="11" grpId="0" animBg="1"/>
          <p:bldP spid="12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2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2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2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2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animBg="1"/>
          <p:bldP spid="11" grpId="0" animBg="1"/>
          <p:bldP spid="12" grpId="0" animBg="1"/>
        </p:bldLst>
      </p:timing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5CF2E2FA-6181-4E67-8649-8A7BCC8E8224}"/>
              </a:ext>
            </a:extLst>
          </p:cNvPr>
          <p:cNvSpPr/>
          <p:nvPr/>
        </p:nvSpPr>
        <p:spPr>
          <a:xfrm>
            <a:off x="1563688" y="0"/>
            <a:ext cx="21259800" cy="1371600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066800" dist="304800" dir="2700000" algn="tl" rotWithShape="0">
              <a:schemeClr val="accent2">
                <a:lumMod val="50000"/>
                <a:alpha val="6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BE461B1-A8FB-486F-AEB2-28BCCDA011A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63687" y="-1"/>
            <a:ext cx="21259800" cy="6858000"/>
          </a:xfrm>
          <a:custGeom>
            <a:avLst/>
            <a:gdLst>
              <a:gd name="connsiteX0" fmla="*/ 0 w 21259800"/>
              <a:gd name="connsiteY0" fmla="*/ 0 h 6858000"/>
              <a:gd name="connsiteX1" fmla="*/ 21259800 w 21259800"/>
              <a:gd name="connsiteY1" fmla="*/ 0 h 6858000"/>
              <a:gd name="connsiteX2" fmla="*/ 21259800 w 21259800"/>
              <a:gd name="connsiteY2" fmla="*/ 6858000 h 6858000"/>
              <a:gd name="connsiteX3" fmla="*/ 0 w 212598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259800" h="6858000">
                <a:moveTo>
                  <a:pt x="0" y="0"/>
                </a:moveTo>
                <a:lnTo>
                  <a:pt x="21259800" y="0"/>
                </a:lnTo>
                <a:lnTo>
                  <a:pt x="21259800" y="6858000"/>
                </a:lnTo>
                <a:lnTo>
                  <a:pt x="0" y="68580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7246444-38D4-4861-9E94-2214F5B43D5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06683" y="6857998"/>
            <a:ext cx="3779854" cy="5486401"/>
          </a:xfrm>
          <a:custGeom>
            <a:avLst/>
            <a:gdLst>
              <a:gd name="connsiteX0" fmla="*/ 0 w 3779854"/>
              <a:gd name="connsiteY0" fmla="*/ 0 h 5486401"/>
              <a:gd name="connsiteX1" fmla="*/ 3779854 w 3779854"/>
              <a:gd name="connsiteY1" fmla="*/ 0 h 5486401"/>
              <a:gd name="connsiteX2" fmla="*/ 3779854 w 3779854"/>
              <a:gd name="connsiteY2" fmla="*/ 5486401 h 5486401"/>
              <a:gd name="connsiteX3" fmla="*/ 475732 w 3779854"/>
              <a:gd name="connsiteY3" fmla="*/ 5486401 h 5486401"/>
              <a:gd name="connsiteX4" fmla="*/ 0 w 3779854"/>
              <a:gd name="connsiteY4" fmla="*/ 5010669 h 5486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79854" h="5486401">
                <a:moveTo>
                  <a:pt x="0" y="0"/>
                </a:moveTo>
                <a:lnTo>
                  <a:pt x="3779854" y="0"/>
                </a:lnTo>
                <a:lnTo>
                  <a:pt x="3779854" y="5486401"/>
                </a:lnTo>
                <a:lnTo>
                  <a:pt x="475732" y="5486401"/>
                </a:lnTo>
                <a:cubicBezTo>
                  <a:pt x="212992" y="5486401"/>
                  <a:pt x="0" y="5273409"/>
                  <a:pt x="0" y="5010669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846DAFC8-F3E7-48B9-923A-FD1F401E6F0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386538" y="6857996"/>
            <a:ext cx="3807049" cy="5486403"/>
          </a:xfrm>
          <a:custGeom>
            <a:avLst/>
            <a:gdLst>
              <a:gd name="connsiteX0" fmla="*/ 0 w 3807049"/>
              <a:gd name="connsiteY0" fmla="*/ 0 h 5486403"/>
              <a:gd name="connsiteX1" fmla="*/ 3807049 w 3807049"/>
              <a:gd name="connsiteY1" fmla="*/ 0 h 5486403"/>
              <a:gd name="connsiteX2" fmla="*/ 3807049 w 3807049"/>
              <a:gd name="connsiteY2" fmla="*/ 5486403 h 5486403"/>
              <a:gd name="connsiteX3" fmla="*/ 0 w 3807049"/>
              <a:gd name="connsiteY3" fmla="*/ 5486403 h 5486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07049" h="5486403">
                <a:moveTo>
                  <a:pt x="0" y="0"/>
                </a:moveTo>
                <a:lnTo>
                  <a:pt x="3807049" y="0"/>
                </a:lnTo>
                <a:lnTo>
                  <a:pt x="3807049" y="5486403"/>
                </a:lnTo>
                <a:lnTo>
                  <a:pt x="0" y="5486403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7BD2714F-1785-4F7D-B146-CB418D7FC4A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2193587" y="6857994"/>
            <a:ext cx="7586904" cy="5486401"/>
          </a:xfrm>
          <a:custGeom>
            <a:avLst/>
            <a:gdLst>
              <a:gd name="connsiteX0" fmla="*/ 0 w 7586904"/>
              <a:gd name="connsiteY0" fmla="*/ 0 h 5486401"/>
              <a:gd name="connsiteX1" fmla="*/ 7586904 w 7586904"/>
              <a:gd name="connsiteY1" fmla="*/ 0 h 5486401"/>
              <a:gd name="connsiteX2" fmla="*/ 7586904 w 7586904"/>
              <a:gd name="connsiteY2" fmla="*/ 4795883 h 5486401"/>
              <a:gd name="connsiteX3" fmla="*/ 6896384 w 7586904"/>
              <a:gd name="connsiteY3" fmla="*/ 5486401 h 5486401"/>
              <a:gd name="connsiteX4" fmla="*/ 0 w 7586904"/>
              <a:gd name="connsiteY4" fmla="*/ 5486401 h 5486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86904" h="5486401">
                <a:moveTo>
                  <a:pt x="0" y="0"/>
                </a:moveTo>
                <a:lnTo>
                  <a:pt x="7586904" y="0"/>
                </a:lnTo>
                <a:lnTo>
                  <a:pt x="7586904" y="4795883"/>
                </a:lnTo>
                <a:cubicBezTo>
                  <a:pt x="7586904" y="5177246"/>
                  <a:pt x="7277748" y="5486401"/>
                  <a:pt x="6896384" y="5486401"/>
                </a:cubicBezTo>
                <a:lnTo>
                  <a:pt x="0" y="5486401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035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8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8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  <p:bldP spid="14" grpId="0" animBg="1"/>
      <p:bldP spid="15" grpId="0" animBg="1"/>
    </p:bld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Top Corners Rounded 2">
            <a:extLst>
              <a:ext uri="{FF2B5EF4-FFF2-40B4-BE49-F238E27FC236}">
                <a16:creationId xmlns:a16="http://schemas.microsoft.com/office/drawing/2014/main" id="{F82B0E3D-837A-411E-ABDD-AB99B72FC554}"/>
              </a:ext>
            </a:extLst>
          </p:cNvPr>
          <p:cNvSpPr/>
          <p:nvPr/>
        </p:nvSpPr>
        <p:spPr>
          <a:xfrm rot="10800000">
            <a:off x="1563688" y="0"/>
            <a:ext cx="21259800" cy="12344400"/>
          </a:xfrm>
          <a:prstGeom prst="round2SameRect">
            <a:avLst>
              <a:gd name="adj1" fmla="val 2415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066800" dist="304800" dir="2700000" algn="tl" rotWithShape="0">
              <a:schemeClr val="accent2">
                <a:lumMod val="50000"/>
                <a:alpha val="6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74137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9122FED-B9CE-40D8-846C-33FC451E3876}"/>
              </a:ext>
            </a:extLst>
          </p:cNvPr>
          <p:cNvSpPr/>
          <p:nvPr/>
        </p:nvSpPr>
        <p:spPr>
          <a:xfrm>
            <a:off x="1563688" y="1295400"/>
            <a:ext cx="21259800" cy="11049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66800" dist="304800" dir="2700000" algn="tl" rotWithShape="0">
              <a:schemeClr val="accent2">
                <a:lumMod val="50000"/>
                <a:alpha val="6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510C5212-174D-4440-9F25-1BA51A40D61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531581" y="1771481"/>
            <a:ext cx="5324013" cy="2421133"/>
          </a:xfrm>
          <a:custGeom>
            <a:avLst/>
            <a:gdLst>
              <a:gd name="connsiteX0" fmla="*/ 0 w 5324013"/>
              <a:gd name="connsiteY0" fmla="*/ 0 h 2421133"/>
              <a:gd name="connsiteX1" fmla="*/ 5324013 w 5324013"/>
              <a:gd name="connsiteY1" fmla="*/ 0 h 2421133"/>
              <a:gd name="connsiteX2" fmla="*/ 5324013 w 5324013"/>
              <a:gd name="connsiteY2" fmla="*/ 2421133 h 2421133"/>
              <a:gd name="connsiteX3" fmla="*/ 0 w 5324013"/>
              <a:gd name="connsiteY3" fmla="*/ 2421133 h 2421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24013" h="2421133">
                <a:moveTo>
                  <a:pt x="0" y="0"/>
                </a:moveTo>
                <a:lnTo>
                  <a:pt x="5324013" y="0"/>
                </a:lnTo>
                <a:lnTo>
                  <a:pt x="5324013" y="2421133"/>
                </a:lnTo>
                <a:lnTo>
                  <a:pt x="0" y="2421133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FEB6247F-1EBF-4AB3-834F-BDBD5C591B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531581" y="4355449"/>
            <a:ext cx="5324013" cy="2421133"/>
          </a:xfrm>
          <a:custGeom>
            <a:avLst/>
            <a:gdLst>
              <a:gd name="connsiteX0" fmla="*/ 0 w 5324013"/>
              <a:gd name="connsiteY0" fmla="*/ 0 h 2421133"/>
              <a:gd name="connsiteX1" fmla="*/ 5324013 w 5324013"/>
              <a:gd name="connsiteY1" fmla="*/ 0 h 2421133"/>
              <a:gd name="connsiteX2" fmla="*/ 5324013 w 5324013"/>
              <a:gd name="connsiteY2" fmla="*/ 2421133 h 2421133"/>
              <a:gd name="connsiteX3" fmla="*/ 0 w 5324013"/>
              <a:gd name="connsiteY3" fmla="*/ 2421133 h 2421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24013" h="2421133">
                <a:moveTo>
                  <a:pt x="0" y="0"/>
                </a:moveTo>
                <a:lnTo>
                  <a:pt x="5324013" y="0"/>
                </a:lnTo>
                <a:lnTo>
                  <a:pt x="5324013" y="2421133"/>
                </a:lnTo>
                <a:lnTo>
                  <a:pt x="0" y="2421133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83D43D92-99D1-40E3-BF57-798A5E0F03E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531581" y="6939418"/>
            <a:ext cx="5324013" cy="2421133"/>
          </a:xfrm>
          <a:custGeom>
            <a:avLst/>
            <a:gdLst>
              <a:gd name="connsiteX0" fmla="*/ 0 w 5324013"/>
              <a:gd name="connsiteY0" fmla="*/ 0 h 2421133"/>
              <a:gd name="connsiteX1" fmla="*/ 5324013 w 5324013"/>
              <a:gd name="connsiteY1" fmla="*/ 0 h 2421133"/>
              <a:gd name="connsiteX2" fmla="*/ 5324013 w 5324013"/>
              <a:gd name="connsiteY2" fmla="*/ 2421133 h 2421133"/>
              <a:gd name="connsiteX3" fmla="*/ 0 w 5324013"/>
              <a:gd name="connsiteY3" fmla="*/ 2421133 h 2421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24013" h="2421133">
                <a:moveTo>
                  <a:pt x="0" y="0"/>
                </a:moveTo>
                <a:lnTo>
                  <a:pt x="5324013" y="0"/>
                </a:lnTo>
                <a:lnTo>
                  <a:pt x="5324013" y="2421133"/>
                </a:lnTo>
                <a:lnTo>
                  <a:pt x="0" y="2421133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64CF7A3-BE12-472A-AF27-CF27257CDB0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531581" y="9523386"/>
            <a:ext cx="5324013" cy="2421133"/>
          </a:xfrm>
          <a:custGeom>
            <a:avLst/>
            <a:gdLst>
              <a:gd name="connsiteX0" fmla="*/ 0 w 5324013"/>
              <a:gd name="connsiteY0" fmla="*/ 0 h 2421133"/>
              <a:gd name="connsiteX1" fmla="*/ 5324013 w 5324013"/>
              <a:gd name="connsiteY1" fmla="*/ 0 h 2421133"/>
              <a:gd name="connsiteX2" fmla="*/ 5324013 w 5324013"/>
              <a:gd name="connsiteY2" fmla="*/ 2421133 h 2421133"/>
              <a:gd name="connsiteX3" fmla="*/ 0 w 5324013"/>
              <a:gd name="connsiteY3" fmla="*/ 2421133 h 2421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24013" h="2421133">
                <a:moveTo>
                  <a:pt x="0" y="0"/>
                </a:moveTo>
                <a:lnTo>
                  <a:pt x="5324013" y="0"/>
                </a:lnTo>
                <a:lnTo>
                  <a:pt x="5324013" y="2421133"/>
                </a:lnTo>
                <a:lnTo>
                  <a:pt x="0" y="2421133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547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</p:bld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9122FED-B9CE-40D8-846C-33FC451E3876}"/>
              </a:ext>
            </a:extLst>
          </p:cNvPr>
          <p:cNvSpPr/>
          <p:nvPr/>
        </p:nvSpPr>
        <p:spPr>
          <a:xfrm>
            <a:off x="1563688" y="1295400"/>
            <a:ext cx="21259800" cy="11049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66800" dist="304800" dir="2700000" algn="tl" rotWithShape="0">
              <a:schemeClr val="accent2">
                <a:lumMod val="50000"/>
                <a:alpha val="6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E7950C93-CBCD-40C9-9F9E-4B5673CC74A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23776" y="2364286"/>
            <a:ext cx="2821013" cy="2821013"/>
          </a:xfrm>
          <a:custGeom>
            <a:avLst/>
            <a:gdLst>
              <a:gd name="connsiteX0" fmla="*/ 0 w 2821013"/>
              <a:gd name="connsiteY0" fmla="*/ 0 h 2821013"/>
              <a:gd name="connsiteX1" fmla="*/ 2821013 w 2821013"/>
              <a:gd name="connsiteY1" fmla="*/ 0 h 2821013"/>
              <a:gd name="connsiteX2" fmla="*/ 2821013 w 2821013"/>
              <a:gd name="connsiteY2" fmla="*/ 2821013 h 2821013"/>
              <a:gd name="connsiteX3" fmla="*/ 0 w 2821013"/>
              <a:gd name="connsiteY3" fmla="*/ 2821013 h 2821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21013" h="2821013">
                <a:moveTo>
                  <a:pt x="0" y="0"/>
                </a:moveTo>
                <a:lnTo>
                  <a:pt x="2821013" y="0"/>
                </a:lnTo>
                <a:lnTo>
                  <a:pt x="2821013" y="2821013"/>
                </a:lnTo>
                <a:lnTo>
                  <a:pt x="0" y="2821013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60594C5E-0C9A-45A6-9F61-CACF42FC181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805995" y="2364286"/>
            <a:ext cx="2821013" cy="2821013"/>
          </a:xfrm>
          <a:custGeom>
            <a:avLst/>
            <a:gdLst>
              <a:gd name="connsiteX0" fmla="*/ 0 w 2821013"/>
              <a:gd name="connsiteY0" fmla="*/ 0 h 2821013"/>
              <a:gd name="connsiteX1" fmla="*/ 2821013 w 2821013"/>
              <a:gd name="connsiteY1" fmla="*/ 0 h 2821013"/>
              <a:gd name="connsiteX2" fmla="*/ 2821013 w 2821013"/>
              <a:gd name="connsiteY2" fmla="*/ 2821013 h 2821013"/>
              <a:gd name="connsiteX3" fmla="*/ 0 w 2821013"/>
              <a:gd name="connsiteY3" fmla="*/ 2821013 h 2821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21013" h="2821013">
                <a:moveTo>
                  <a:pt x="0" y="0"/>
                </a:moveTo>
                <a:lnTo>
                  <a:pt x="2821013" y="0"/>
                </a:lnTo>
                <a:lnTo>
                  <a:pt x="2821013" y="2821013"/>
                </a:lnTo>
                <a:lnTo>
                  <a:pt x="0" y="2821013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1D302998-AECE-4217-8C7F-562D445DCBC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888215" y="2364286"/>
            <a:ext cx="2821013" cy="2821013"/>
          </a:xfrm>
          <a:custGeom>
            <a:avLst/>
            <a:gdLst>
              <a:gd name="connsiteX0" fmla="*/ 0 w 2821013"/>
              <a:gd name="connsiteY0" fmla="*/ 0 h 2821013"/>
              <a:gd name="connsiteX1" fmla="*/ 2821013 w 2821013"/>
              <a:gd name="connsiteY1" fmla="*/ 0 h 2821013"/>
              <a:gd name="connsiteX2" fmla="*/ 2821013 w 2821013"/>
              <a:gd name="connsiteY2" fmla="*/ 2821013 h 2821013"/>
              <a:gd name="connsiteX3" fmla="*/ 0 w 2821013"/>
              <a:gd name="connsiteY3" fmla="*/ 2821013 h 2821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21013" h="2821013">
                <a:moveTo>
                  <a:pt x="0" y="0"/>
                </a:moveTo>
                <a:lnTo>
                  <a:pt x="2821013" y="0"/>
                </a:lnTo>
                <a:lnTo>
                  <a:pt x="2821013" y="2821013"/>
                </a:lnTo>
                <a:lnTo>
                  <a:pt x="0" y="2821013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B84ADD14-A3D7-4F67-A4EB-9B2FE588C95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723776" y="5447494"/>
            <a:ext cx="2821013" cy="2821013"/>
          </a:xfrm>
          <a:custGeom>
            <a:avLst/>
            <a:gdLst>
              <a:gd name="connsiteX0" fmla="*/ 0 w 2821013"/>
              <a:gd name="connsiteY0" fmla="*/ 0 h 2821013"/>
              <a:gd name="connsiteX1" fmla="*/ 2821013 w 2821013"/>
              <a:gd name="connsiteY1" fmla="*/ 0 h 2821013"/>
              <a:gd name="connsiteX2" fmla="*/ 2821013 w 2821013"/>
              <a:gd name="connsiteY2" fmla="*/ 2821013 h 2821013"/>
              <a:gd name="connsiteX3" fmla="*/ 0 w 2821013"/>
              <a:gd name="connsiteY3" fmla="*/ 2821013 h 2821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21013" h="2821013">
                <a:moveTo>
                  <a:pt x="0" y="0"/>
                </a:moveTo>
                <a:lnTo>
                  <a:pt x="2821013" y="0"/>
                </a:lnTo>
                <a:lnTo>
                  <a:pt x="2821013" y="2821013"/>
                </a:lnTo>
                <a:lnTo>
                  <a:pt x="0" y="2821013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8E41521E-C06E-4D0E-A3A6-45A879C7DBC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805995" y="5447494"/>
            <a:ext cx="2821013" cy="2821013"/>
          </a:xfrm>
          <a:custGeom>
            <a:avLst/>
            <a:gdLst>
              <a:gd name="connsiteX0" fmla="*/ 0 w 2821013"/>
              <a:gd name="connsiteY0" fmla="*/ 0 h 2821013"/>
              <a:gd name="connsiteX1" fmla="*/ 2821013 w 2821013"/>
              <a:gd name="connsiteY1" fmla="*/ 0 h 2821013"/>
              <a:gd name="connsiteX2" fmla="*/ 2821013 w 2821013"/>
              <a:gd name="connsiteY2" fmla="*/ 2821013 h 2821013"/>
              <a:gd name="connsiteX3" fmla="*/ 0 w 2821013"/>
              <a:gd name="connsiteY3" fmla="*/ 2821013 h 2821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21013" h="2821013">
                <a:moveTo>
                  <a:pt x="0" y="0"/>
                </a:moveTo>
                <a:lnTo>
                  <a:pt x="2821013" y="0"/>
                </a:lnTo>
                <a:lnTo>
                  <a:pt x="2821013" y="2821013"/>
                </a:lnTo>
                <a:lnTo>
                  <a:pt x="0" y="2821013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DD675A9D-DF1E-4EF0-900D-AD3085ECFCD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1888215" y="5447494"/>
            <a:ext cx="2821013" cy="2821013"/>
          </a:xfrm>
          <a:custGeom>
            <a:avLst/>
            <a:gdLst>
              <a:gd name="connsiteX0" fmla="*/ 0 w 2821013"/>
              <a:gd name="connsiteY0" fmla="*/ 0 h 2821013"/>
              <a:gd name="connsiteX1" fmla="*/ 2821013 w 2821013"/>
              <a:gd name="connsiteY1" fmla="*/ 0 h 2821013"/>
              <a:gd name="connsiteX2" fmla="*/ 2821013 w 2821013"/>
              <a:gd name="connsiteY2" fmla="*/ 2821013 h 2821013"/>
              <a:gd name="connsiteX3" fmla="*/ 0 w 2821013"/>
              <a:gd name="connsiteY3" fmla="*/ 2821013 h 2821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21013" h="2821013">
                <a:moveTo>
                  <a:pt x="0" y="0"/>
                </a:moveTo>
                <a:lnTo>
                  <a:pt x="2821013" y="0"/>
                </a:lnTo>
                <a:lnTo>
                  <a:pt x="2821013" y="2821013"/>
                </a:lnTo>
                <a:lnTo>
                  <a:pt x="0" y="2821013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4A3268EE-6C21-4469-92FC-AB5A5F1BFC2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723776" y="8530702"/>
            <a:ext cx="2821013" cy="2821013"/>
          </a:xfrm>
          <a:custGeom>
            <a:avLst/>
            <a:gdLst>
              <a:gd name="connsiteX0" fmla="*/ 0 w 2821013"/>
              <a:gd name="connsiteY0" fmla="*/ 0 h 2821013"/>
              <a:gd name="connsiteX1" fmla="*/ 2821013 w 2821013"/>
              <a:gd name="connsiteY1" fmla="*/ 0 h 2821013"/>
              <a:gd name="connsiteX2" fmla="*/ 2821013 w 2821013"/>
              <a:gd name="connsiteY2" fmla="*/ 2821013 h 2821013"/>
              <a:gd name="connsiteX3" fmla="*/ 0 w 2821013"/>
              <a:gd name="connsiteY3" fmla="*/ 2821013 h 2821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21013" h="2821013">
                <a:moveTo>
                  <a:pt x="0" y="0"/>
                </a:moveTo>
                <a:lnTo>
                  <a:pt x="2821013" y="0"/>
                </a:lnTo>
                <a:lnTo>
                  <a:pt x="2821013" y="2821013"/>
                </a:lnTo>
                <a:lnTo>
                  <a:pt x="0" y="2821013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7EF1324C-2C93-4135-83A3-1B6933A0E92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805995" y="8530702"/>
            <a:ext cx="2821013" cy="2821013"/>
          </a:xfrm>
          <a:custGeom>
            <a:avLst/>
            <a:gdLst>
              <a:gd name="connsiteX0" fmla="*/ 0 w 2821013"/>
              <a:gd name="connsiteY0" fmla="*/ 0 h 2821013"/>
              <a:gd name="connsiteX1" fmla="*/ 2821013 w 2821013"/>
              <a:gd name="connsiteY1" fmla="*/ 0 h 2821013"/>
              <a:gd name="connsiteX2" fmla="*/ 2821013 w 2821013"/>
              <a:gd name="connsiteY2" fmla="*/ 2821013 h 2821013"/>
              <a:gd name="connsiteX3" fmla="*/ 0 w 2821013"/>
              <a:gd name="connsiteY3" fmla="*/ 2821013 h 2821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21013" h="2821013">
                <a:moveTo>
                  <a:pt x="0" y="0"/>
                </a:moveTo>
                <a:lnTo>
                  <a:pt x="2821013" y="0"/>
                </a:lnTo>
                <a:lnTo>
                  <a:pt x="2821013" y="2821013"/>
                </a:lnTo>
                <a:lnTo>
                  <a:pt x="0" y="2821013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6172CA72-A160-4F89-B462-9B005CF14BC2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1888215" y="8530702"/>
            <a:ext cx="2821013" cy="2821013"/>
          </a:xfrm>
          <a:custGeom>
            <a:avLst/>
            <a:gdLst>
              <a:gd name="connsiteX0" fmla="*/ 0 w 2821013"/>
              <a:gd name="connsiteY0" fmla="*/ 0 h 2821013"/>
              <a:gd name="connsiteX1" fmla="*/ 2821013 w 2821013"/>
              <a:gd name="connsiteY1" fmla="*/ 0 h 2821013"/>
              <a:gd name="connsiteX2" fmla="*/ 2821013 w 2821013"/>
              <a:gd name="connsiteY2" fmla="*/ 2821013 h 2821013"/>
              <a:gd name="connsiteX3" fmla="*/ 0 w 2821013"/>
              <a:gd name="connsiteY3" fmla="*/ 2821013 h 2821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21013" h="2821013">
                <a:moveTo>
                  <a:pt x="0" y="0"/>
                </a:moveTo>
                <a:lnTo>
                  <a:pt x="2821013" y="0"/>
                </a:lnTo>
                <a:lnTo>
                  <a:pt x="2821013" y="2821013"/>
                </a:lnTo>
                <a:lnTo>
                  <a:pt x="0" y="2821013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026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2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6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1E21332-A97F-43A7-8DF8-072F9064AA3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33444" y="10340281"/>
            <a:ext cx="3991951" cy="2245180"/>
          </a:xfrm>
          <a:custGeom>
            <a:avLst/>
            <a:gdLst>
              <a:gd name="connsiteX0" fmla="*/ 0 w 3991951"/>
              <a:gd name="connsiteY0" fmla="*/ 0 h 2245180"/>
              <a:gd name="connsiteX1" fmla="*/ 3991951 w 3991951"/>
              <a:gd name="connsiteY1" fmla="*/ 0 h 2245180"/>
              <a:gd name="connsiteX2" fmla="*/ 3991951 w 3991951"/>
              <a:gd name="connsiteY2" fmla="*/ 2245180 h 2245180"/>
              <a:gd name="connsiteX3" fmla="*/ 0 w 3991951"/>
              <a:gd name="connsiteY3" fmla="*/ 2245180 h 2245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91951" h="2245180">
                <a:moveTo>
                  <a:pt x="0" y="0"/>
                </a:moveTo>
                <a:lnTo>
                  <a:pt x="3991951" y="0"/>
                </a:lnTo>
                <a:lnTo>
                  <a:pt x="3991951" y="2245180"/>
                </a:lnTo>
                <a:lnTo>
                  <a:pt x="0" y="224518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35AD58F5-2ECB-43D8-994C-B84B1B33D3E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714593" y="2082203"/>
            <a:ext cx="3991951" cy="2245180"/>
          </a:xfrm>
          <a:custGeom>
            <a:avLst/>
            <a:gdLst>
              <a:gd name="connsiteX0" fmla="*/ 0 w 3991951"/>
              <a:gd name="connsiteY0" fmla="*/ 0 h 2245180"/>
              <a:gd name="connsiteX1" fmla="*/ 3991951 w 3991951"/>
              <a:gd name="connsiteY1" fmla="*/ 0 h 2245180"/>
              <a:gd name="connsiteX2" fmla="*/ 3991951 w 3991951"/>
              <a:gd name="connsiteY2" fmla="*/ 2245180 h 2245180"/>
              <a:gd name="connsiteX3" fmla="*/ 0 w 3991951"/>
              <a:gd name="connsiteY3" fmla="*/ 2245180 h 2245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91951" h="2245180">
                <a:moveTo>
                  <a:pt x="0" y="0"/>
                </a:moveTo>
                <a:lnTo>
                  <a:pt x="3991951" y="0"/>
                </a:lnTo>
                <a:lnTo>
                  <a:pt x="3991951" y="2245180"/>
                </a:lnTo>
                <a:lnTo>
                  <a:pt x="0" y="224518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2ED9641E-A634-4742-98B2-F131FBB94E4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548308" y="7216592"/>
            <a:ext cx="3991951" cy="2721879"/>
          </a:xfrm>
          <a:custGeom>
            <a:avLst/>
            <a:gdLst>
              <a:gd name="connsiteX0" fmla="*/ 0 w 3991951"/>
              <a:gd name="connsiteY0" fmla="*/ 0 h 2721879"/>
              <a:gd name="connsiteX1" fmla="*/ 3991951 w 3991951"/>
              <a:gd name="connsiteY1" fmla="*/ 0 h 2721879"/>
              <a:gd name="connsiteX2" fmla="*/ 3991951 w 3991951"/>
              <a:gd name="connsiteY2" fmla="*/ 2721879 h 2721879"/>
              <a:gd name="connsiteX3" fmla="*/ 0 w 3991951"/>
              <a:gd name="connsiteY3" fmla="*/ 2721879 h 27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91951" h="2721879">
                <a:moveTo>
                  <a:pt x="0" y="0"/>
                </a:moveTo>
                <a:lnTo>
                  <a:pt x="3991951" y="0"/>
                </a:lnTo>
                <a:lnTo>
                  <a:pt x="3991951" y="2721879"/>
                </a:lnTo>
                <a:lnTo>
                  <a:pt x="0" y="2721879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772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</p:bld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9122FED-B9CE-40D8-846C-33FC451E3876}"/>
              </a:ext>
            </a:extLst>
          </p:cNvPr>
          <p:cNvSpPr/>
          <p:nvPr/>
        </p:nvSpPr>
        <p:spPr>
          <a:xfrm>
            <a:off x="1563688" y="1295400"/>
            <a:ext cx="21259800" cy="11049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66800" dist="304800" dir="2700000" algn="tl" rotWithShape="0">
              <a:schemeClr val="accent2">
                <a:lumMod val="50000"/>
                <a:alpha val="6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4C964FCC-9482-4CD6-9BC7-9F91C695B63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63687" y="1659343"/>
            <a:ext cx="5578984" cy="3351309"/>
          </a:xfrm>
          <a:custGeom>
            <a:avLst/>
            <a:gdLst>
              <a:gd name="connsiteX0" fmla="*/ 0 w 5578984"/>
              <a:gd name="connsiteY0" fmla="*/ 0 h 3351309"/>
              <a:gd name="connsiteX1" fmla="*/ 5578984 w 5578984"/>
              <a:gd name="connsiteY1" fmla="*/ 0 h 3351309"/>
              <a:gd name="connsiteX2" fmla="*/ 5578984 w 5578984"/>
              <a:gd name="connsiteY2" fmla="*/ 3351309 h 3351309"/>
              <a:gd name="connsiteX3" fmla="*/ 0 w 5578984"/>
              <a:gd name="connsiteY3" fmla="*/ 3351309 h 3351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78984" h="3351309">
                <a:moveTo>
                  <a:pt x="0" y="0"/>
                </a:moveTo>
                <a:lnTo>
                  <a:pt x="5578984" y="0"/>
                </a:lnTo>
                <a:lnTo>
                  <a:pt x="5578984" y="3351309"/>
                </a:lnTo>
                <a:lnTo>
                  <a:pt x="0" y="3351309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2BBC5325-AF23-4B38-A560-00A7930EDB9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4366" y="1659343"/>
            <a:ext cx="4879221" cy="3351309"/>
          </a:xfrm>
          <a:custGeom>
            <a:avLst/>
            <a:gdLst>
              <a:gd name="connsiteX0" fmla="*/ 0 w 4879221"/>
              <a:gd name="connsiteY0" fmla="*/ 0 h 3351309"/>
              <a:gd name="connsiteX1" fmla="*/ 4879221 w 4879221"/>
              <a:gd name="connsiteY1" fmla="*/ 0 h 3351309"/>
              <a:gd name="connsiteX2" fmla="*/ 4879221 w 4879221"/>
              <a:gd name="connsiteY2" fmla="*/ 3351309 h 3351309"/>
              <a:gd name="connsiteX3" fmla="*/ 0 w 4879221"/>
              <a:gd name="connsiteY3" fmla="*/ 3351309 h 3351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9221" h="3351309">
                <a:moveTo>
                  <a:pt x="0" y="0"/>
                </a:moveTo>
                <a:lnTo>
                  <a:pt x="4879221" y="0"/>
                </a:lnTo>
                <a:lnTo>
                  <a:pt x="4879221" y="3351309"/>
                </a:lnTo>
                <a:lnTo>
                  <a:pt x="0" y="3351309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5DC358AC-17FC-4CBD-B3CD-A852A5E2749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563688" y="5182346"/>
            <a:ext cx="3434394" cy="3351309"/>
          </a:xfrm>
          <a:custGeom>
            <a:avLst/>
            <a:gdLst>
              <a:gd name="connsiteX0" fmla="*/ 0 w 3434394"/>
              <a:gd name="connsiteY0" fmla="*/ 0 h 3351309"/>
              <a:gd name="connsiteX1" fmla="*/ 3434394 w 3434394"/>
              <a:gd name="connsiteY1" fmla="*/ 0 h 3351309"/>
              <a:gd name="connsiteX2" fmla="*/ 3434394 w 3434394"/>
              <a:gd name="connsiteY2" fmla="*/ 3351309 h 3351309"/>
              <a:gd name="connsiteX3" fmla="*/ 0 w 3434394"/>
              <a:gd name="connsiteY3" fmla="*/ 3351309 h 3351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4394" h="3351309">
                <a:moveTo>
                  <a:pt x="0" y="0"/>
                </a:moveTo>
                <a:lnTo>
                  <a:pt x="3434394" y="0"/>
                </a:lnTo>
                <a:lnTo>
                  <a:pt x="3434394" y="3351309"/>
                </a:lnTo>
                <a:lnTo>
                  <a:pt x="0" y="3351309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BBF81E2-3DF4-4B6A-9014-5C226F2AD0B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169777" y="5182346"/>
            <a:ext cx="9253589" cy="3351309"/>
          </a:xfrm>
          <a:custGeom>
            <a:avLst/>
            <a:gdLst>
              <a:gd name="connsiteX0" fmla="*/ 0 w 9253589"/>
              <a:gd name="connsiteY0" fmla="*/ 0 h 3351309"/>
              <a:gd name="connsiteX1" fmla="*/ 9253589 w 9253589"/>
              <a:gd name="connsiteY1" fmla="*/ 0 h 3351309"/>
              <a:gd name="connsiteX2" fmla="*/ 9253589 w 9253589"/>
              <a:gd name="connsiteY2" fmla="*/ 3351309 h 3351309"/>
              <a:gd name="connsiteX3" fmla="*/ 0 w 9253589"/>
              <a:gd name="connsiteY3" fmla="*/ 3351309 h 3351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53589" h="3351309">
                <a:moveTo>
                  <a:pt x="0" y="0"/>
                </a:moveTo>
                <a:lnTo>
                  <a:pt x="9253589" y="0"/>
                </a:lnTo>
                <a:lnTo>
                  <a:pt x="9253589" y="3351309"/>
                </a:lnTo>
                <a:lnTo>
                  <a:pt x="0" y="3351309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1241E551-A7EA-48E4-907C-5968FE7D032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563688" y="8705349"/>
            <a:ext cx="6407119" cy="3351309"/>
          </a:xfrm>
          <a:custGeom>
            <a:avLst/>
            <a:gdLst>
              <a:gd name="connsiteX0" fmla="*/ 0 w 6407119"/>
              <a:gd name="connsiteY0" fmla="*/ 0 h 3351309"/>
              <a:gd name="connsiteX1" fmla="*/ 6407119 w 6407119"/>
              <a:gd name="connsiteY1" fmla="*/ 0 h 3351309"/>
              <a:gd name="connsiteX2" fmla="*/ 6407119 w 6407119"/>
              <a:gd name="connsiteY2" fmla="*/ 3351309 h 3351309"/>
              <a:gd name="connsiteX3" fmla="*/ 0 w 6407119"/>
              <a:gd name="connsiteY3" fmla="*/ 3351309 h 3351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07119" h="3351309">
                <a:moveTo>
                  <a:pt x="0" y="0"/>
                </a:moveTo>
                <a:lnTo>
                  <a:pt x="6407119" y="0"/>
                </a:lnTo>
                <a:lnTo>
                  <a:pt x="6407119" y="3351309"/>
                </a:lnTo>
                <a:lnTo>
                  <a:pt x="0" y="3351309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08C7694D-D583-4662-A6EE-9C378074EC7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142501" y="8705349"/>
            <a:ext cx="5590752" cy="3351309"/>
          </a:xfrm>
          <a:custGeom>
            <a:avLst/>
            <a:gdLst>
              <a:gd name="connsiteX0" fmla="*/ 0 w 5590752"/>
              <a:gd name="connsiteY0" fmla="*/ 0 h 3351309"/>
              <a:gd name="connsiteX1" fmla="*/ 5590752 w 5590752"/>
              <a:gd name="connsiteY1" fmla="*/ 0 h 3351309"/>
              <a:gd name="connsiteX2" fmla="*/ 5590752 w 5590752"/>
              <a:gd name="connsiteY2" fmla="*/ 3351309 h 3351309"/>
              <a:gd name="connsiteX3" fmla="*/ 0 w 5590752"/>
              <a:gd name="connsiteY3" fmla="*/ 3351309 h 3351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90752" h="3351309">
                <a:moveTo>
                  <a:pt x="0" y="0"/>
                </a:moveTo>
                <a:lnTo>
                  <a:pt x="5590752" y="0"/>
                </a:lnTo>
                <a:lnTo>
                  <a:pt x="5590752" y="3351309"/>
                </a:lnTo>
                <a:lnTo>
                  <a:pt x="0" y="3351309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94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9122FED-B9CE-40D8-846C-33FC451E3876}"/>
              </a:ext>
            </a:extLst>
          </p:cNvPr>
          <p:cNvSpPr/>
          <p:nvPr/>
        </p:nvSpPr>
        <p:spPr>
          <a:xfrm>
            <a:off x="1563688" y="1295400"/>
            <a:ext cx="21259800" cy="11049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66800" dist="304800" dir="2700000" algn="tl" rotWithShape="0">
              <a:schemeClr val="accent2">
                <a:lumMod val="50000"/>
                <a:alpha val="6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D3AB130C-3DB9-4FBF-8630-48711C92810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001009" y="1732721"/>
            <a:ext cx="20397784" cy="10174356"/>
          </a:xfrm>
          <a:custGeom>
            <a:avLst/>
            <a:gdLst>
              <a:gd name="connsiteX0" fmla="*/ 0 w 20397784"/>
              <a:gd name="connsiteY0" fmla="*/ 0 h 10174356"/>
              <a:gd name="connsiteX1" fmla="*/ 20397784 w 20397784"/>
              <a:gd name="connsiteY1" fmla="*/ 0 h 10174356"/>
              <a:gd name="connsiteX2" fmla="*/ 20397784 w 20397784"/>
              <a:gd name="connsiteY2" fmla="*/ 10174356 h 10174356"/>
              <a:gd name="connsiteX3" fmla="*/ 0 w 20397784"/>
              <a:gd name="connsiteY3" fmla="*/ 10174356 h 10174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97784" h="10174356">
                <a:moveTo>
                  <a:pt x="0" y="0"/>
                </a:moveTo>
                <a:lnTo>
                  <a:pt x="20397784" y="0"/>
                </a:lnTo>
                <a:lnTo>
                  <a:pt x="20397784" y="10174356"/>
                </a:lnTo>
                <a:lnTo>
                  <a:pt x="0" y="10174356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713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9122FED-B9CE-40D8-846C-33FC451E3876}"/>
              </a:ext>
            </a:extLst>
          </p:cNvPr>
          <p:cNvSpPr/>
          <p:nvPr/>
        </p:nvSpPr>
        <p:spPr>
          <a:xfrm>
            <a:off x="1563688" y="1295400"/>
            <a:ext cx="21259800" cy="11049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66800" dist="304800" dir="2700000" algn="tl" rotWithShape="0">
              <a:schemeClr val="accent2">
                <a:lumMod val="50000"/>
                <a:alpha val="6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2BBDB4A-483C-4989-9ED8-EA5117AB578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958493" y="2212450"/>
            <a:ext cx="2932925" cy="2932925"/>
          </a:xfrm>
          <a:custGeom>
            <a:avLst/>
            <a:gdLst>
              <a:gd name="connsiteX0" fmla="*/ 0 w 2932925"/>
              <a:gd name="connsiteY0" fmla="*/ 0 h 2932925"/>
              <a:gd name="connsiteX1" fmla="*/ 2932925 w 2932925"/>
              <a:gd name="connsiteY1" fmla="*/ 0 h 2932925"/>
              <a:gd name="connsiteX2" fmla="*/ 2932925 w 2932925"/>
              <a:gd name="connsiteY2" fmla="*/ 2932925 h 2932925"/>
              <a:gd name="connsiteX3" fmla="*/ 0 w 2932925"/>
              <a:gd name="connsiteY3" fmla="*/ 2932925 h 293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32925" h="2932925">
                <a:moveTo>
                  <a:pt x="0" y="0"/>
                </a:moveTo>
                <a:lnTo>
                  <a:pt x="2932925" y="0"/>
                </a:lnTo>
                <a:lnTo>
                  <a:pt x="2932925" y="2932925"/>
                </a:lnTo>
                <a:lnTo>
                  <a:pt x="0" y="2932925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AAC7545-D14D-484F-9522-255A26B40D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37581" y="2212449"/>
            <a:ext cx="9291099" cy="9291100"/>
          </a:xfrm>
          <a:custGeom>
            <a:avLst/>
            <a:gdLst>
              <a:gd name="connsiteX0" fmla="*/ 0 w 9291099"/>
              <a:gd name="connsiteY0" fmla="*/ 0 h 9291100"/>
              <a:gd name="connsiteX1" fmla="*/ 9291099 w 9291099"/>
              <a:gd name="connsiteY1" fmla="*/ 0 h 9291100"/>
              <a:gd name="connsiteX2" fmla="*/ 9291099 w 9291099"/>
              <a:gd name="connsiteY2" fmla="*/ 9291100 h 9291100"/>
              <a:gd name="connsiteX3" fmla="*/ 0 w 9291099"/>
              <a:gd name="connsiteY3" fmla="*/ 9291100 h 929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91099" h="9291100">
                <a:moveTo>
                  <a:pt x="0" y="0"/>
                </a:moveTo>
                <a:lnTo>
                  <a:pt x="9291099" y="0"/>
                </a:lnTo>
                <a:lnTo>
                  <a:pt x="9291099" y="9291100"/>
                </a:lnTo>
                <a:lnTo>
                  <a:pt x="0" y="92911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494124D-FD87-4119-B1B9-8E7EFC900FF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958493" y="5391537"/>
            <a:ext cx="2932925" cy="2932925"/>
          </a:xfrm>
          <a:custGeom>
            <a:avLst/>
            <a:gdLst>
              <a:gd name="connsiteX0" fmla="*/ 0 w 2932925"/>
              <a:gd name="connsiteY0" fmla="*/ 0 h 2932925"/>
              <a:gd name="connsiteX1" fmla="*/ 2932925 w 2932925"/>
              <a:gd name="connsiteY1" fmla="*/ 0 h 2932925"/>
              <a:gd name="connsiteX2" fmla="*/ 2932925 w 2932925"/>
              <a:gd name="connsiteY2" fmla="*/ 2932925 h 2932925"/>
              <a:gd name="connsiteX3" fmla="*/ 0 w 2932925"/>
              <a:gd name="connsiteY3" fmla="*/ 2932925 h 293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32925" h="2932925">
                <a:moveTo>
                  <a:pt x="0" y="0"/>
                </a:moveTo>
                <a:lnTo>
                  <a:pt x="2932925" y="0"/>
                </a:lnTo>
                <a:lnTo>
                  <a:pt x="2932925" y="2932925"/>
                </a:lnTo>
                <a:lnTo>
                  <a:pt x="0" y="2932925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C6726AAF-BDA2-456F-9D59-49772F219C7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958493" y="8570625"/>
            <a:ext cx="2932925" cy="2932925"/>
          </a:xfrm>
          <a:custGeom>
            <a:avLst/>
            <a:gdLst>
              <a:gd name="connsiteX0" fmla="*/ 0 w 2932925"/>
              <a:gd name="connsiteY0" fmla="*/ 0 h 2932925"/>
              <a:gd name="connsiteX1" fmla="*/ 2932925 w 2932925"/>
              <a:gd name="connsiteY1" fmla="*/ 0 h 2932925"/>
              <a:gd name="connsiteX2" fmla="*/ 2932925 w 2932925"/>
              <a:gd name="connsiteY2" fmla="*/ 2932925 h 2932925"/>
              <a:gd name="connsiteX3" fmla="*/ 0 w 2932925"/>
              <a:gd name="connsiteY3" fmla="*/ 2932925 h 293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32925" h="2932925">
                <a:moveTo>
                  <a:pt x="0" y="0"/>
                </a:moveTo>
                <a:lnTo>
                  <a:pt x="2932925" y="0"/>
                </a:lnTo>
                <a:lnTo>
                  <a:pt x="2932925" y="2932925"/>
                </a:lnTo>
                <a:lnTo>
                  <a:pt x="0" y="2932925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377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3" grpId="0" animBg="1"/>
      <p:bldP spid="14" grpId="0" animBg="1"/>
    </p:bld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9122FED-B9CE-40D8-846C-33FC451E3876}"/>
              </a:ext>
            </a:extLst>
          </p:cNvPr>
          <p:cNvSpPr/>
          <p:nvPr/>
        </p:nvSpPr>
        <p:spPr>
          <a:xfrm>
            <a:off x="1563688" y="1295400"/>
            <a:ext cx="21259800" cy="11049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66800" dist="304800" dir="2700000" algn="tl" rotWithShape="0">
              <a:schemeClr val="accent2">
                <a:lumMod val="50000"/>
                <a:alpha val="6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2C836778-F5B4-482E-B688-2B6F61D4837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607168" y="1603512"/>
            <a:ext cx="4813540" cy="4176185"/>
          </a:xfrm>
          <a:custGeom>
            <a:avLst/>
            <a:gdLst>
              <a:gd name="connsiteX0" fmla="*/ 0 w 4813540"/>
              <a:gd name="connsiteY0" fmla="*/ 0 h 4176185"/>
              <a:gd name="connsiteX1" fmla="*/ 4813540 w 4813540"/>
              <a:gd name="connsiteY1" fmla="*/ 0 h 4176185"/>
              <a:gd name="connsiteX2" fmla="*/ 4813540 w 4813540"/>
              <a:gd name="connsiteY2" fmla="*/ 4176185 h 4176185"/>
              <a:gd name="connsiteX3" fmla="*/ 0 w 4813540"/>
              <a:gd name="connsiteY3" fmla="*/ 4176185 h 4176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13540" h="4176185">
                <a:moveTo>
                  <a:pt x="0" y="0"/>
                </a:moveTo>
                <a:lnTo>
                  <a:pt x="4813540" y="0"/>
                </a:lnTo>
                <a:lnTo>
                  <a:pt x="4813540" y="4176185"/>
                </a:lnTo>
                <a:lnTo>
                  <a:pt x="0" y="4176185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0BD9A33-1BDD-4FEE-B101-544716CE745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08786" y="1603513"/>
            <a:ext cx="4813540" cy="8290985"/>
          </a:xfrm>
          <a:custGeom>
            <a:avLst/>
            <a:gdLst>
              <a:gd name="connsiteX0" fmla="*/ 0 w 4813540"/>
              <a:gd name="connsiteY0" fmla="*/ 0 h 8290985"/>
              <a:gd name="connsiteX1" fmla="*/ 4813540 w 4813540"/>
              <a:gd name="connsiteY1" fmla="*/ 0 h 8290985"/>
              <a:gd name="connsiteX2" fmla="*/ 4813540 w 4813540"/>
              <a:gd name="connsiteY2" fmla="*/ 8290985 h 8290985"/>
              <a:gd name="connsiteX3" fmla="*/ 0 w 4813540"/>
              <a:gd name="connsiteY3" fmla="*/ 8290985 h 8290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13540" h="8290985">
                <a:moveTo>
                  <a:pt x="0" y="0"/>
                </a:moveTo>
                <a:lnTo>
                  <a:pt x="4813540" y="0"/>
                </a:lnTo>
                <a:lnTo>
                  <a:pt x="4813540" y="8290985"/>
                </a:lnTo>
                <a:lnTo>
                  <a:pt x="0" y="8290985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82D30366-BBE9-4324-9DCA-ECC26BF463E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607168" y="7061114"/>
            <a:ext cx="4813540" cy="4038494"/>
          </a:xfrm>
          <a:custGeom>
            <a:avLst/>
            <a:gdLst>
              <a:gd name="connsiteX0" fmla="*/ 0 w 4813540"/>
              <a:gd name="connsiteY0" fmla="*/ 0 h 4038494"/>
              <a:gd name="connsiteX1" fmla="*/ 4813540 w 4813540"/>
              <a:gd name="connsiteY1" fmla="*/ 0 h 4038494"/>
              <a:gd name="connsiteX2" fmla="*/ 4813540 w 4813540"/>
              <a:gd name="connsiteY2" fmla="*/ 4038494 h 4038494"/>
              <a:gd name="connsiteX3" fmla="*/ 0 w 4813540"/>
              <a:gd name="connsiteY3" fmla="*/ 4038494 h 4038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13540" h="4038494">
                <a:moveTo>
                  <a:pt x="0" y="0"/>
                </a:moveTo>
                <a:lnTo>
                  <a:pt x="4813540" y="0"/>
                </a:lnTo>
                <a:lnTo>
                  <a:pt x="4813540" y="4038494"/>
                </a:lnTo>
                <a:lnTo>
                  <a:pt x="0" y="4038494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435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9122FED-B9CE-40D8-846C-33FC451E3876}"/>
              </a:ext>
            </a:extLst>
          </p:cNvPr>
          <p:cNvSpPr/>
          <p:nvPr/>
        </p:nvSpPr>
        <p:spPr>
          <a:xfrm>
            <a:off x="1563688" y="1295400"/>
            <a:ext cx="21259800" cy="11049000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  <a:effectLst>
            <a:outerShdw blurRad="1066800" dist="304800" dir="2700000" algn="tl" rotWithShape="0">
              <a:schemeClr val="accent2">
                <a:lumMod val="50000"/>
                <a:alpha val="6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9E74CA1-C9C6-441D-949D-CF6B7CD477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129403" y="2122098"/>
            <a:ext cx="8678173" cy="9264770"/>
          </a:xfrm>
          <a:custGeom>
            <a:avLst/>
            <a:gdLst>
              <a:gd name="connsiteX0" fmla="*/ 0 w 9389427"/>
              <a:gd name="connsiteY0" fmla="*/ 0 h 8534400"/>
              <a:gd name="connsiteX1" fmla="*/ 9389427 w 9389427"/>
              <a:gd name="connsiteY1" fmla="*/ 0 h 8534400"/>
              <a:gd name="connsiteX2" fmla="*/ 9389427 w 9389427"/>
              <a:gd name="connsiteY2" fmla="*/ 8534400 h 8534400"/>
              <a:gd name="connsiteX3" fmla="*/ 0 w 9389427"/>
              <a:gd name="connsiteY3" fmla="*/ 8534400 h 853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89427" h="8534400">
                <a:moveTo>
                  <a:pt x="0" y="0"/>
                </a:moveTo>
                <a:lnTo>
                  <a:pt x="9389427" y="0"/>
                </a:lnTo>
                <a:lnTo>
                  <a:pt x="9389427" y="8534400"/>
                </a:lnTo>
                <a:lnTo>
                  <a:pt x="0" y="85344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65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9122FED-B9CE-40D8-846C-33FC451E3876}"/>
              </a:ext>
            </a:extLst>
          </p:cNvPr>
          <p:cNvSpPr/>
          <p:nvPr/>
        </p:nvSpPr>
        <p:spPr>
          <a:xfrm>
            <a:off x="1563688" y="1295400"/>
            <a:ext cx="21259800" cy="11049000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  <a:effectLst>
            <a:outerShdw blurRad="1066800" dist="304800" dir="2700000" algn="tl" rotWithShape="0">
              <a:schemeClr val="accent2">
                <a:lumMod val="50000"/>
                <a:alpha val="6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9E74CA1-C9C6-441D-949D-CF6B7CD477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603643" y="2122098"/>
            <a:ext cx="8678173" cy="9264770"/>
          </a:xfrm>
          <a:custGeom>
            <a:avLst/>
            <a:gdLst>
              <a:gd name="connsiteX0" fmla="*/ 0 w 9389427"/>
              <a:gd name="connsiteY0" fmla="*/ 0 h 8534400"/>
              <a:gd name="connsiteX1" fmla="*/ 9389427 w 9389427"/>
              <a:gd name="connsiteY1" fmla="*/ 0 h 8534400"/>
              <a:gd name="connsiteX2" fmla="*/ 9389427 w 9389427"/>
              <a:gd name="connsiteY2" fmla="*/ 8534400 h 8534400"/>
              <a:gd name="connsiteX3" fmla="*/ 0 w 9389427"/>
              <a:gd name="connsiteY3" fmla="*/ 8534400 h 853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89427" h="8534400">
                <a:moveTo>
                  <a:pt x="0" y="0"/>
                </a:moveTo>
                <a:lnTo>
                  <a:pt x="9389427" y="0"/>
                </a:lnTo>
                <a:lnTo>
                  <a:pt x="9389427" y="8534400"/>
                </a:lnTo>
                <a:lnTo>
                  <a:pt x="0" y="85344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326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9122FED-B9CE-40D8-846C-33FC451E3876}"/>
              </a:ext>
            </a:extLst>
          </p:cNvPr>
          <p:cNvSpPr/>
          <p:nvPr/>
        </p:nvSpPr>
        <p:spPr>
          <a:xfrm>
            <a:off x="1563688" y="1295400"/>
            <a:ext cx="21259800" cy="11049000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  <a:effectLst>
            <a:outerShdw blurRad="1066800" dist="304800" dir="2700000" algn="tl" rotWithShape="0">
              <a:schemeClr val="accent2">
                <a:lumMod val="50000"/>
                <a:alpha val="6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3465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9122FED-B9CE-40D8-846C-33FC451E3876}"/>
              </a:ext>
            </a:extLst>
          </p:cNvPr>
          <p:cNvSpPr/>
          <p:nvPr/>
        </p:nvSpPr>
        <p:spPr>
          <a:xfrm>
            <a:off x="1563688" y="1295400"/>
            <a:ext cx="21259800" cy="11049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66800" dist="304800" dir="2700000" algn="tl" rotWithShape="0">
              <a:schemeClr val="accent2">
                <a:lumMod val="50000"/>
                <a:alpha val="6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A051F579-D711-42D1-88E3-599E003793E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2611818" y="2238301"/>
            <a:ext cx="4505211" cy="4505211"/>
          </a:xfrm>
          <a:custGeom>
            <a:avLst/>
            <a:gdLst>
              <a:gd name="connsiteX0" fmla="*/ 0 w 4505211"/>
              <a:gd name="connsiteY0" fmla="*/ 0 h 4505211"/>
              <a:gd name="connsiteX1" fmla="*/ 4505211 w 4505211"/>
              <a:gd name="connsiteY1" fmla="*/ 0 h 4505211"/>
              <a:gd name="connsiteX2" fmla="*/ 4505211 w 4505211"/>
              <a:gd name="connsiteY2" fmla="*/ 4505211 h 4505211"/>
              <a:gd name="connsiteX3" fmla="*/ 0 w 4505211"/>
              <a:gd name="connsiteY3" fmla="*/ 4505211 h 4505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05211" h="4505211">
                <a:moveTo>
                  <a:pt x="0" y="0"/>
                </a:moveTo>
                <a:lnTo>
                  <a:pt x="4505211" y="0"/>
                </a:lnTo>
                <a:lnTo>
                  <a:pt x="4505211" y="4505211"/>
                </a:lnTo>
                <a:lnTo>
                  <a:pt x="0" y="4505211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CDC450F-D971-47A6-A2A1-D4F35D34013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7346006" y="2238301"/>
            <a:ext cx="4505211" cy="4505211"/>
          </a:xfrm>
          <a:custGeom>
            <a:avLst/>
            <a:gdLst>
              <a:gd name="connsiteX0" fmla="*/ 0 w 4505211"/>
              <a:gd name="connsiteY0" fmla="*/ 0 h 4505211"/>
              <a:gd name="connsiteX1" fmla="*/ 4505211 w 4505211"/>
              <a:gd name="connsiteY1" fmla="*/ 0 h 4505211"/>
              <a:gd name="connsiteX2" fmla="*/ 4505211 w 4505211"/>
              <a:gd name="connsiteY2" fmla="*/ 4505211 h 4505211"/>
              <a:gd name="connsiteX3" fmla="*/ 0 w 4505211"/>
              <a:gd name="connsiteY3" fmla="*/ 4505211 h 4505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05211" h="4505211">
                <a:moveTo>
                  <a:pt x="0" y="0"/>
                </a:moveTo>
                <a:lnTo>
                  <a:pt x="4505211" y="0"/>
                </a:lnTo>
                <a:lnTo>
                  <a:pt x="4505211" y="4505211"/>
                </a:lnTo>
                <a:lnTo>
                  <a:pt x="0" y="4505211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8D8E9911-0431-44B1-8B46-0EC0E0A45A9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611818" y="6972489"/>
            <a:ext cx="4505211" cy="4505211"/>
          </a:xfrm>
          <a:custGeom>
            <a:avLst/>
            <a:gdLst>
              <a:gd name="connsiteX0" fmla="*/ 0 w 4505211"/>
              <a:gd name="connsiteY0" fmla="*/ 0 h 4505211"/>
              <a:gd name="connsiteX1" fmla="*/ 4505211 w 4505211"/>
              <a:gd name="connsiteY1" fmla="*/ 0 h 4505211"/>
              <a:gd name="connsiteX2" fmla="*/ 4505211 w 4505211"/>
              <a:gd name="connsiteY2" fmla="*/ 4505211 h 4505211"/>
              <a:gd name="connsiteX3" fmla="*/ 0 w 4505211"/>
              <a:gd name="connsiteY3" fmla="*/ 4505211 h 4505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05211" h="4505211">
                <a:moveTo>
                  <a:pt x="0" y="0"/>
                </a:moveTo>
                <a:lnTo>
                  <a:pt x="4505211" y="0"/>
                </a:lnTo>
                <a:lnTo>
                  <a:pt x="4505211" y="4505211"/>
                </a:lnTo>
                <a:lnTo>
                  <a:pt x="0" y="4505211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ACFF98D4-C8EF-4BC0-96B5-C588DF33D53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7346006" y="6972489"/>
            <a:ext cx="4505211" cy="4505211"/>
          </a:xfrm>
          <a:custGeom>
            <a:avLst/>
            <a:gdLst>
              <a:gd name="connsiteX0" fmla="*/ 0 w 4505211"/>
              <a:gd name="connsiteY0" fmla="*/ 0 h 4505211"/>
              <a:gd name="connsiteX1" fmla="*/ 4505211 w 4505211"/>
              <a:gd name="connsiteY1" fmla="*/ 0 h 4505211"/>
              <a:gd name="connsiteX2" fmla="*/ 4505211 w 4505211"/>
              <a:gd name="connsiteY2" fmla="*/ 4505211 h 4505211"/>
              <a:gd name="connsiteX3" fmla="*/ 0 w 4505211"/>
              <a:gd name="connsiteY3" fmla="*/ 4505211 h 4505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05211" h="4505211">
                <a:moveTo>
                  <a:pt x="0" y="0"/>
                </a:moveTo>
                <a:lnTo>
                  <a:pt x="4505211" y="0"/>
                </a:lnTo>
                <a:lnTo>
                  <a:pt x="4505211" y="4505211"/>
                </a:lnTo>
                <a:lnTo>
                  <a:pt x="0" y="4505211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290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</p:bld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9122FED-B9CE-40D8-846C-33FC451E3876}"/>
              </a:ext>
            </a:extLst>
          </p:cNvPr>
          <p:cNvSpPr/>
          <p:nvPr/>
        </p:nvSpPr>
        <p:spPr>
          <a:xfrm>
            <a:off x="1563688" y="1295400"/>
            <a:ext cx="21259800" cy="11049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66800" dist="304800" dir="2700000" algn="tl" rotWithShape="0">
              <a:schemeClr val="accent2">
                <a:lumMod val="50000"/>
                <a:alpha val="6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A051F579-D711-42D1-88E3-599E003793E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432648" y="2238301"/>
            <a:ext cx="4505211" cy="4505211"/>
          </a:xfrm>
          <a:custGeom>
            <a:avLst/>
            <a:gdLst>
              <a:gd name="connsiteX0" fmla="*/ 0 w 4505211"/>
              <a:gd name="connsiteY0" fmla="*/ 0 h 4505211"/>
              <a:gd name="connsiteX1" fmla="*/ 4505211 w 4505211"/>
              <a:gd name="connsiteY1" fmla="*/ 0 h 4505211"/>
              <a:gd name="connsiteX2" fmla="*/ 4505211 w 4505211"/>
              <a:gd name="connsiteY2" fmla="*/ 4505211 h 4505211"/>
              <a:gd name="connsiteX3" fmla="*/ 0 w 4505211"/>
              <a:gd name="connsiteY3" fmla="*/ 4505211 h 4505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05211" h="4505211">
                <a:moveTo>
                  <a:pt x="0" y="0"/>
                </a:moveTo>
                <a:lnTo>
                  <a:pt x="4505211" y="0"/>
                </a:lnTo>
                <a:lnTo>
                  <a:pt x="4505211" y="4505211"/>
                </a:lnTo>
                <a:lnTo>
                  <a:pt x="0" y="4505211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8D8E9911-0431-44B1-8B46-0EC0E0A45A9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432648" y="6972489"/>
            <a:ext cx="4505211" cy="4505211"/>
          </a:xfrm>
          <a:custGeom>
            <a:avLst/>
            <a:gdLst>
              <a:gd name="connsiteX0" fmla="*/ 0 w 4505211"/>
              <a:gd name="connsiteY0" fmla="*/ 0 h 4505211"/>
              <a:gd name="connsiteX1" fmla="*/ 4505211 w 4505211"/>
              <a:gd name="connsiteY1" fmla="*/ 0 h 4505211"/>
              <a:gd name="connsiteX2" fmla="*/ 4505211 w 4505211"/>
              <a:gd name="connsiteY2" fmla="*/ 4505211 h 4505211"/>
              <a:gd name="connsiteX3" fmla="*/ 0 w 4505211"/>
              <a:gd name="connsiteY3" fmla="*/ 4505211 h 4505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05211" h="4505211">
                <a:moveTo>
                  <a:pt x="0" y="0"/>
                </a:moveTo>
                <a:lnTo>
                  <a:pt x="4505211" y="0"/>
                </a:lnTo>
                <a:lnTo>
                  <a:pt x="4505211" y="4505211"/>
                </a:lnTo>
                <a:lnTo>
                  <a:pt x="0" y="4505211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3141BE1-615B-405F-9064-C58E41F3687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66836" y="2238301"/>
            <a:ext cx="4505211" cy="9239399"/>
          </a:xfrm>
          <a:custGeom>
            <a:avLst/>
            <a:gdLst>
              <a:gd name="connsiteX0" fmla="*/ 0 w 4505211"/>
              <a:gd name="connsiteY0" fmla="*/ 0 h 9239399"/>
              <a:gd name="connsiteX1" fmla="*/ 4505211 w 4505211"/>
              <a:gd name="connsiteY1" fmla="*/ 0 h 9239399"/>
              <a:gd name="connsiteX2" fmla="*/ 4505211 w 4505211"/>
              <a:gd name="connsiteY2" fmla="*/ 4266016 h 9239399"/>
              <a:gd name="connsiteX3" fmla="*/ 4505211 w 4505211"/>
              <a:gd name="connsiteY3" fmla="*/ 4505211 h 9239399"/>
              <a:gd name="connsiteX4" fmla="*/ 4505211 w 4505211"/>
              <a:gd name="connsiteY4" fmla="*/ 9239399 h 9239399"/>
              <a:gd name="connsiteX5" fmla="*/ 0 w 4505211"/>
              <a:gd name="connsiteY5" fmla="*/ 9239399 h 9239399"/>
              <a:gd name="connsiteX6" fmla="*/ 0 w 4505211"/>
              <a:gd name="connsiteY6" fmla="*/ 4505211 h 9239399"/>
              <a:gd name="connsiteX7" fmla="*/ 0 w 4505211"/>
              <a:gd name="connsiteY7" fmla="*/ 4266016 h 9239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05211" h="9239399">
                <a:moveTo>
                  <a:pt x="0" y="0"/>
                </a:moveTo>
                <a:lnTo>
                  <a:pt x="4505211" y="0"/>
                </a:lnTo>
                <a:lnTo>
                  <a:pt x="4505211" y="4266016"/>
                </a:lnTo>
                <a:lnTo>
                  <a:pt x="4505211" y="4505211"/>
                </a:lnTo>
                <a:lnTo>
                  <a:pt x="4505211" y="9239399"/>
                </a:lnTo>
                <a:lnTo>
                  <a:pt x="0" y="9239399"/>
                </a:lnTo>
                <a:lnTo>
                  <a:pt x="0" y="4505211"/>
                </a:lnTo>
                <a:lnTo>
                  <a:pt x="0" y="4266016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568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7" grpId="0" animBg="1"/>
    </p:bld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9122FED-B9CE-40D8-846C-33FC451E3876}"/>
              </a:ext>
            </a:extLst>
          </p:cNvPr>
          <p:cNvSpPr/>
          <p:nvPr/>
        </p:nvSpPr>
        <p:spPr>
          <a:xfrm>
            <a:off x="1563688" y="1295400"/>
            <a:ext cx="21259800" cy="11049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66800" dist="304800" dir="2700000" algn="tl" rotWithShape="0">
              <a:schemeClr val="accent2">
                <a:lumMod val="50000"/>
                <a:alpha val="6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90193969-EFD4-496D-8B9E-5E88D86D876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535790" y="1503219"/>
            <a:ext cx="4554747" cy="5580161"/>
          </a:xfrm>
          <a:custGeom>
            <a:avLst/>
            <a:gdLst>
              <a:gd name="connsiteX0" fmla="*/ 0 w 4554747"/>
              <a:gd name="connsiteY0" fmla="*/ 0 h 5580161"/>
              <a:gd name="connsiteX1" fmla="*/ 4554747 w 4554747"/>
              <a:gd name="connsiteY1" fmla="*/ 0 h 5580161"/>
              <a:gd name="connsiteX2" fmla="*/ 4554747 w 4554747"/>
              <a:gd name="connsiteY2" fmla="*/ 5580161 h 5580161"/>
              <a:gd name="connsiteX3" fmla="*/ 0 w 4554747"/>
              <a:gd name="connsiteY3" fmla="*/ 5580161 h 5580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54747" h="5580161">
                <a:moveTo>
                  <a:pt x="0" y="0"/>
                </a:moveTo>
                <a:lnTo>
                  <a:pt x="4554747" y="0"/>
                </a:lnTo>
                <a:lnTo>
                  <a:pt x="4554747" y="5580161"/>
                </a:lnTo>
                <a:lnTo>
                  <a:pt x="0" y="5580161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4C89588F-47B5-4EA9-84D2-BB4714817C7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298355" y="1503219"/>
            <a:ext cx="4554748" cy="6636229"/>
          </a:xfrm>
          <a:custGeom>
            <a:avLst/>
            <a:gdLst>
              <a:gd name="connsiteX0" fmla="*/ 0 w 4554748"/>
              <a:gd name="connsiteY0" fmla="*/ 0 h 6636229"/>
              <a:gd name="connsiteX1" fmla="*/ 4554748 w 4554748"/>
              <a:gd name="connsiteY1" fmla="*/ 0 h 6636229"/>
              <a:gd name="connsiteX2" fmla="*/ 4554748 w 4554748"/>
              <a:gd name="connsiteY2" fmla="*/ 6636229 h 6636229"/>
              <a:gd name="connsiteX3" fmla="*/ 0 w 4554748"/>
              <a:gd name="connsiteY3" fmla="*/ 6636229 h 6636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54748" h="6636229">
                <a:moveTo>
                  <a:pt x="0" y="0"/>
                </a:moveTo>
                <a:lnTo>
                  <a:pt x="4554748" y="0"/>
                </a:lnTo>
                <a:lnTo>
                  <a:pt x="4554748" y="6636229"/>
                </a:lnTo>
                <a:lnTo>
                  <a:pt x="0" y="6636229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FE6CF97D-0650-4B56-AB14-E0121CF1CF0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060921" y="1503219"/>
            <a:ext cx="4554746" cy="5391509"/>
          </a:xfrm>
          <a:custGeom>
            <a:avLst/>
            <a:gdLst>
              <a:gd name="connsiteX0" fmla="*/ 0 w 4554746"/>
              <a:gd name="connsiteY0" fmla="*/ 0 h 5391509"/>
              <a:gd name="connsiteX1" fmla="*/ 4554746 w 4554746"/>
              <a:gd name="connsiteY1" fmla="*/ 0 h 5391509"/>
              <a:gd name="connsiteX2" fmla="*/ 4554746 w 4554746"/>
              <a:gd name="connsiteY2" fmla="*/ 5391509 h 5391509"/>
              <a:gd name="connsiteX3" fmla="*/ 0 w 4554746"/>
              <a:gd name="connsiteY3" fmla="*/ 5391509 h 5391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54746" h="5391509">
                <a:moveTo>
                  <a:pt x="0" y="0"/>
                </a:moveTo>
                <a:lnTo>
                  <a:pt x="4554746" y="0"/>
                </a:lnTo>
                <a:lnTo>
                  <a:pt x="4554746" y="5391509"/>
                </a:lnTo>
                <a:lnTo>
                  <a:pt x="0" y="5391509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6BFA811-ED69-455B-96D0-37D354F87F5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8060921" y="7102547"/>
            <a:ext cx="4554746" cy="5034033"/>
          </a:xfrm>
          <a:custGeom>
            <a:avLst/>
            <a:gdLst>
              <a:gd name="connsiteX0" fmla="*/ 0 w 4554746"/>
              <a:gd name="connsiteY0" fmla="*/ 0 h 5034033"/>
              <a:gd name="connsiteX1" fmla="*/ 4554746 w 4554746"/>
              <a:gd name="connsiteY1" fmla="*/ 0 h 5034033"/>
              <a:gd name="connsiteX2" fmla="*/ 4554746 w 4554746"/>
              <a:gd name="connsiteY2" fmla="*/ 5034033 h 5034033"/>
              <a:gd name="connsiteX3" fmla="*/ 0 w 4554746"/>
              <a:gd name="connsiteY3" fmla="*/ 5034033 h 5034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54746" h="5034033">
                <a:moveTo>
                  <a:pt x="0" y="0"/>
                </a:moveTo>
                <a:lnTo>
                  <a:pt x="4554746" y="0"/>
                </a:lnTo>
                <a:lnTo>
                  <a:pt x="4554746" y="5034033"/>
                </a:lnTo>
                <a:lnTo>
                  <a:pt x="0" y="5034033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AD7D914E-F4E6-43AB-B3A5-B2689E3F93A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3298355" y="8347267"/>
            <a:ext cx="4554747" cy="3789313"/>
          </a:xfrm>
          <a:custGeom>
            <a:avLst/>
            <a:gdLst>
              <a:gd name="connsiteX0" fmla="*/ 0 w 4554747"/>
              <a:gd name="connsiteY0" fmla="*/ 0 h 3789313"/>
              <a:gd name="connsiteX1" fmla="*/ 4554747 w 4554747"/>
              <a:gd name="connsiteY1" fmla="*/ 0 h 3789313"/>
              <a:gd name="connsiteX2" fmla="*/ 4554747 w 4554747"/>
              <a:gd name="connsiteY2" fmla="*/ 3789313 h 3789313"/>
              <a:gd name="connsiteX3" fmla="*/ 0 w 4554747"/>
              <a:gd name="connsiteY3" fmla="*/ 3789313 h 3789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54747" h="3789313">
                <a:moveTo>
                  <a:pt x="0" y="0"/>
                </a:moveTo>
                <a:lnTo>
                  <a:pt x="4554747" y="0"/>
                </a:lnTo>
                <a:lnTo>
                  <a:pt x="4554747" y="3789313"/>
                </a:lnTo>
                <a:lnTo>
                  <a:pt x="0" y="3789313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ACA5BFD2-4568-4D70-8E22-082F80275A4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535790" y="7291199"/>
            <a:ext cx="4554747" cy="4845381"/>
          </a:xfrm>
          <a:custGeom>
            <a:avLst/>
            <a:gdLst>
              <a:gd name="connsiteX0" fmla="*/ 0 w 4554747"/>
              <a:gd name="connsiteY0" fmla="*/ 0 h 4845381"/>
              <a:gd name="connsiteX1" fmla="*/ 4554747 w 4554747"/>
              <a:gd name="connsiteY1" fmla="*/ 0 h 4845381"/>
              <a:gd name="connsiteX2" fmla="*/ 4554747 w 4554747"/>
              <a:gd name="connsiteY2" fmla="*/ 4845381 h 4845381"/>
              <a:gd name="connsiteX3" fmla="*/ 0 w 4554747"/>
              <a:gd name="connsiteY3" fmla="*/ 4845381 h 484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54747" h="4845381">
                <a:moveTo>
                  <a:pt x="0" y="0"/>
                </a:moveTo>
                <a:lnTo>
                  <a:pt x="4554747" y="0"/>
                </a:lnTo>
                <a:lnTo>
                  <a:pt x="4554747" y="4845381"/>
                </a:lnTo>
                <a:lnTo>
                  <a:pt x="0" y="4845381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975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21" grpId="0" animBg="1"/>
      <p:bldP spid="20" grpId="0" animBg="1"/>
      <p:bldP spid="19" grpId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8330183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10BEBEC-4602-490C-BDCC-808640865DA5}"/>
              </a:ext>
            </a:extLst>
          </p:cNvPr>
          <p:cNvSpPr/>
          <p:nvPr/>
        </p:nvSpPr>
        <p:spPr>
          <a:xfrm>
            <a:off x="1414731" y="1173191"/>
            <a:ext cx="21540159" cy="11335111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  <a:effectLst>
            <a:outerShdw blurRad="1066800" dist="304800" dir="2700000" algn="tl" rotWithShape="0">
              <a:schemeClr val="accent2">
                <a:lumMod val="50000"/>
                <a:alpha val="6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4A78E4F-330F-43B1-8E8D-634D7E25243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63687" y="1295399"/>
            <a:ext cx="21259800" cy="11049000"/>
          </a:xfrm>
          <a:custGeom>
            <a:avLst/>
            <a:gdLst>
              <a:gd name="connsiteX0" fmla="*/ 21259796 w 21259800"/>
              <a:gd name="connsiteY0" fmla="*/ 3549667 h 11049000"/>
              <a:gd name="connsiteX1" fmla="*/ 19246864 w 21259800"/>
              <a:gd name="connsiteY1" fmla="*/ 5562600 h 11049000"/>
              <a:gd name="connsiteX2" fmla="*/ 21259798 w 21259800"/>
              <a:gd name="connsiteY2" fmla="*/ 7575533 h 11049000"/>
              <a:gd name="connsiteX3" fmla="*/ 0 w 21259800"/>
              <a:gd name="connsiteY3" fmla="*/ 0 h 11049000"/>
              <a:gd name="connsiteX4" fmla="*/ 21259800 w 21259800"/>
              <a:gd name="connsiteY4" fmla="*/ 0 h 11049000"/>
              <a:gd name="connsiteX5" fmla="*/ 21259800 w 21259800"/>
              <a:gd name="connsiteY5" fmla="*/ 11049000 h 11049000"/>
              <a:gd name="connsiteX6" fmla="*/ 0 w 21259800"/>
              <a:gd name="connsiteY6" fmla="*/ 11049000 h 1104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259800" h="11049000">
                <a:moveTo>
                  <a:pt x="21259796" y="3549667"/>
                </a:moveTo>
                <a:lnTo>
                  <a:pt x="19246864" y="5562600"/>
                </a:lnTo>
                <a:lnTo>
                  <a:pt x="21259798" y="7575533"/>
                </a:lnTo>
                <a:close/>
                <a:moveTo>
                  <a:pt x="0" y="0"/>
                </a:moveTo>
                <a:lnTo>
                  <a:pt x="21259800" y="0"/>
                </a:lnTo>
                <a:lnTo>
                  <a:pt x="21259800" y="11049000"/>
                </a:lnTo>
                <a:lnTo>
                  <a:pt x="0" y="110490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55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10BEBEC-4602-490C-BDCC-808640865DA5}"/>
              </a:ext>
            </a:extLst>
          </p:cNvPr>
          <p:cNvSpPr/>
          <p:nvPr/>
        </p:nvSpPr>
        <p:spPr>
          <a:xfrm>
            <a:off x="1414731" y="1173191"/>
            <a:ext cx="21540159" cy="11335111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  <a:effectLst>
            <a:outerShdw blurRad="1066800" dist="304800" dir="2700000" algn="tl" rotWithShape="0">
              <a:schemeClr val="accent2">
                <a:lumMod val="50000"/>
                <a:alpha val="6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66670D1-8893-47E2-92FC-474C4574E26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63685" y="1295397"/>
            <a:ext cx="21259803" cy="11049000"/>
          </a:xfrm>
          <a:custGeom>
            <a:avLst/>
            <a:gdLst>
              <a:gd name="connsiteX0" fmla="*/ 0 w 21259803"/>
              <a:gd name="connsiteY0" fmla="*/ 3579586 h 11049000"/>
              <a:gd name="connsiteX1" fmla="*/ 1 w 21259803"/>
              <a:gd name="connsiteY1" fmla="*/ 3579587 h 11049000"/>
              <a:gd name="connsiteX2" fmla="*/ 1 w 21259803"/>
              <a:gd name="connsiteY2" fmla="*/ 7589810 h 11049000"/>
              <a:gd name="connsiteX3" fmla="*/ 1 w 21259803"/>
              <a:gd name="connsiteY3" fmla="*/ 7589810 h 11049000"/>
              <a:gd name="connsiteX4" fmla="*/ 21259803 w 21259803"/>
              <a:gd name="connsiteY4" fmla="*/ 0 h 11049000"/>
              <a:gd name="connsiteX5" fmla="*/ 21259801 w 21259803"/>
              <a:gd name="connsiteY5" fmla="*/ 2724510 h 11049000"/>
              <a:gd name="connsiteX6" fmla="*/ 21259801 w 21259803"/>
              <a:gd name="connsiteY6" fmla="*/ 8141898 h 11049000"/>
              <a:gd name="connsiteX7" fmla="*/ 21259803 w 21259803"/>
              <a:gd name="connsiteY7" fmla="*/ 11049000 h 11049000"/>
              <a:gd name="connsiteX8" fmla="*/ 1 w 21259803"/>
              <a:gd name="connsiteY8" fmla="*/ 11048999 h 11049000"/>
              <a:gd name="connsiteX9" fmla="*/ 1 w 21259803"/>
              <a:gd name="connsiteY9" fmla="*/ 7589810 h 11049000"/>
              <a:gd name="connsiteX10" fmla="*/ 2005112 w 21259803"/>
              <a:gd name="connsiteY10" fmla="*/ 5584698 h 11049000"/>
              <a:gd name="connsiteX11" fmla="*/ 1 w 21259803"/>
              <a:gd name="connsiteY11" fmla="*/ 3579587 h 11049000"/>
              <a:gd name="connsiteX12" fmla="*/ 1 w 21259803"/>
              <a:gd name="connsiteY12" fmla="*/ 1 h 1104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1259803" h="11049000">
                <a:moveTo>
                  <a:pt x="0" y="3579586"/>
                </a:moveTo>
                <a:lnTo>
                  <a:pt x="1" y="3579587"/>
                </a:lnTo>
                <a:lnTo>
                  <a:pt x="1" y="7589810"/>
                </a:lnTo>
                <a:lnTo>
                  <a:pt x="1" y="7589810"/>
                </a:lnTo>
                <a:close/>
                <a:moveTo>
                  <a:pt x="21259803" y="0"/>
                </a:moveTo>
                <a:lnTo>
                  <a:pt x="21259801" y="2724510"/>
                </a:lnTo>
                <a:lnTo>
                  <a:pt x="21259801" y="8141898"/>
                </a:lnTo>
                <a:lnTo>
                  <a:pt x="21259803" y="11049000"/>
                </a:lnTo>
                <a:lnTo>
                  <a:pt x="1" y="11048999"/>
                </a:lnTo>
                <a:lnTo>
                  <a:pt x="1" y="7589810"/>
                </a:lnTo>
                <a:lnTo>
                  <a:pt x="2005112" y="5584698"/>
                </a:lnTo>
                <a:lnTo>
                  <a:pt x="1" y="3579587"/>
                </a:lnTo>
                <a:lnTo>
                  <a:pt x="1" y="1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068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9122FED-B9CE-40D8-846C-33FC451E3876}"/>
              </a:ext>
            </a:extLst>
          </p:cNvPr>
          <p:cNvSpPr/>
          <p:nvPr/>
        </p:nvSpPr>
        <p:spPr>
          <a:xfrm>
            <a:off x="1563688" y="1295400"/>
            <a:ext cx="21259800" cy="11049000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  <a:effectLst>
            <a:outerShdw blurRad="1066800" dist="304800" dir="2700000" algn="tl" rotWithShape="0">
              <a:schemeClr val="accent2">
                <a:lumMod val="50000"/>
                <a:alpha val="6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E45A193-946A-476B-8F64-305BA1FA6AF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314121" y="1295399"/>
            <a:ext cx="4479235" cy="11049000"/>
          </a:xfrm>
          <a:custGeom>
            <a:avLst/>
            <a:gdLst>
              <a:gd name="connsiteX0" fmla="*/ 0 w 4479235"/>
              <a:gd name="connsiteY0" fmla="*/ 0 h 11049000"/>
              <a:gd name="connsiteX1" fmla="*/ 4479235 w 4479235"/>
              <a:gd name="connsiteY1" fmla="*/ 0 h 11049000"/>
              <a:gd name="connsiteX2" fmla="*/ 4479235 w 4479235"/>
              <a:gd name="connsiteY2" fmla="*/ 11049000 h 11049000"/>
              <a:gd name="connsiteX3" fmla="*/ 0 w 4479235"/>
              <a:gd name="connsiteY3" fmla="*/ 11049000 h 1104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9235" h="11049000">
                <a:moveTo>
                  <a:pt x="0" y="0"/>
                </a:moveTo>
                <a:lnTo>
                  <a:pt x="4479235" y="0"/>
                </a:lnTo>
                <a:lnTo>
                  <a:pt x="4479235" y="11049000"/>
                </a:lnTo>
                <a:lnTo>
                  <a:pt x="0" y="110490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2C4729B-341C-4AE9-81FD-6CBFA6263BA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4620323" y="1295399"/>
            <a:ext cx="4479235" cy="5423452"/>
          </a:xfrm>
          <a:custGeom>
            <a:avLst/>
            <a:gdLst>
              <a:gd name="connsiteX0" fmla="*/ 0 w 4479235"/>
              <a:gd name="connsiteY0" fmla="*/ 0 h 5423452"/>
              <a:gd name="connsiteX1" fmla="*/ 4479235 w 4479235"/>
              <a:gd name="connsiteY1" fmla="*/ 0 h 5423452"/>
              <a:gd name="connsiteX2" fmla="*/ 4479235 w 4479235"/>
              <a:gd name="connsiteY2" fmla="*/ 5423452 h 5423452"/>
              <a:gd name="connsiteX3" fmla="*/ 0 w 4479235"/>
              <a:gd name="connsiteY3" fmla="*/ 5423452 h 5423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9235" h="5423452">
                <a:moveTo>
                  <a:pt x="0" y="0"/>
                </a:moveTo>
                <a:lnTo>
                  <a:pt x="4479235" y="0"/>
                </a:lnTo>
                <a:lnTo>
                  <a:pt x="4479235" y="5423452"/>
                </a:lnTo>
                <a:lnTo>
                  <a:pt x="0" y="5423452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A3C9A88A-638C-43BA-9C93-31A56E47ADA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620323" y="6907695"/>
            <a:ext cx="4479235" cy="5423452"/>
          </a:xfrm>
          <a:custGeom>
            <a:avLst/>
            <a:gdLst>
              <a:gd name="connsiteX0" fmla="*/ 0 w 4479235"/>
              <a:gd name="connsiteY0" fmla="*/ 0 h 5423452"/>
              <a:gd name="connsiteX1" fmla="*/ 4479235 w 4479235"/>
              <a:gd name="connsiteY1" fmla="*/ 0 h 5423452"/>
              <a:gd name="connsiteX2" fmla="*/ 4479235 w 4479235"/>
              <a:gd name="connsiteY2" fmla="*/ 5423452 h 5423452"/>
              <a:gd name="connsiteX3" fmla="*/ 0 w 4479235"/>
              <a:gd name="connsiteY3" fmla="*/ 5423452 h 5423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9235" h="5423452">
                <a:moveTo>
                  <a:pt x="0" y="0"/>
                </a:moveTo>
                <a:lnTo>
                  <a:pt x="4479235" y="0"/>
                </a:lnTo>
                <a:lnTo>
                  <a:pt x="4479235" y="5423452"/>
                </a:lnTo>
                <a:lnTo>
                  <a:pt x="0" y="5423452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075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9122FED-B9CE-40D8-846C-33FC451E3876}"/>
              </a:ext>
            </a:extLst>
          </p:cNvPr>
          <p:cNvSpPr/>
          <p:nvPr/>
        </p:nvSpPr>
        <p:spPr>
          <a:xfrm>
            <a:off x="1563688" y="1295400"/>
            <a:ext cx="21259800" cy="11049000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  <a:effectLst>
            <a:outerShdw blurRad="1066800" dist="304800" dir="2700000" algn="tl" rotWithShape="0">
              <a:schemeClr val="accent2">
                <a:lumMod val="50000"/>
                <a:alpha val="6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A56B7E-4AD2-4409-947D-18DECC0E2602}"/>
              </a:ext>
            </a:extLst>
          </p:cNvPr>
          <p:cNvSpPr/>
          <p:nvPr/>
        </p:nvSpPr>
        <p:spPr>
          <a:xfrm>
            <a:off x="1563687" y="1333500"/>
            <a:ext cx="21259800" cy="11049000"/>
          </a:xfrm>
          <a:prstGeom prst="rect">
            <a:avLst/>
          </a:prstGeom>
          <a:noFill/>
          <a:ln w="190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738081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9122FED-B9CE-40D8-846C-33FC451E3876}"/>
              </a:ext>
            </a:extLst>
          </p:cNvPr>
          <p:cNvSpPr/>
          <p:nvPr/>
        </p:nvSpPr>
        <p:spPr>
          <a:xfrm>
            <a:off x="1563688" y="1295400"/>
            <a:ext cx="21259800" cy="11049000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  <a:effectLst>
            <a:outerShdw blurRad="1066800" dist="304800" dir="2700000" algn="tl" rotWithShape="0">
              <a:schemeClr val="accent2">
                <a:lumMod val="50000"/>
                <a:alpha val="6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7">
            <a:extLst>
              <a:ext uri="{FF2B5EF4-FFF2-40B4-BE49-F238E27FC236}">
                <a16:creationId xmlns:a16="http://schemas.microsoft.com/office/drawing/2014/main" id="{66A4359F-16C4-442E-949E-B1CBE5348CD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772940" y="1295400"/>
            <a:ext cx="14050548" cy="11049000"/>
          </a:xfrm>
          <a:custGeom>
            <a:avLst/>
            <a:gdLst>
              <a:gd name="connsiteX0" fmla="*/ 0 w 2320541"/>
              <a:gd name="connsiteY0" fmla="*/ 0 h 1743457"/>
              <a:gd name="connsiteX1" fmla="*/ 2320541 w 2320541"/>
              <a:gd name="connsiteY1" fmla="*/ 0 h 1743457"/>
              <a:gd name="connsiteX2" fmla="*/ 2320541 w 2320541"/>
              <a:gd name="connsiteY2" fmla="*/ 1743457 h 1743457"/>
              <a:gd name="connsiteX3" fmla="*/ 0 w 2320541"/>
              <a:gd name="connsiteY3" fmla="*/ 1743457 h 1743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0541" h="1743457">
                <a:moveTo>
                  <a:pt x="0" y="0"/>
                </a:moveTo>
                <a:lnTo>
                  <a:pt x="2320541" y="0"/>
                </a:lnTo>
                <a:lnTo>
                  <a:pt x="2320541" y="1743457"/>
                </a:lnTo>
                <a:lnTo>
                  <a:pt x="0" y="1743457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826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9122FED-B9CE-40D8-846C-33FC451E3876}"/>
              </a:ext>
            </a:extLst>
          </p:cNvPr>
          <p:cNvSpPr/>
          <p:nvPr/>
        </p:nvSpPr>
        <p:spPr>
          <a:xfrm>
            <a:off x="1563688" y="1295400"/>
            <a:ext cx="21259800" cy="11049000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  <a:effectLst>
            <a:outerShdw blurRad="1066800" dist="304800" dir="2700000" algn="tl" rotWithShape="0">
              <a:schemeClr val="accent2">
                <a:lumMod val="50000"/>
                <a:alpha val="6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8D8EDEBD-17D3-4DF2-AA7E-AA113622C4F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359487" y="3436112"/>
            <a:ext cx="2320541" cy="1743457"/>
          </a:xfrm>
          <a:custGeom>
            <a:avLst/>
            <a:gdLst>
              <a:gd name="connsiteX0" fmla="*/ 0 w 2320541"/>
              <a:gd name="connsiteY0" fmla="*/ 0 h 1743457"/>
              <a:gd name="connsiteX1" fmla="*/ 2320541 w 2320541"/>
              <a:gd name="connsiteY1" fmla="*/ 0 h 1743457"/>
              <a:gd name="connsiteX2" fmla="*/ 2320541 w 2320541"/>
              <a:gd name="connsiteY2" fmla="*/ 1743457 h 1743457"/>
              <a:gd name="connsiteX3" fmla="*/ 0 w 2320541"/>
              <a:gd name="connsiteY3" fmla="*/ 1743457 h 1743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0541" h="1743457">
                <a:moveTo>
                  <a:pt x="0" y="0"/>
                </a:moveTo>
                <a:lnTo>
                  <a:pt x="2320541" y="0"/>
                </a:lnTo>
                <a:lnTo>
                  <a:pt x="2320541" y="1743457"/>
                </a:lnTo>
                <a:lnTo>
                  <a:pt x="0" y="1743457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881EA14-3A57-4B11-A9FF-1616AF9372A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781016" y="3436112"/>
            <a:ext cx="2320541" cy="1743457"/>
          </a:xfrm>
          <a:custGeom>
            <a:avLst/>
            <a:gdLst>
              <a:gd name="connsiteX0" fmla="*/ 0 w 2320541"/>
              <a:gd name="connsiteY0" fmla="*/ 0 h 1743457"/>
              <a:gd name="connsiteX1" fmla="*/ 2320541 w 2320541"/>
              <a:gd name="connsiteY1" fmla="*/ 0 h 1743457"/>
              <a:gd name="connsiteX2" fmla="*/ 2320541 w 2320541"/>
              <a:gd name="connsiteY2" fmla="*/ 1743457 h 1743457"/>
              <a:gd name="connsiteX3" fmla="*/ 0 w 2320541"/>
              <a:gd name="connsiteY3" fmla="*/ 1743457 h 1743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0541" h="1743457">
                <a:moveTo>
                  <a:pt x="0" y="0"/>
                </a:moveTo>
                <a:lnTo>
                  <a:pt x="2320541" y="0"/>
                </a:lnTo>
                <a:lnTo>
                  <a:pt x="2320541" y="1743457"/>
                </a:lnTo>
                <a:lnTo>
                  <a:pt x="0" y="1743457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421096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9122FED-B9CE-40D8-846C-33FC451E3876}"/>
              </a:ext>
            </a:extLst>
          </p:cNvPr>
          <p:cNvSpPr/>
          <p:nvPr/>
        </p:nvSpPr>
        <p:spPr>
          <a:xfrm>
            <a:off x="1563688" y="1295400"/>
            <a:ext cx="21259800" cy="11049000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  <a:effectLst>
            <a:outerShdw blurRad="1066800" dist="304800" dir="2700000" algn="tl" rotWithShape="0">
              <a:schemeClr val="accent2">
                <a:lumMod val="50000"/>
                <a:alpha val="6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452C489-EA6E-4BC5-9850-D8537E86C94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63688" y="1295400"/>
            <a:ext cx="7086600" cy="5562600"/>
          </a:xfrm>
          <a:custGeom>
            <a:avLst/>
            <a:gdLst>
              <a:gd name="connsiteX0" fmla="*/ 0 w 7086600"/>
              <a:gd name="connsiteY0" fmla="*/ 0 h 5562600"/>
              <a:gd name="connsiteX1" fmla="*/ 7086600 w 7086600"/>
              <a:gd name="connsiteY1" fmla="*/ 0 h 5562600"/>
              <a:gd name="connsiteX2" fmla="*/ 7086600 w 7086600"/>
              <a:gd name="connsiteY2" fmla="*/ 5562600 h 5562600"/>
              <a:gd name="connsiteX3" fmla="*/ 0 w 7086600"/>
              <a:gd name="connsiteY3" fmla="*/ 5562600 h 556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86600" h="5562600">
                <a:moveTo>
                  <a:pt x="0" y="0"/>
                </a:moveTo>
                <a:lnTo>
                  <a:pt x="7086600" y="0"/>
                </a:lnTo>
                <a:lnTo>
                  <a:pt x="7086600" y="5562600"/>
                </a:lnTo>
                <a:lnTo>
                  <a:pt x="0" y="55626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19F50EE-1872-42E1-8F57-3DB9C267B31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650288" y="1295400"/>
            <a:ext cx="7086600" cy="5562600"/>
          </a:xfrm>
          <a:custGeom>
            <a:avLst/>
            <a:gdLst>
              <a:gd name="connsiteX0" fmla="*/ 0 w 7086600"/>
              <a:gd name="connsiteY0" fmla="*/ 0 h 5562600"/>
              <a:gd name="connsiteX1" fmla="*/ 7086600 w 7086600"/>
              <a:gd name="connsiteY1" fmla="*/ 0 h 5562600"/>
              <a:gd name="connsiteX2" fmla="*/ 7086600 w 7086600"/>
              <a:gd name="connsiteY2" fmla="*/ 5562600 h 5562600"/>
              <a:gd name="connsiteX3" fmla="*/ 0 w 7086600"/>
              <a:gd name="connsiteY3" fmla="*/ 5562600 h 556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86600" h="5562600">
                <a:moveTo>
                  <a:pt x="0" y="0"/>
                </a:moveTo>
                <a:lnTo>
                  <a:pt x="7086600" y="0"/>
                </a:lnTo>
                <a:lnTo>
                  <a:pt x="7086600" y="5562600"/>
                </a:lnTo>
                <a:lnTo>
                  <a:pt x="0" y="55626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53BA0F6-5D4B-47F5-9DA5-B602829E29F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5736888" y="1295400"/>
            <a:ext cx="7086600" cy="5562600"/>
          </a:xfrm>
          <a:custGeom>
            <a:avLst/>
            <a:gdLst>
              <a:gd name="connsiteX0" fmla="*/ 0 w 7086600"/>
              <a:gd name="connsiteY0" fmla="*/ 0 h 5562600"/>
              <a:gd name="connsiteX1" fmla="*/ 7086600 w 7086600"/>
              <a:gd name="connsiteY1" fmla="*/ 0 h 5562600"/>
              <a:gd name="connsiteX2" fmla="*/ 7086600 w 7086600"/>
              <a:gd name="connsiteY2" fmla="*/ 5562600 h 5562600"/>
              <a:gd name="connsiteX3" fmla="*/ 0 w 7086600"/>
              <a:gd name="connsiteY3" fmla="*/ 5562600 h 556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86600" h="5562600">
                <a:moveTo>
                  <a:pt x="0" y="0"/>
                </a:moveTo>
                <a:lnTo>
                  <a:pt x="7086600" y="0"/>
                </a:lnTo>
                <a:lnTo>
                  <a:pt x="7086600" y="5562600"/>
                </a:lnTo>
                <a:lnTo>
                  <a:pt x="0" y="55626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732473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9269398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ght Blue">
            <a:extLst>
              <a:ext uri="{FF2B5EF4-FFF2-40B4-BE49-F238E27FC236}">
                <a16:creationId xmlns:a16="http://schemas.microsoft.com/office/drawing/2014/main" id="{737C1824-F0F8-4696-B834-5E2D2D66B4B5}"/>
              </a:ext>
            </a:extLst>
          </p:cNvPr>
          <p:cNvSpPr/>
          <p:nvPr/>
        </p:nvSpPr>
        <p:spPr>
          <a:xfrm rot="11700000">
            <a:off x="-9089865" y="167822"/>
            <a:ext cx="31922598" cy="21416690"/>
          </a:xfrm>
          <a:custGeom>
            <a:avLst/>
            <a:gdLst>
              <a:gd name="connsiteX0" fmla="*/ 7866683 w 8105775"/>
              <a:gd name="connsiteY0" fmla="*/ 3469179 h 7248525"/>
              <a:gd name="connsiteX1" fmla="*/ 6844650 w 8105775"/>
              <a:gd name="connsiteY1" fmla="*/ 1416541 h 7248525"/>
              <a:gd name="connsiteX2" fmla="*/ 5800711 w 8105775"/>
              <a:gd name="connsiteY2" fmla="*/ 430704 h 7248525"/>
              <a:gd name="connsiteX3" fmla="*/ 1604948 w 8105775"/>
              <a:gd name="connsiteY3" fmla="*/ 1225089 h 7248525"/>
              <a:gd name="connsiteX4" fmla="*/ 8558 w 8105775"/>
              <a:gd name="connsiteY4" fmla="*/ 4330239 h 7248525"/>
              <a:gd name="connsiteX5" fmla="*/ 1055355 w 8105775"/>
              <a:gd name="connsiteY5" fmla="*/ 6109509 h 7248525"/>
              <a:gd name="connsiteX6" fmla="*/ 2590785 w 8105775"/>
              <a:gd name="connsiteY6" fmla="*/ 6781022 h 7248525"/>
              <a:gd name="connsiteX7" fmla="*/ 4990133 w 8105775"/>
              <a:gd name="connsiteY7" fmla="*/ 7234412 h 7248525"/>
              <a:gd name="connsiteX8" fmla="*/ 6442696 w 8105775"/>
              <a:gd name="connsiteY8" fmla="*/ 7103919 h 7248525"/>
              <a:gd name="connsiteX9" fmla="*/ 7065631 w 8105775"/>
              <a:gd name="connsiteY9" fmla="*/ 6813406 h 7248525"/>
              <a:gd name="connsiteX10" fmla="*/ 7575218 w 8105775"/>
              <a:gd name="connsiteY10" fmla="*/ 6330489 h 7248525"/>
              <a:gd name="connsiteX11" fmla="*/ 8074328 w 8105775"/>
              <a:gd name="connsiteY11" fmla="*/ 5337031 h 7248525"/>
              <a:gd name="connsiteX12" fmla="*/ 8036228 w 8105775"/>
              <a:gd name="connsiteY12" fmla="*/ 4195937 h 7248525"/>
              <a:gd name="connsiteX13" fmla="*/ 7866683 w 8105775"/>
              <a:gd name="connsiteY13" fmla="*/ 3469179 h 7248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105775" h="7248525">
                <a:moveTo>
                  <a:pt x="7866683" y="3469179"/>
                </a:moveTo>
                <a:cubicBezTo>
                  <a:pt x="7655228" y="2729086"/>
                  <a:pt x="7324711" y="2029951"/>
                  <a:pt x="6844650" y="1416541"/>
                </a:cubicBezTo>
                <a:cubicBezTo>
                  <a:pt x="6549375" y="1038399"/>
                  <a:pt x="6199808" y="699309"/>
                  <a:pt x="5800711" y="430704"/>
                </a:cubicBezTo>
                <a:cubicBezTo>
                  <a:pt x="4204321" y="-641811"/>
                  <a:pt x="2276460" y="544051"/>
                  <a:pt x="1604948" y="1225089"/>
                </a:cubicBezTo>
                <a:cubicBezTo>
                  <a:pt x="933435" y="1906126"/>
                  <a:pt x="-104790" y="3310111"/>
                  <a:pt x="8558" y="4330239"/>
                </a:cubicBezTo>
                <a:cubicBezTo>
                  <a:pt x="121905" y="5350367"/>
                  <a:pt x="583868" y="5796137"/>
                  <a:pt x="1055355" y="6109509"/>
                </a:cubicBezTo>
                <a:cubicBezTo>
                  <a:pt x="1526843" y="6423834"/>
                  <a:pt x="2328848" y="6711489"/>
                  <a:pt x="2590785" y="6781022"/>
                </a:cubicBezTo>
                <a:cubicBezTo>
                  <a:pt x="2852723" y="6850554"/>
                  <a:pt x="4212893" y="7164879"/>
                  <a:pt x="4990133" y="7234412"/>
                </a:cubicBezTo>
                <a:cubicBezTo>
                  <a:pt x="5474003" y="7278226"/>
                  <a:pt x="5975971" y="7243937"/>
                  <a:pt x="6442696" y="7103919"/>
                </a:cubicBezTo>
                <a:cubicBezTo>
                  <a:pt x="6659866" y="7039149"/>
                  <a:pt x="6885608" y="6952472"/>
                  <a:pt x="7065631" y="6813406"/>
                </a:cubicBezTo>
                <a:cubicBezTo>
                  <a:pt x="7251368" y="6670531"/>
                  <a:pt x="7423771" y="6509559"/>
                  <a:pt x="7575218" y="6330489"/>
                </a:cubicBezTo>
                <a:cubicBezTo>
                  <a:pt x="7816200" y="6043787"/>
                  <a:pt x="8001938" y="5706601"/>
                  <a:pt x="8074328" y="5337031"/>
                </a:cubicBezTo>
                <a:cubicBezTo>
                  <a:pt x="8147671" y="4960794"/>
                  <a:pt x="8104808" y="4572174"/>
                  <a:pt x="8036228" y="4195937"/>
                </a:cubicBezTo>
                <a:cubicBezTo>
                  <a:pt x="7990508" y="3951144"/>
                  <a:pt x="7935263" y="3708256"/>
                  <a:pt x="7866683" y="3469179"/>
                </a:cubicBezTo>
                <a:close/>
              </a:path>
            </a:pathLst>
          </a:custGeom>
          <a:gradFill>
            <a:gsLst>
              <a:gs pos="77000">
                <a:schemeClr val="accent2"/>
              </a:gs>
              <a:gs pos="0">
                <a:schemeClr val="accent1">
                  <a:lumMod val="40000"/>
                  <a:lumOff val="60000"/>
                </a:schemeClr>
              </a:gs>
            </a:gsLst>
            <a:path path="circle">
              <a:fillToRect l="50000" t="50000" r="50000" b="50000"/>
            </a:path>
          </a:gradFill>
          <a:ln w="9525" cap="flat">
            <a:noFill/>
            <a:prstDash val="solid"/>
            <a:miter/>
          </a:ln>
          <a:effectLst>
            <a:softEdge rad="1270000"/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Pink Purple">
            <a:extLst>
              <a:ext uri="{FF2B5EF4-FFF2-40B4-BE49-F238E27FC236}">
                <a16:creationId xmlns:a16="http://schemas.microsoft.com/office/drawing/2014/main" id="{500985AA-642B-4D7B-8B9E-2F84B87877A6}"/>
              </a:ext>
            </a:extLst>
          </p:cNvPr>
          <p:cNvSpPr/>
          <p:nvPr/>
        </p:nvSpPr>
        <p:spPr>
          <a:xfrm rot="900000">
            <a:off x="-4017610" y="-8193034"/>
            <a:ext cx="21010204" cy="18788207"/>
          </a:xfrm>
          <a:custGeom>
            <a:avLst/>
            <a:gdLst>
              <a:gd name="connsiteX0" fmla="*/ 7866683 w 8105775"/>
              <a:gd name="connsiteY0" fmla="*/ 3469179 h 7248525"/>
              <a:gd name="connsiteX1" fmla="*/ 6844650 w 8105775"/>
              <a:gd name="connsiteY1" fmla="*/ 1416541 h 7248525"/>
              <a:gd name="connsiteX2" fmla="*/ 5800711 w 8105775"/>
              <a:gd name="connsiteY2" fmla="*/ 430704 h 7248525"/>
              <a:gd name="connsiteX3" fmla="*/ 1604948 w 8105775"/>
              <a:gd name="connsiteY3" fmla="*/ 1225089 h 7248525"/>
              <a:gd name="connsiteX4" fmla="*/ 8558 w 8105775"/>
              <a:gd name="connsiteY4" fmla="*/ 4330239 h 7248525"/>
              <a:gd name="connsiteX5" fmla="*/ 1055355 w 8105775"/>
              <a:gd name="connsiteY5" fmla="*/ 6109509 h 7248525"/>
              <a:gd name="connsiteX6" fmla="*/ 2590785 w 8105775"/>
              <a:gd name="connsiteY6" fmla="*/ 6781022 h 7248525"/>
              <a:gd name="connsiteX7" fmla="*/ 4990133 w 8105775"/>
              <a:gd name="connsiteY7" fmla="*/ 7234412 h 7248525"/>
              <a:gd name="connsiteX8" fmla="*/ 6442696 w 8105775"/>
              <a:gd name="connsiteY8" fmla="*/ 7103919 h 7248525"/>
              <a:gd name="connsiteX9" fmla="*/ 7065631 w 8105775"/>
              <a:gd name="connsiteY9" fmla="*/ 6813406 h 7248525"/>
              <a:gd name="connsiteX10" fmla="*/ 7575218 w 8105775"/>
              <a:gd name="connsiteY10" fmla="*/ 6330489 h 7248525"/>
              <a:gd name="connsiteX11" fmla="*/ 8074328 w 8105775"/>
              <a:gd name="connsiteY11" fmla="*/ 5337031 h 7248525"/>
              <a:gd name="connsiteX12" fmla="*/ 8036228 w 8105775"/>
              <a:gd name="connsiteY12" fmla="*/ 4195937 h 7248525"/>
              <a:gd name="connsiteX13" fmla="*/ 7866683 w 8105775"/>
              <a:gd name="connsiteY13" fmla="*/ 3469179 h 7248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105775" h="7248525">
                <a:moveTo>
                  <a:pt x="7866683" y="3469179"/>
                </a:moveTo>
                <a:cubicBezTo>
                  <a:pt x="7655228" y="2729086"/>
                  <a:pt x="7324711" y="2029951"/>
                  <a:pt x="6844650" y="1416541"/>
                </a:cubicBezTo>
                <a:cubicBezTo>
                  <a:pt x="6549375" y="1038399"/>
                  <a:pt x="6199808" y="699309"/>
                  <a:pt x="5800711" y="430704"/>
                </a:cubicBezTo>
                <a:cubicBezTo>
                  <a:pt x="4204321" y="-641811"/>
                  <a:pt x="2276460" y="544051"/>
                  <a:pt x="1604948" y="1225089"/>
                </a:cubicBezTo>
                <a:cubicBezTo>
                  <a:pt x="933435" y="1906126"/>
                  <a:pt x="-104790" y="3310111"/>
                  <a:pt x="8558" y="4330239"/>
                </a:cubicBezTo>
                <a:cubicBezTo>
                  <a:pt x="121905" y="5350367"/>
                  <a:pt x="583868" y="5796137"/>
                  <a:pt x="1055355" y="6109509"/>
                </a:cubicBezTo>
                <a:cubicBezTo>
                  <a:pt x="1526843" y="6423834"/>
                  <a:pt x="2328848" y="6711489"/>
                  <a:pt x="2590785" y="6781022"/>
                </a:cubicBezTo>
                <a:cubicBezTo>
                  <a:pt x="2852723" y="6850554"/>
                  <a:pt x="4212893" y="7164879"/>
                  <a:pt x="4990133" y="7234412"/>
                </a:cubicBezTo>
                <a:cubicBezTo>
                  <a:pt x="5474003" y="7278226"/>
                  <a:pt x="5975971" y="7243937"/>
                  <a:pt x="6442696" y="7103919"/>
                </a:cubicBezTo>
                <a:cubicBezTo>
                  <a:pt x="6659866" y="7039149"/>
                  <a:pt x="6885608" y="6952472"/>
                  <a:pt x="7065631" y="6813406"/>
                </a:cubicBezTo>
                <a:cubicBezTo>
                  <a:pt x="7251368" y="6670531"/>
                  <a:pt x="7423771" y="6509559"/>
                  <a:pt x="7575218" y="6330489"/>
                </a:cubicBezTo>
                <a:cubicBezTo>
                  <a:pt x="7816200" y="6043787"/>
                  <a:pt x="8001938" y="5706601"/>
                  <a:pt x="8074328" y="5337031"/>
                </a:cubicBezTo>
                <a:cubicBezTo>
                  <a:pt x="8147671" y="4960794"/>
                  <a:pt x="8104808" y="4572174"/>
                  <a:pt x="8036228" y="4195937"/>
                </a:cubicBezTo>
                <a:cubicBezTo>
                  <a:pt x="7990508" y="3951144"/>
                  <a:pt x="7935263" y="3708256"/>
                  <a:pt x="7866683" y="3469179"/>
                </a:cubicBezTo>
                <a:close/>
              </a:path>
            </a:pathLst>
          </a:custGeom>
          <a:gradFill>
            <a:gsLst>
              <a:gs pos="71000">
                <a:schemeClr val="accent2"/>
              </a:gs>
              <a:gs pos="40000">
                <a:schemeClr val="accent3">
                  <a:lumMod val="75000"/>
                </a:schemeClr>
              </a:gs>
              <a:gs pos="0">
                <a:schemeClr val="accent3">
                  <a:lumMod val="75000"/>
                </a:schemeClr>
              </a:gs>
            </a:gsLst>
            <a:path path="circle">
              <a:fillToRect l="50000" t="50000" r="50000" b="50000"/>
            </a:path>
          </a:gradFill>
          <a:ln w="9525" cap="flat">
            <a:noFill/>
            <a:prstDash val="solid"/>
            <a:miter/>
          </a:ln>
          <a:effectLst>
            <a:softEdge rad="1270000"/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Purple">
            <a:extLst>
              <a:ext uri="{FF2B5EF4-FFF2-40B4-BE49-F238E27FC236}">
                <a16:creationId xmlns:a16="http://schemas.microsoft.com/office/drawing/2014/main" id="{448C279F-10E9-4C46-A814-3EAAE49164DB}"/>
              </a:ext>
            </a:extLst>
          </p:cNvPr>
          <p:cNvSpPr/>
          <p:nvPr/>
        </p:nvSpPr>
        <p:spPr>
          <a:xfrm rot="15300000">
            <a:off x="2416400" y="-9343195"/>
            <a:ext cx="30017871" cy="26843243"/>
          </a:xfrm>
          <a:custGeom>
            <a:avLst/>
            <a:gdLst>
              <a:gd name="connsiteX0" fmla="*/ 7866683 w 8105775"/>
              <a:gd name="connsiteY0" fmla="*/ 3469179 h 7248525"/>
              <a:gd name="connsiteX1" fmla="*/ 6844650 w 8105775"/>
              <a:gd name="connsiteY1" fmla="*/ 1416541 h 7248525"/>
              <a:gd name="connsiteX2" fmla="*/ 5800711 w 8105775"/>
              <a:gd name="connsiteY2" fmla="*/ 430704 h 7248525"/>
              <a:gd name="connsiteX3" fmla="*/ 1604948 w 8105775"/>
              <a:gd name="connsiteY3" fmla="*/ 1225089 h 7248525"/>
              <a:gd name="connsiteX4" fmla="*/ 8558 w 8105775"/>
              <a:gd name="connsiteY4" fmla="*/ 4330239 h 7248525"/>
              <a:gd name="connsiteX5" fmla="*/ 1055355 w 8105775"/>
              <a:gd name="connsiteY5" fmla="*/ 6109509 h 7248525"/>
              <a:gd name="connsiteX6" fmla="*/ 2590785 w 8105775"/>
              <a:gd name="connsiteY6" fmla="*/ 6781022 h 7248525"/>
              <a:gd name="connsiteX7" fmla="*/ 4990133 w 8105775"/>
              <a:gd name="connsiteY7" fmla="*/ 7234412 h 7248525"/>
              <a:gd name="connsiteX8" fmla="*/ 6442696 w 8105775"/>
              <a:gd name="connsiteY8" fmla="*/ 7103919 h 7248525"/>
              <a:gd name="connsiteX9" fmla="*/ 7065631 w 8105775"/>
              <a:gd name="connsiteY9" fmla="*/ 6813406 h 7248525"/>
              <a:gd name="connsiteX10" fmla="*/ 7575218 w 8105775"/>
              <a:gd name="connsiteY10" fmla="*/ 6330489 h 7248525"/>
              <a:gd name="connsiteX11" fmla="*/ 8074328 w 8105775"/>
              <a:gd name="connsiteY11" fmla="*/ 5337031 h 7248525"/>
              <a:gd name="connsiteX12" fmla="*/ 8036228 w 8105775"/>
              <a:gd name="connsiteY12" fmla="*/ 4195937 h 7248525"/>
              <a:gd name="connsiteX13" fmla="*/ 7866683 w 8105775"/>
              <a:gd name="connsiteY13" fmla="*/ 3469179 h 7248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105775" h="7248525">
                <a:moveTo>
                  <a:pt x="7866683" y="3469179"/>
                </a:moveTo>
                <a:cubicBezTo>
                  <a:pt x="7655228" y="2729086"/>
                  <a:pt x="7324711" y="2029951"/>
                  <a:pt x="6844650" y="1416541"/>
                </a:cubicBezTo>
                <a:cubicBezTo>
                  <a:pt x="6549375" y="1038399"/>
                  <a:pt x="6199808" y="699309"/>
                  <a:pt x="5800711" y="430704"/>
                </a:cubicBezTo>
                <a:cubicBezTo>
                  <a:pt x="4204321" y="-641811"/>
                  <a:pt x="2276460" y="544051"/>
                  <a:pt x="1604948" y="1225089"/>
                </a:cubicBezTo>
                <a:cubicBezTo>
                  <a:pt x="933435" y="1906126"/>
                  <a:pt x="-104790" y="3310111"/>
                  <a:pt x="8558" y="4330239"/>
                </a:cubicBezTo>
                <a:cubicBezTo>
                  <a:pt x="121905" y="5350367"/>
                  <a:pt x="583868" y="5796137"/>
                  <a:pt x="1055355" y="6109509"/>
                </a:cubicBezTo>
                <a:cubicBezTo>
                  <a:pt x="1526843" y="6423834"/>
                  <a:pt x="2328848" y="6711489"/>
                  <a:pt x="2590785" y="6781022"/>
                </a:cubicBezTo>
                <a:cubicBezTo>
                  <a:pt x="2852723" y="6850554"/>
                  <a:pt x="4212893" y="7164879"/>
                  <a:pt x="4990133" y="7234412"/>
                </a:cubicBezTo>
                <a:cubicBezTo>
                  <a:pt x="5474003" y="7278226"/>
                  <a:pt x="5975971" y="7243937"/>
                  <a:pt x="6442696" y="7103919"/>
                </a:cubicBezTo>
                <a:cubicBezTo>
                  <a:pt x="6659866" y="7039149"/>
                  <a:pt x="6885608" y="6952472"/>
                  <a:pt x="7065631" y="6813406"/>
                </a:cubicBezTo>
                <a:cubicBezTo>
                  <a:pt x="7251368" y="6670531"/>
                  <a:pt x="7423771" y="6509559"/>
                  <a:pt x="7575218" y="6330489"/>
                </a:cubicBezTo>
                <a:cubicBezTo>
                  <a:pt x="7816200" y="6043787"/>
                  <a:pt x="8001938" y="5706601"/>
                  <a:pt x="8074328" y="5337031"/>
                </a:cubicBezTo>
                <a:cubicBezTo>
                  <a:pt x="8147671" y="4960794"/>
                  <a:pt x="8104808" y="4572174"/>
                  <a:pt x="8036228" y="4195937"/>
                </a:cubicBezTo>
                <a:cubicBezTo>
                  <a:pt x="7990508" y="3951144"/>
                  <a:pt x="7935263" y="3708256"/>
                  <a:pt x="7866683" y="3469179"/>
                </a:cubicBezTo>
                <a:close/>
              </a:path>
            </a:pathLst>
          </a:custGeom>
          <a:gradFill>
            <a:gsLst>
              <a:gs pos="73000">
                <a:schemeClr val="accent2"/>
              </a:gs>
              <a:gs pos="0">
                <a:schemeClr val="accent2"/>
              </a:gs>
            </a:gsLst>
            <a:path path="circle">
              <a:fillToRect l="50000" t="50000" r="50000" b="50000"/>
            </a:path>
          </a:gradFill>
          <a:ln w="9525" cap="flat">
            <a:noFill/>
            <a:prstDash val="solid"/>
            <a:miter/>
          </a:ln>
          <a:effectLst>
            <a:softEdge rad="1270000"/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Pink">
            <a:extLst>
              <a:ext uri="{FF2B5EF4-FFF2-40B4-BE49-F238E27FC236}">
                <a16:creationId xmlns:a16="http://schemas.microsoft.com/office/drawing/2014/main" id="{B4D9EABA-F71C-441A-8842-306D0D635336}"/>
              </a:ext>
            </a:extLst>
          </p:cNvPr>
          <p:cNvSpPr/>
          <p:nvPr/>
        </p:nvSpPr>
        <p:spPr>
          <a:xfrm rot="9000000">
            <a:off x="570497" y="-5092368"/>
            <a:ext cx="17079431" cy="15273145"/>
          </a:xfrm>
          <a:custGeom>
            <a:avLst/>
            <a:gdLst>
              <a:gd name="connsiteX0" fmla="*/ 7866683 w 8105775"/>
              <a:gd name="connsiteY0" fmla="*/ 3469179 h 7248525"/>
              <a:gd name="connsiteX1" fmla="*/ 6844650 w 8105775"/>
              <a:gd name="connsiteY1" fmla="*/ 1416541 h 7248525"/>
              <a:gd name="connsiteX2" fmla="*/ 5800711 w 8105775"/>
              <a:gd name="connsiteY2" fmla="*/ 430704 h 7248525"/>
              <a:gd name="connsiteX3" fmla="*/ 1604948 w 8105775"/>
              <a:gd name="connsiteY3" fmla="*/ 1225089 h 7248525"/>
              <a:gd name="connsiteX4" fmla="*/ 8558 w 8105775"/>
              <a:gd name="connsiteY4" fmla="*/ 4330239 h 7248525"/>
              <a:gd name="connsiteX5" fmla="*/ 1055355 w 8105775"/>
              <a:gd name="connsiteY5" fmla="*/ 6109509 h 7248525"/>
              <a:gd name="connsiteX6" fmla="*/ 2590785 w 8105775"/>
              <a:gd name="connsiteY6" fmla="*/ 6781022 h 7248525"/>
              <a:gd name="connsiteX7" fmla="*/ 4990133 w 8105775"/>
              <a:gd name="connsiteY7" fmla="*/ 7234412 h 7248525"/>
              <a:gd name="connsiteX8" fmla="*/ 6442696 w 8105775"/>
              <a:gd name="connsiteY8" fmla="*/ 7103919 h 7248525"/>
              <a:gd name="connsiteX9" fmla="*/ 7065631 w 8105775"/>
              <a:gd name="connsiteY9" fmla="*/ 6813406 h 7248525"/>
              <a:gd name="connsiteX10" fmla="*/ 7575218 w 8105775"/>
              <a:gd name="connsiteY10" fmla="*/ 6330489 h 7248525"/>
              <a:gd name="connsiteX11" fmla="*/ 8074328 w 8105775"/>
              <a:gd name="connsiteY11" fmla="*/ 5337031 h 7248525"/>
              <a:gd name="connsiteX12" fmla="*/ 8036228 w 8105775"/>
              <a:gd name="connsiteY12" fmla="*/ 4195937 h 7248525"/>
              <a:gd name="connsiteX13" fmla="*/ 7866683 w 8105775"/>
              <a:gd name="connsiteY13" fmla="*/ 3469179 h 7248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105775" h="7248525">
                <a:moveTo>
                  <a:pt x="7866683" y="3469179"/>
                </a:moveTo>
                <a:cubicBezTo>
                  <a:pt x="7655228" y="2729086"/>
                  <a:pt x="7324711" y="2029951"/>
                  <a:pt x="6844650" y="1416541"/>
                </a:cubicBezTo>
                <a:cubicBezTo>
                  <a:pt x="6549375" y="1038399"/>
                  <a:pt x="6199808" y="699309"/>
                  <a:pt x="5800711" y="430704"/>
                </a:cubicBezTo>
                <a:cubicBezTo>
                  <a:pt x="4204321" y="-641811"/>
                  <a:pt x="2276460" y="544051"/>
                  <a:pt x="1604948" y="1225089"/>
                </a:cubicBezTo>
                <a:cubicBezTo>
                  <a:pt x="933435" y="1906126"/>
                  <a:pt x="-104790" y="3310111"/>
                  <a:pt x="8558" y="4330239"/>
                </a:cubicBezTo>
                <a:cubicBezTo>
                  <a:pt x="121905" y="5350367"/>
                  <a:pt x="583868" y="5796137"/>
                  <a:pt x="1055355" y="6109509"/>
                </a:cubicBezTo>
                <a:cubicBezTo>
                  <a:pt x="1526843" y="6423834"/>
                  <a:pt x="2328848" y="6711489"/>
                  <a:pt x="2590785" y="6781022"/>
                </a:cubicBezTo>
                <a:cubicBezTo>
                  <a:pt x="2852723" y="6850554"/>
                  <a:pt x="4212893" y="7164879"/>
                  <a:pt x="4990133" y="7234412"/>
                </a:cubicBezTo>
                <a:cubicBezTo>
                  <a:pt x="5474003" y="7278226"/>
                  <a:pt x="5975971" y="7243937"/>
                  <a:pt x="6442696" y="7103919"/>
                </a:cubicBezTo>
                <a:cubicBezTo>
                  <a:pt x="6659866" y="7039149"/>
                  <a:pt x="6885608" y="6952472"/>
                  <a:pt x="7065631" y="6813406"/>
                </a:cubicBezTo>
                <a:cubicBezTo>
                  <a:pt x="7251368" y="6670531"/>
                  <a:pt x="7423771" y="6509559"/>
                  <a:pt x="7575218" y="6330489"/>
                </a:cubicBezTo>
                <a:cubicBezTo>
                  <a:pt x="7816200" y="6043787"/>
                  <a:pt x="8001938" y="5706601"/>
                  <a:pt x="8074328" y="5337031"/>
                </a:cubicBezTo>
                <a:cubicBezTo>
                  <a:pt x="8147671" y="4960794"/>
                  <a:pt x="8104808" y="4572174"/>
                  <a:pt x="8036228" y="4195937"/>
                </a:cubicBezTo>
                <a:cubicBezTo>
                  <a:pt x="7990508" y="3951144"/>
                  <a:pt x="7935263" y="3708256"/>
                  <a:pt x="7866683" y="3469179"/>
                </a:cubicBezTo>
                <a:close/>
              </a:path>
            </a:pathLst>
          </a:custGeom>
          <a:gradFill>
            <a:gsLst>
              <a:gs pos="70000">
                <a:schemeClr val="accent3">
                  <a:lumMod val="75000"/>
                </a:schemeClr>
              </a:gs>
              <a:gs pos="0">
                <a:schemeClr val="accent3"/>
              </a:gs>
            </a:gsLst>
            <a:path path="circle">
              <a:fillToRect l="50000" t="50000" r="50000" b="50000"/>
            </a:path>
          </a:gradFill>
          <a:ln w="9525" cap="flat">
            <a:noFill/>
            <a:prstDash val="solid"/>
            <a:miter/>
          </a:ln>
          <a:effectLst>
            <a:softEdge rad="1270000"/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Light Blue">
            <a:extLst>
              <a:ext uri="{FF2B5EF4-FFF2-40B4-BE49-F238E27FC236}">
                <a16:creationId xmlns:a16="http://schemas.microsoft.com/office/drawing/2014/main" id="{DAAA02BD-934D-45D9-8BEE-7910C910F060}"/>
              </a:ext>
            </a:extLst>
          </p:cNvPr>
          <p:cNvSpPr/>
          <p:nvPr/>
        </p:nvSpPr>
        <p:spPr>
          <a:xfrm rot="15300000">
            <a:off x="7329252" y="-6563623"/>
            <a:ext cx="30017871" cy="26843243"/>
          </a:xfrm>
          <a:custGeom>
            <a:avLst/>
            <a:gdLst>
              <a:gd name="connsiteX0" fmla="*/ 7866683 w 8105775"/>
              <a:gd name="connsiteY0" fmla="*/ 3469179 h 7248525"/>
              <a:gd name="connsiteX1" fmla="*/ 6844650 w 8105775"/>
              <a:gd name="connsiteY1" fmla="*/ 1416541 h 7248525"/>
              <a:gd name="connsiteX2" fmla="*/ 5800711 w 8105775"/>
              <a:gd name="connsiteY2" fmla="*/ 430704 h 7248525"/>
              <a:gd name="connsiteX3" fmla="*/ 1604948 w 8105775"/>
              <a:gd name="connsiteY3" fmla="*/ 1225089 h 7248525"/>
              <a:gd name="connsiteX4" fmla="*/ 8558 w 8105775"/>
              <a:gd name="connsiteY4" fmla="*/ 4330239 h 7248525"/>
              <a:gd name="connsiteX5" fmla="*/ 1055355 w 8105775"/>
              <a:gd name="connsiteY5" fmla="*/ 6109509 h 7248525"/>
              <a:gd name="connsiteX6" fmla="*/ 2590785 w 8105775"/>
              <a:gd name="connsiteY6" fmla="*/ 6781022 h 7248525"/>
              <a:gd name="connsiteX7" fmla="*/ 4990133 w 8105775"/>
              <a:gd name="connsiteY7" fmla="*/ 7234412 h 7248525"/>
              <a:gd name="connsiteX8" fmla="*/ 6442696 w 8105775"/>
              <a:gd name="connsiteY8" fmla="*/ 7103919 h 7248525"/>
              <a:gd name="connsiteX9" fmla="*/ 7065631 w 8105775"/>
              <a:gd name="connsiteY9" fmla="*/ 6813406 h 7248525"/>
              <a:gd name="connsiteX10" fmla="*/ 7575218 w 8105775"/>
              <a:gd name="connsiteY10" fmla="*/ 6330489 h 7248525"/>
              <a:gd name="connsiteX11" fmla="*/ 8074328 w 8105775"/>
              <a:gd name="connsiteY11" fmla="*/ 5337031 h 7248525"/>
              <a:gd name="connsiteX12" fmla="*/ 8036228 w 8105775"/>
              <a:gd name="connsiteY12" fmla="*/ 4195937 h 7248525"/>
              <a:gd name="connsiteX13" fmla="*/ 7866683 w 8105775"/>
              <a:gd name="connsiteY13" fmla="*/ 3469179 h 7248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105775" h="7248525">
                <a:moveTo>
                  <a:pt x="7866683" y="3469179"/>
                </a:moveTo>
                <a:cubicBezTo>
                  <a:pt x="7655228" y="2729086"/>
                  <a:pt x="7324711" y="2029951"/>
                  <a:pt x="6844650" y="1416541"/>
                </a:cubicBezTo>
                <a:cubicBezTo>
                  <a:pt x="6549375" y="1038399"/>
                  <a:pt x="6199808" y="699309"/>
                  <a:pt x="5800711" y="430704"/>
                </a:cubicBezTo>
                <a:cubicBezTo>
                  <a:pt x="4204321" y="-641811"/>
                  <a:pt x="2276460" y="544051"/>
                  <a:pt x="1604948" y="1225089"/>
                </a:cubicBezTo>
                <a:cubicBezTo>
                  <a:pt x="933435" y="1906126"/>
                  <a:pt x="-104790" y="3310111"/>
                  <a:pt x="8558" y="4330239"/>
                </a:cubicBezTo>
                <a:cubicBezTo>
                  <a:pt x="121905" y="5350367"/>
                  <a:pt x="583868" y="5796137"/>
                  <a:pt x="1055355" y="6109509"/>
                </a:cubicBezTo>
                <a:cubicBezTo>
                  <a:pt x="1526843" y="6423834"/>
                  <a:pt x="2328848" y="6711489"/>
                  <a:pt x="2590785" y="6781022"/>
                </a:cubicBezTo>
                <a:cubicBezTo>
                  <a:pt x="2852723" y="6850554"/>
                  <a:pt x="4212893" y="7164879"/>
                  <a:pt x="4990133" y="7234412"/>
                </a:cubicBezTo>
                <a:cubicBezTo>
                  <a:pt x="5474003" y="7278226"/>
                  <a:pt x="5975971" y="7243937"/>
                  <a:pt x="6442696" y="7103919"/>
                </a:cubicBezTo>
                <a:cubicBezTo>
                  <a:pt x="6659866" y="7039149"/>
                  <a:pt x="6885608" y="6952472"/>
                  <a:pt x="7065631" y="6813406"/>
                </a:cubicBezTo>
                <a:cubicBezTo>
                  <a:pt x="7251368" y="6670531"/>
                  <a:pt x="7423771" y="6509559"/>
                  <a:pt x="7575218" y="6330489"/>
                </a:cubicBezTo>
                <a:cubicBezTo>
                  <a:pt x="7816200" y="6043787"/>
                  <a:pt x="8001938" y="5706601"/>
                  <a:pt x="8074328" y="5337031"/>
                </a:cubicBezTo>
                <a:cubicBezTo>
                  <a:pt x="8147671" y="4960794"/>
                  <a:pt x="8104808" y="4572174"/>
                  <a:pt x="8036228" y="4195937"/>
                </a:cubicBezTo>
                <a:cubicBezTo>
                  <a:pt x="7990508" y="3951144"/>
                  <a:pt x="7935263" y="3708256"/>
                  <a:pt x="7866683" y="3469179"/>
                </a:cubicBezTo>
                <a:close/>
              </a:path>
            </a:pathLst>
          </a:custGeom>
          <a:gradFill>
            <a:gsLst>
              <a:gs pos="80000">
                <a:schemeClr val="accent2">
                  <a:alpha val="32000"/>
                </a:schemeClr>
              </a:gs>
              <a:gs pos="0">
                <a:schemeClr val="accent1"/>
              </a:gs>
            </a:gsLst>
            <a:path path="circle">
              <a:fillToRect l="50000" t="50000" r="50000" b="50000"/>
            </a:path>
          </a:gradFill>
          <a:ln w="9525" cap="flat">
            <a:noFill/>
            <a:prstDash val="solid"/>
            <a:miter/>
          </a:ln>
          <a:effectLst>
            <a:softEdge rad="1270000"/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EE22C8D-264D-45DD-9727-631727A95C16}"/>
              </a:ext>
            </a:extLst>
          </p:cNvPr>
          <p:cNvSpPr/>
          <p:nvPr/>
        </p:nvSpPr>
        <p:spPr>
          <a:xfrm>
            <a:off x="729638" y="739163"/>
            <a:ext cx="102824" cy="10282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3441EEE-8DEB-47CE-89B8-E9A1AFC49771}"/>
              </a:ext>
            </a:extLst>
          </p:cNvPr>
          <p:cNvSpPr/>
          <p:nvPr/>
        </p:nvSpPr>
        <p:spPr>
          <a:xfrm>
            <a:off x="729638" y="1036819"/>
            <a:ext cx="102824" cy="10282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C395E79-7464-461B-BAB4-E9EA0ED82658}"/>
              </a:ext>
            </a:extLst>
          </p:cNvPr>
          <p:cNvSpPr/>
          <p:nvPr/>
        </p:nvSpPr>
        <p:spPr>
          <a:xfrm>
            <a:off x="729638" y="1334475"/>
            <a:ext cx="102824" cy="10282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172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8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6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96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2" dur="16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13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</p:bld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94092BF-1AD3-4EED-B795-F06DF62CCF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300056" y="4678018"/>
            <a:ext cx="5281636" cy="6361043"/>
          </a:xfrm>
          <a:custGeom>
            <a:avLst/>
            <a:gdLst>
              <a:gd name="connsiteX0" fmla="*/ 0 w 5281636"/>
              <a:gd name="connsiteY0" fmla="*/ 0 h 6361043"/>
              <a:gd name="connsiteX1" fmla="*/ 5281636 w 5281636"/>
              <a:gd name="connsiteY1" fmla="*/ 0 h 6361043"/>
              <a:gd name="connsiteX2" fmla="*/ 5281636 w 5281636"/>
              <a:gd name="connsiteY2" fmla="*/ 6361043 h 6361043"/>
              <a:gd name="connsiteX3" fmla="*/ 0 w 5281636"/>
              <a:gd name="connsiteY3" fmla="*/ 6361043 h 6361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81636" h="6361043">
                <a:moveTo>
                  <a:pt x="0" y="0"/>
                </a:moveTo>
                <a:lnTo>
                  <a:pt x="5281636" y="0"/>
                </a:lnTo>
                <a:lnTo>
                  <a:pt x="5281636" y="6361043"/>
                </a:lnTo>
                <a:lnTo>
                  <a:pt x="0" y="6361043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150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629ECCF-26E4-460B-B63D-0178A5C20500}"/>
              </a:ext>
            </a:extLst>
          </p:cNvPr>
          <p:cNvSpPr/>
          <p:nvPr/>
        </p:nvSpPr>
        <p:spPr>
          <a:xfrm>
            <a:off x="1563688" y="1295400"/>
            <a:ext cx="21259800" cy="11049000"/>
          </a:xfrm>
          <a:prstGeom prst="rect">
            <a:avLst/>
          </a:prstGeom>
          <a:solidFill>
            <a:schemeClr val="tx1">
              <a:lumMod val="90000"/>
              <a:lumOff val="10000"/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11356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BB769ED-0865-45A5-ABE8-9D05C196F6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24755" y="3882340"/>
            <a:ext cx="3519577" cy="5856265"/>
          </a:xfrm>
          <a:custGeom>
            <a:avLst/>
            <a:gdLst>
              <a:gd name="connsiteX0" fmla="*/ 0 w 3519577"/>
              <a:gd name="connsiteY0" fmla="*/ 0 h 5856265"/>
              <a:gd name="connsiteX1" fmla="*/ 3519577 w 3519577"/>
              <a:gd name="connsiteY1" fmla="*/ 0 h 5856265"/>
              <a:gd name="connsiteX2" fmla="*/ 3519577 w 3519577"/>
              <a:gd name="connsiteY2" fmla="*/ 5856265 h 5856265"/>
              <a:gd name="connsiteX3" fmla="*/ 0 w 3519577"/>
              <a:gd name="connsiteY3" fmla="*/ 5856265 h 585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19577" h="5856265">
                <a:moveTo>
                  <a:pt x="0" y="0"/>
                </a:moveTo>
                <a:lnTo>
                  <a:pt x="3519577" y="0"/>
                </a:lnTo>
                <a:lnTo>
                  <a:pt x="3519577" y="5856265"/>
                </a:lnTo>
                <a:lnTo>
                  <a:pt x="0" y="5856265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939782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93F1F1D-6D2E-4F08-A2CD-2E7961E0929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558121" y="7815531"/>
            <a:ext cx="2907664" cy="1949570"/>
          </a:xfrm>
          <a:custGeom>
            <a:avLst/>
            <a:gdLst>
              <a:gd name="connsiteX0" fmla="*/ 0 w 2907664"/>
              <a:gd name="connsiteY0" fmla="*/ 0 h 1949570"/>
              <a:gd name="connsiteX1" fmla="*/ 2907664 w 2907664"/>
              <a:gd name="connsiteY1" fmla="*/ 0 h 1949570"/>
              <a:gd name="connsiteX2" fmla="*/ 2907664 w 2907664"/>
              <a:gd name="connsiteY2" fmla="*/ 1949570 h 1949570"/>
              <a:gd name="connsiteX3" fmla="*/ 0 w 2907664"/>
              <a:gd name="connsiteY3" fmla="*/ 1949570 h 1949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07664" h="1949570">
                <a:moveTo>
                  <a:pt x="0" y="0"/>
                </a:moveTo>
                <a:lnTo>
                  <a:pt x="2907664" y="0"/>
                </a:lnTo>
                <a:lnTo>
                  <a:pt x="2907664" y="1949570"/>
                </a:lnTo>
                <a:lnTo>
                  <a:pt x="0" y="194957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0F94D55A-ADF5-4403-B482-3A8AFE2E6A8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767678" y="7815531"/>
            <a:ext cx="2907664" cy="1949570"/>
          </a:xfrm>
          <a:custGeom>
            <a:avLst/>
            <a:gdLst>
              <a:gd name="connsiteX0" fmla="*/ 0 w 2907664"/>
              <a:gd name="connsiteY0" fmla="*/ 0 h 1949570"/>
              <a:gd name="connsiteX1" fmla="*/ 2907664 w 2907664"/>
              <a:gd name="connsiteY1" fmla="*/ 0 h 1949570"/>
              <a:gd name="connsiteX2" fmla="*/ 2907664 w 2907664"/>
              <a:gd name="connsiteY2" fmla="*/ 1949570 h 1949570"/>
              <a:gd name="connsiteX3" fmla="*/ 0 w 2907664"/>
              <a:gd name="connsiteY3" fmla="*/ 1949570 h 1949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07664" h="1949570">
                <a:moveTo>
                  <a:pt x="0" y="0"/>
                </a:moveTo>
                <a:lnTo>
                  <a:pt x="2907664" y="0"/>
                </a:lnTo>
                <a:lnTo>
                  <a:pt x="2907664" y="1949570"/>
                </a:lnTo>
                <a:lnTo>
                  <a:pt x="0" y="194957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ED939F3-6A44-4BC2-8AC8-68C3030AC05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4977235" y="7815531"/>
            <a:ext cx="2907665" cy="1949570"/>
          </a:xfrm>
          <a:custGeom>
            <a:avLst/>
            <a:gdLst>
              <a:gd name="connsiteX0" fmla="*/ 0 w 2907665"/>
              <a:gd name="connsiteY0" fmla="*/ 0 h 1949570"/>
              <a:gd name="connsiteX1" fmla="*/ 2907665 w 2907665"/>
              <a:gd name="connsiteY1" fmla="*/ 0 h 1949570"/>
              <a:gd name="connsiteX2" fmla="*/ 2907665 w 2907665"/>
              <a:gd name="connsiteY2" fmla="*/ 1949570 h 1949570"/>
              <a:gd name="connsiteX3" fmla="*/ 0 w 2907665"/>
              <a:gd name="connsiteY3" fmla="*/ 1949570 h 1949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07665" h="1949570">
                <a:moveTo>
                  <a:pt x="0" y="0"/>
                </a:moveTo>
                <a:lnTo>
                  <a:pt x="2907665" y="0"/>
                </a:lnTo>
                <a:lnTo>
                  <a:pt x="2907665" y="1949570"/>
                </a:lnTo>
                <a:lnTo>
                  <a:pt x="0" y="194957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C3BE5DC-575D-458A-A462-CB182A3126E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9186792" y="7815531"/>
            <a:ext cx="2907664" cy="1949570"/>
          </a:xfrm>
          <a:custGeom>
            <a:avLst/>
            <a:gdLst>
              <a:gd name="connsiteX0" fmla="*/ 0 w 2907664"/>
              <a:gd name="connsiteY0" fmla="*/ 0 h 1949570"/>
              <a:gd name="connsiteX1" fmla="*/ 2907664 w 2907664"/>
              <a:gd name="connsiteY1" fmla="*/ 0 h 1949570"/>
              <a:gd name="connsiteX2" fmla="*/ 2907664 w 2907664"/>
              <a:gd name="connsiteY2" fmla="*/ 1949570 h 1949570"/>
              <a:gd name="connsiteX3" fmla="*/ 0 w 2907664"/>
              <a:gd name="connsiteY3" fmla="*/ 1949570 h 1949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07664" h="1949570">
                <a:moveTo>
                  <a:pt x="0" y="0"/>
                </a:moveTo>
                <a:lnTo>
                  <a:pt x="2907664" y="0"/>
                </a:lnTo>
                <a:lnTo>
                  <a:pt x="2907664" y="1949570"/>
                </a:lnTo>
                <a:lnTo>
                  <a:pt x="0" y="194957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746534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F41E6CD-D98C-45A9-B075-D3EFA6065F3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14978" y="3771900"/>
            <a:ext cx="2986087" cy="2986087"/>
          </a:xfrm>
          <a:custGeom>
            <a:avLst/>
            <a:gdLst>
              <a:gd name="connsiteX0" fmla="*/ 0 w 2986087"/>
              <a:gd name="connsiteY0" fmla="*/ 0 h 2986087"/>
              <a:gd name="connsiteX1" fmla="*/ 2986087 w 2986087"/>
              <a:gd name="connsiteY1" fmla="*/ 0 h 2986087"/>
              <a:gd name="connsiteX2" fmla="*/ 2986087 w 2986087"/>
              <a:gd name="connsiteY2" fmla="*/ 2986087 h 2986087"/>
              <a:gd name="connsiteX3" fmla="*/ 0 w 2986087"/>
              <a:gd name="connsiteY3" fmla="*/ 2986087 h 2986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86087" h="2986087">
                <a:moveTo>
                  <a:pt x="0" y="0"/>
                </a:moveTo>
                <a:lnTo>
                  <a:pt x="2986087" y="0"/>
                </a:lnTo>
                <a:lnTo>
                  <a:pt x="2986087" y="2986087"/>
                </a:lnTo>
                <a:lnTo>
                  <a:pt x="0" y="2986087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7DC06CD3-0560-4D25-A9DC-880346B68C1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170993" y="3771900"/>
            <a:ext cx="2986087" cy="2986087"/>
          </a:xfrm>
          <a:custGeom>
            <a:avLst/>
            <a:gdLst>
              <a:gd name="connsiteX0" fmla="*/ 0 w 2986087"/>
              <a:gd name="connsiteY0" fmla="*/ 0 h 2986087"/>
              <a:gd name="connsiteX1" fmla="*/ 2986087 w 2986087"/>
              <a:gd name="connsiteY1" fmla="*/ 0 h 2986087"/>
              <a:gd name="connsiteX2" fmla="*/ 2986087 w 2986087"/>
              <a:gd name="connsiteY2" fmla="*/ 2986087 h 2986087"/>
              <a:gd name="connsiteX3" fmla="*/ 0 w 2986087"/>
              <a:gd name="connsiteY3" fmla="*/ 2986087 h 2986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86087" h="2986087">
                <a:moveTo>
                  <a:pt x="0" y="0"/>
                </a:moveTo>
                <a:lnTo>
                  <a:pt x="2986087" y="0"/>
                </a:lnTo>
                <a:lnTo>
                  <a:pt x="2986087" y="2986087"/>
                </a:lnTo>
                <a:lnTo>
                  <a:pt x="0" y="2986087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27195AAD-4B74-4C98-9F16-45CCBCB6B43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814978" y="7072318"/>
            <a:ext cx="2986087" cy="2986087"/>
          </a:xfrm>
          <a:custGeom>
            <a:avLst/>
            <a:gdLst>
              <a:gd name="connsiteX0" fmla="*/ 0 w 2986087"/>
              <a:gd name="connsiteY0" fmla="*/ 0 h 2986087"/>
              <a:gd name="connsiteX1" fmla="*/ 2986087 w 2986087"/>
              <a:gd name="connsiteY1" fmla="*/ 0 h 2986087"/>
              <a:gd name="connsiteX2" fmla="*/ 2986087 w 2986087"/>
              <a:gd name="connsiteY2" fmla="*/ 2986087 h 2986087"/>
              <a:gd name="connsiteX3" fmla="*/ 0 w 2986087"/>
              <a:gd name="connsiteY3" fmla="*/ 2986087 h 2986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86087" h="2986087">
                <a:moveTo>
                  <a:pt x="0" y="0"/>
                </a:moveTo>
                <a:lnTo>
                  <a:pt x="2986087" y="0"/>
                </a:lnTo>
                <a:lnTo>
                  <a:pt x="2986087" y="2986087"/>
                </a:lnTo>
                <a:lnTo>
                  <a:pt x="0" y="2986087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38F48BFD-378F-4EB9-A268-62E8E22DA9C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70993" y="7072318"/>
            <a:ext cx="2986087" cy="2986087"/>
          </a:xfrm>
          <a:custGeom>
            <a:avLst/>
            <a:gdLst>
              <a:gd name="connsiteX0" fmla="*/ 0 w 2986087"/>
              <a:gd name="connsiteY0" fmla="*/ 0 h 2986087"/>
              <a:gd name="connsiteX1" fmla="*/ 2986087 w 2986087"/>
              <a:gd name="connsiteY1" fmla="*/ 0 h 2986087"/>
              <a:gd name="connsiteX2" fmla="*/ 2986087 w 2986087"/>
              <a:gd name="connsiteY2" fmla="*/ 2986087 h 2986087"/>
              <a:gd name="connsiteX3" fmla="*/ 0 w 2986087"/>
              <a:gd name="connsiteY3" fmla="*/ 2986087 h 2986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86087" h="2986087">
                <a:moveTo>
                  <a:pt x="0" y="0"/>
                </a:moveTo>
                <a:lnTo>
                  <a:pt x="2986087" y="0"/>
                </a:lnTo>
                <a:lnTo>
                  <a:pt x="2986087" y="2986087"/>
                </a:lnTo>
                <a:lnTo>
                  <a:pt x="0" y="2986087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971793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9606604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B984625-FC00-409A-89CA-74509D2E04E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99673" y="6991954"/>
            <a:ext cx="5190519" cy="5190519"/>
          </a:xfrm>
          <a:custGeom>
            <a:avLst/>
            <a:gdLst>
              <a:gd name="connsiteX0" fmla="*/ 0 w 5190519"/>
              <a:gd name="connsiteY0" fmla="*/ 0 h 5190519"/>
              <a:gd name="connsiteX1" fmla="*/ 5190519 w 5190519"/>
              <a:gd name="connsiteY1" fmla="*/ 0 h 5190519"/>
              <a:gd name="connsiteX2" fmla="*/ 5190519 w 5190519"/>
              <a:gd name="connsiteY2" fmla="*/ 5190519 h 5190519"/>
              <a:gd name="connsiteX3" fmla="*/ 0 w 5190519"/>
              <a:gd name="connsiteY3" fmla="*/ 5190519 h 519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90519" h="5190519">
                <a:moveTo>
                  <a:pt x="0" y="0"/>
                </a:moveTo>
                <a:lnTo>
                  <a:pt x="5190519" y="0"/>
                </a:lnTo>
                <a:lnTo>
                  <a:pt x="5190519" y="5190519"/>
                </a:lnTo>
                <a:lnTo>
                  <a:pt x="0" y="5190519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8A64EF6-6AAD-4A8E-A2BA-D31872C0F16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599673" y="1552575"/>
            <a:ext cx="5190519" cy="5190519"/>
          </a:xfrm>
          <a:custGeom>
            <a:avLst/>
            <a:gdLst>
              <a:gd name="connsiteX0" fmla="*/ 0 w 5190519"/>
              <a:gd name="connsiteY0" fmla="*/ 0 h 5190519"/>
              <a:gd name="connsiteX1" fmla="*/ 5190519 w 5190519"/>
              <a:gd name="connsiteY1" fmla="*/ 0 h 5190519"/>
              <a:gd name="connsiteX2" fmla="*/ 5190519 w 5190519"/>
              <a:gd name="connsiteY2" fmla="*/ 5190519 h 5190519"/>
              <a:gd name="connsiteX3" fmla="*/ 0 w 5190519"/>
              <a:gd name="connsiteY3" fmla="*/ 5190519 h 519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90519" h="5190519">
                <a:moveTo>
                  <a:pt x="0" y="0"/>
                </a:moveTo>
                <a:lnTo>
                  <a:pt x="5190519" y="0"/>
                </a:lnTo>
                <a:lnTo>
                  <a:pt x="5190519" y="5190519"/>
                </a:lnTo>
                <a:lnTo>
                  <a:pt x="0" y="5190519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CB58EF59-6144-4377-881E-7F3DA3CB93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2442445" y="1552575"/>
            <a:ext cx="10345056" cy="10610851"/>
          </a:xfrm>
          <a:custGeom>
            <a:avLst/>
            <a:gdLst>
              <a:gd name="connsiteX0" fmla="*/ 0 w 10345056"/>
              <a:gd name="connsiteY0" fmla="*/ 0 h 10610851"/>
              <a:gd name="connsiteX1" fmla="*/ 10345056 w 10345056"/>
              <a:gd name="connsiteY1" fmla="*/ 0 h 10610851"/>
              <a:gd name="connsiteX2" fmla="*/ 10345056 w 10345056"/>
              <a:gd name="connsiteY2" fmla="*/ 10610851 h 10610851"/>
              <a:gd name="connsiteX3" fmla="*/ 0 w 10345056"/>
              <a:gd name="connsiteY3" fmla="*/ 10610851 h 10610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45056" h="10610851">
                <a:moveTo>
                  <a:pt x="0" y="0"/>
                </a:moveTo>
                <a:lnTo>
                  <a:pt x="10345056" y="0"/>
                </a:lnTo>
                <a:lnTo>
                  <a:pt x="10345056" y="10610851"/>
                </a:lnTo>
                <a:lnTo>
                  <a:pt x="0" y="10610851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498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8" grpId="0" animBg="1"/>
    </p:bld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8A1CA22-A2E7-46D9-8A5B-5A4B32A3659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63687" y="1295399"/>
            <a:ext cx="5314950" cy="11049000"/>
          </a:xfrm>
          <a:custGeom>
            <a:avLst/>
            <a:gdLst>
              <a:gd name="connsiteX0" fmla="*/ 0 w 5314950"/>
              <a:gd name="connsiteY0" fmla="*/ 0 h 11049000"/>
              <a:gd name="connsiteX1" fmla="*/ 5314950 w 5314950"/>
              <a:gd name="connsiteY1" fmla="*/ 0 h 11049000"/>
              <a:gd name="connsiteX2" fmla="*/ 5314950 w 5314950"/>
              <a:gd name="connsiteY2" fmla="*/ 11049000 h 11049000"/>
              <a:gd name="connsiteX3" fmla="*/ 0 w 5314950"/>
              <a:gd name="connsiteY3" fmla="*/ 11049000 h 1104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14950" h="11049000">
                <a:moveTo>
                  <a:pt x="0" y="0"/>
                </a:moveTo>
                <a:lnTo>
                  <a:pt x="5314950" y="0"/>
                </a:lnTo>
                <a:lnTo>
                  <a:pt x="5314950" y="11049000"/>
                </a:lnTo>
                <a:lnTo>
                  <a:pt x="0" y="110490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662144D-BFFA-4B4C-BD9A-DDB9AD2576C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78637" y="1295399"/>
            <a:ext cx="5314950" cy="11049000"/>
          </a:xfrm>
          <a:custGeom>
            <a:avLst/>
            <a:gdLst>
              <a:gd name="connsiteX0" fmla="*/ 0 w 5314950"/>
              <a:gd name="connsiteY0" fmla="*/ 0 h 11049000"/>
              <a:gd name="connsiteX1" fmla="*/ 5314950 w 5314950"/>
              <a:gd name="connsiteY1" fmla="*/ 0 h 11049000"/>
              <a:gd name="connsiteX2" fmla="*/ 5314950 w 5314950"/>
              <a:gd name="connsiteY2" fmla="*/ 11049000 h 11049000"/>
              <a:gd name="connsiteX3" fmla="*/ 0 w 5314950"/>
              <a:gd name="connsiteY3" fmla="*/ 11049000 h 1104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14950" h="11049000">
                <a:moveTo>
                  <a:pt x="0" y="0"/>
                </a:moveTo>
                <a:lnTo>
                  <a:pt x="5314950" y="0"/>
                </a:lnTo>
                <a:lnTo>
                  <a:pt x="5314950" y="11049000"/>
                </a:lnTo>
                <a:lnTo>
                  <a:pt x="0" y="110490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E8DCF79-7C12-4EE4-B377-E5D1CE36316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2193587" y="1295399"/>
            <a:ext cx="5314950" cy="11049000"/>
          </a:xfrm>
          <a:custGeom>
            <a:avLst/>
            <a:gdLst>
              <a:gd name="connsiteX0" fmla="*/ 0 w 5314950"/>
              <a:gd name="connsiteY0" fmla="*/ 0 h 11049000"/>
              <a:gd name="connsiteX1" fmla="*/ 5314950 w 5314950"/>
              <a:gd name="connsiteY1" fmla="*/ 0 h 11049000"/>
              <a:gd name="connsiteX2" fmla="*/ 5314950 w 5314950"/>
              <a:gd name="connsiteY2" fmla="*/ 11049000 h 11049000"/>
              <a:gd name="connsiteX3" fmla="*/ 0 w 5314950"/>
              <a:gd name="connsiteY3" fmla="*/ 11049000 h 1104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14950" h="11049000">
                <a:moveTo>
                  <a:pt x="0" y="0"/>
                </a:moveTo>
                <a:lnTo>
                  <a:pt x="5314950" y="0"/>
                </a:lnTo>
                <a:lnTo>
                  <a:pt x="5314950" y="11049000"/>
                </a:lnTo>
                <a:lnTo>
                  <a:pt x="0" y="110490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C0BA5F7F-E14B-4487-8788-8F182B3309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7508537" y="1295399"/>
            <a:ext cx="5314950" cy="11049000"/>
          </a:xfrm>
          <a:custGeom>
            <a:avLst/>
            <a:gdLst>
              <a:gd name="connsiteX0" fmla="*/ 0 w 5314950"/>
              <a:gd name="connsiteY0" fmla="*/ 0 h 11049000"/>
              <a:gd name="connsiteX1" fmla="*/ 5314950 w 5314950"/>
              <a:gd name="connsiteY1" fmla="*/ 0 h 11049000"/>
              <a:gd name="connsiteX2" fmla="*/ 5314950 w 5314950"/>
              <a:gd name="connsiteY2" fmla="*/ 11049000 h 11049000"/>
              <a:gd name="connsiteX3" fmla="*/ 0 w 5314950"/>
              <a:gd name="connsiteY3" fmla="*/ 11049000 h 1104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14950" h="11049000">
                <a:moveTo>
                  <a:pt x="0" y="0"/>
                </a:moveTo>
                <a:lnTo>
                  <a:pt x="5314950" y="0"/>
                </a:lnTo>
                <a:lnTo>
                  <a:pt x="5314950" y="11049000"/>
                </a:lnTo>
                <a:lnTo>
                  <a:pt x="0" y="110490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52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84B905-8BF0-4A76-9E10-57BE3387F891}"/>
              </a:ext>
            </a:extLst>
          </p:cNvPr>
          <p:cNvSpPr/>
          <p:nvPr userDrawn="1"/>
        </p:nvSpPr>
        <p:spPr>
          <a:xfrm>
            <a:off x="1563688" y="1295400"/>
            <a:ext cx="21259800" cy="11049000"/>
          </a:xfrm>
          <a:prstGeom prst="rect">
            <a:avLst/>
          </a:prstGeom>
          <a:solidFill>
            <a:schemeClr val="accent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90A452D-DFE3-48E8-956D-B964AE99D0C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173285" y="2114549"/>
            <a:ext cx="9410700" cy="9410700"/>
          </a:xfrm>
          <a:custGeom>
            <a:avLst/>
            <a:gdLst>
              <a:gd name="connsiteX0" fmla="*/ 0 w 9410700"/>
              <a:gd name="connsiteY0" fmla="*/ 0 h 9410700"/>
              <a:gd name="connsiteX1" fmla="*/ 9410700 w 9410700"/>
              <a:gd name="connsiteY1" fmla="*/ 0 h 9410700"/>
              <a:gd name="connsiteX2" fmla="*/ 9410700 w 9410700"/>
              <a:gd name="connsiteY2" fmla="*/ 9410700 h 9410700"/>
              <a:gd name="connsiteX3" fmla="*/ 0 w 9410700"/>
              <a:gd name="connsiteY3" fmla="*/ 9410700 h 941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410700" h="9410700">
                <a:moveTo>
                  <a:pt x="0" y="0"/>
                </a:moveTo>
                <a:lnTo>
                  <a:pt x="9410700" y="0"/>
                </a:lnTo>
                <a:lnTo>
                  <a:pt x="9410700" y="9410700"/>
                </a:lnTo>
                <a:lnTo>
                  <a:pt x="0" y="94107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1D63369-5C3A-4822-ACB3-46071185D78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803185" y="2114549"/>
            <a:ext cx="9410699" cy="9410700"/>
          </a:xfrm>
          <a:custGeom>
            <a:avLst/>
            <a:gdLst>
              <a:gd name="connsiteX0" fmla="*/ 0 w 9410699"/>
              <a:gd name="connsiteY0" fmla="*/ 0 h 9410700"/>
              <a:gd name="connsiteX1" fmla="*/ 9410699 w 9410699"/>
              <a:gd name="connsiteY1" fmla="*/ 0 h 9410700"/>
              <a:gd name="connsiteX2" fmla="*/ 9410699 w 9410699"/>
              <a:gd name="connsiteY2" fmla="*/ 9410700 h 9410700"/>
              <a:gd name="connsiteX3" fmla="*/ 0 w 9410699"/>
              <a:gd name="connsiteY3" fmla="*/ 9410700 h 941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410699" h="9410700">
                <a:moveTo>
                  <a:pt x="0" y="0"/>
                </a:moveTo>
                <a:lnTo>
                  <a:pt x="9410699" y="0"/>
                </a:lnTo>
                <a:lnTo>
                  <a:pt x="9410699" y="9410700"/>
                </a:lnTo>
                <a:lnTo>
                  <a:pt x="0" y="94107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437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72C1527C-1238-4997-83A0-B93C0C1A11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03068" y="1552575"/>
            <a:ext cx="5190519" cy="5190519"/>
          </a:xfrm>
          <a:custGeom>
            <a:avLst/>
            <a:gdLst>
              <a:gd name="connsiteX0" fmla="*/ 0 w 5190519"/>
              <a:gd name="connsiteY0" fmla="*/ 0 h 5190519"/>
              <a:gd name="connsiteX1" fmla="*/ 5190519 w 5190519"/>
              <a:gd name="connsiteY1" fmla="*/ 0 h 5190519"/>
              <a:gd name="connsiteX2" fmla="*/ 5190519 w 5190519"/>
              <a:gd name="connsiteY2" fmla="*/ 5190519 h 5190519"/>
              <a:gd name="connsiteX3" fmla="*/ 0 w 5190519"/>
              <a:gd name="connsiteY3" fmla="*/ 5190519 h 519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90519" h="5190519">
                <a:moveTo>
                  <a:pt x="0" y="0"/>
                </a:moveTo>
                <a:lnTo>
                  <a:pt x="5190519" y="0"/>
                </a:lnTo>
                <a:lnTo>
                  <a:pt x="5190519" y="5190519"/>
                </a:lnTo>
                <a:lnTo>
                  <a:pt x="0" y="5190519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F2C28264-6FA4-467B-BDE9-EC8733C2D74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442448" y="1552574"/>
            <a:ext cx="10381040" cy="10629899"/>
          </a:xfrm>
          <a:custGeom>
            <a:avLst/>
            <a:gdLst>
              <a:gd name="connsiteX0" fmla="*/ 0 w 10381040"/>
              <a:gd name="connsiteY0" fmla="*/ 0 h 10629899"/>
              <a:gd name="connsiteX1" fmla="*/ 10381040 w 10381040"/>
              <a:gd name="connsiteY1" fmla="*/ 0 h 10629899"/>
              <a:gd name="connsiteX2" fmla="*/ 10381040 w 10381040"/>
              <a:gd name="connsiteY2" fmla="*/ 10629899 h 10629899"/>
              <a:gd name="connsiteX3" fmla="*/ 0 w 10381040"/>
              <a:gd name="connsiteY3" fmla="*/ 10629899 h 10629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81040" h="10629899">
                <a:moveTo>
                  <a:pt x="0" y="0"/>
                </a:moveTo>
                <a:lnTo>
                  <a:pt x="10381040" y="0"/>
                </a:lnTo>
                <a:lnTo>
                  <a:pt x="10381040" y="10629899"/>
                </a:lnTo>
                <a:lnTo>
                  <a:pt x="0" y="10629899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843876E8-A094-40A5-860F-FA8679BF447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003068" y="6991955"/>
            <a:ext cx="5190519" cy="5190519"/>
          </a:xfrm>
          <a:custGeom>
            <a:avLst/>
            <a:gdLst>
              <a:gd name="connsiteX0" fmla="*/ 0 w 5190519"/>
              <a:gd name="connsiteY0" fmla="*/ 0 h 5190519"/>
              <a:gd name="connsiteX1" fmla="*/ 5190519 w 5190519"/>
              <a:gd name="connsiteY1" fmla="*/ 0 h 5190519"/>
              <a:gd name="connsiteX2" fmla="*/ 5190519 w 5190519"/>
              <a:gd name="connsiteY2" fmla="*/ 5190519 h 5190519"/>
              <a:gd name="connsiteX3" fmla="*/ 0 w 5190519"/>
              <a:gd name="connsiteY3" fmla="*/ 5190519 h 519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90519" h="5190519">
                <a:moveTo>
                  <a:pt x="0" y="0"/>
                </a:moveTo>
                <a:lnTo>
                  <a:pt x="5190519" y="0"/>
                </a:lnTo>
                <a:lnTo>
                  <a:pt x="5190519" y="5190519"/>
                </a:lnTo>
                <a:lnTo>
                  <a:pt x="0" y="5190519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E87560AE-CEDB-48AC-B2BF-85B52DE0F14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563688" y="6991955"/>
            <a:ext cx="5190519" cy="5190519"/>
          </a:xfrm>
          <a:custGeom>
            <a:avLst/>
            <a:gdLst>
              <a:gd name="connsiteX0" fmla="*/ 0 w 5190519"/>
              <a:gd name="connsiteY0" fmla="*/ 0 h 5190519"/>
              <a:gd name="connsiteX1" fmla="*/ 5190519 w 5190519"/>
              <a:gd name="connsiteY1" fmla="*/ 0 h 5190519"/>
              <a:gd name="connsiteX2" fmla="*/ 5190519 w 5190519"/>
              <a:gd name="connsiteY2" fmla="*/ 5190519 h 5190519"/>
              <a:gd name="connsiteX3" fmla="*/ 0 w 5190519"/>
              <a:gd name="connsiteY3" fmla="*/ 5190519 h 519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90519" h="5190519">
                <a:moveTo>
                  <a:pt x="0" y="0"/>
                </a:moveTo>
                <a:lnTo>
                  <a:pt x="5190519" y="0"/>
                </a:lnTo>
                <a:lnTo>
                  <a:pt x="5190519" y="5190519"/>
                </a:lnTo>
                <a:lnTo>
                  <a:pt x="0" y="5190519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073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2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2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2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2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2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2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2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2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4" grpId="0" animBg="1"/>
      <p:bldP spid="16" grpId="0" animBg="1"/>
      <p:bldP spid="17" grpId="0" animBg="1"/>
    </p:bld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3399DF4-D239-4B46-A59E-3F2D266B8AC5}"/>
              </a:ext>
            </a:extLst>
          </p:cNvPr>
          <p:cNvSpPr/>
          <p:nvPr userDrawn="1"/>
        </p:nvSpPr>
        <p:spPr>
          <a:xfrm>
            <a:off x="1563688" y="1295400"/>
            <a:ext cx="21259800" cy="11049000"/>
          </a:xfrm>
          <a:prstGeom prst="rect">
            <a:avLst/>
          </a:prstGeom>
          <a:solidFill>
            <a:schemeClr val="accent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0653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1">
          <p15:clr>
            <a:srgbClr val="FBAE40"/>
          </p15:clr>
        </p15:guide>
        <p15:guide id="3" pos="985">
          <p15:clr>
            <a:srgbClr val="FBAE40"/>
          </p15:clr>
        </p15:guide>
        <p15:guide id="4" pos="14377">
          <p15:clr>
            <a:srgbClr val="FBAE40"/>
          </p15:clr>
        </p15:guide>
      </p15:sldGuideLst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83F5516-0B38-4D10-8A01-707E02BE065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563687" y="-16887824"/>
            <a:ext cx="21259801" cy="29232224"/>
          </a:xfrm>
          <a:custGeom>
            <a:avLst/>
            <a:gdLst>
              <a:gd name="connsiteX0" fmla="*/ 0 w 21259801"/>
              <a:gd name="connsiteY0" fmla="*/ 0 h 29232224"/>
              <a:gd name="connsiteX1" fmla="*/ 21259801 w 21259801"/>
              <a:gd name="connsiteY1" fmla="*/ 0 h 29232224"/>
              <a:gd name="connsiteX2" fmla="*/ 21259801 w 21259801"/>
              <a:gd name="connsiteY2" fmla="*/ 2133600 h 29232224"/>
              <a:gd name="connsiteX3" fmla="*/ 21259801 w 21259801"/>
              <a:gd name="connsiteY3" fmla="*/ 10972800 h 29232224"/>
              <a:gd name="connsiteX4" fmla="*/ 21259801 w 21259801"/>
              <a:gd name="connsiteY4" fmla="*/ 29232224 h 29232224"/>
              <a:gd name="connsiteX5" fmla="*/ 0 w 21259801"/>
              <a:gd name="connsiteY5" fmla="*/ 29232224 h 29232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259801" h="29232224">
                <a:moveTo>
                  <a:pt x="0" y="0"/>
                </a:moveTo>
                <a:lnTo>
                  <a:pt x="21259801" y="0"/>
                </a:lnTo>
                <a:lnTo>
                  <a:pt x="21259801" y="2133600"/>
                </a:lnTo>
                <a:lnTo>
                  <a:pt x="21259801" y="10972800"/>
                </a:lnTo>
                <a:lnTo>
                  <a:pt x="21259801" y="29232224"/>
                </a:lnTo>
                <a:lnTo>
                  <a:pt x="0" y="29232224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ln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05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decel="10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5E-6 L 5.55112E-17 1.32119 " pathEditMode="relative" rAng="0" ptsTypes="AA">
                                      <p:cBhvr>
                                        <p:cTn id="6" dur="16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60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1">
          <p15:clr>
            <a:srgbClr val="FBAE40"/>
          </p15:clr>
        </p15:guide>
        <p15:guide id="3" pos="985">
          <p15:clr>
            <a:srgbClr val="FBAE40"/>
          </p15:clr>
        </p15:guide>
        <p15:guide id="4" pos="14377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0332171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3399DF4-D239-4B46-A59E-3F2D266B8AC5}"/>
              </a:ext>
            </a:extLst>
          </p:cNvPr>
          <p:cNvSpPr/>
          <p:nvPr userDrawn="1"/>
        </p:nvSpPr>
        <p:spPr>
          <a:xfrm>
            <a:off x="1563688" y="1333500"/>
            <a:ext cx="21259800" cy="11049000"/>
          </a:xfrm>
          <a:prstGeom prst="rect">
            <a:avLst/>
          </a:prstGeom>
          <a:solidFill>
            <a:schemeClr val="accent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2263DCA-1DEE-49D2-80CB-CF9032EF06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028950" y="1866899"/>
            <a:ext cx="2876550" cy="3143250"/>
          </a:xfrm>
          <a:custGeom>
            <a:avLst/>
            <a:gdLst>
              <a:gd name="connsiteX0" fmla="*/ 0 w 2876550"/>
              <a:gd name="connsiteY0" fmla="*/ 0 h 3143250"/>
              <a:gd name="connsiteX1" fmla="*/ 2876550 w 2876550"/>
              <a:gd name="connsiteY1" fmla="*/ 0 h 3143250"/>
              <a:gd name="connsiteX2" fmla="*/ 2876550 w 2876550"/>
              <a:gd name="connsiteY2" fmla="*/ 3143250 h 3143250"/>
              <a:gd name="connsiteX3" fmla="*/ 0 w 2876550"/>
              <a:gd name="connsiteY3" fmla="*/ 3143250 h 3143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76550" h="3143250">
                <a:moveTo>
                  <a:pt x="0" y="0"/>
                </a:moveTo>
                <a:lnTo>
                  <a:pt x="2876550" y="0"/>
                </a:lnTo>
                <a:lnTo>
                  <a:pt x="2876550" y="3143250"/>
                </a:lnTo>
                <a:lnTo>
                  <a:pt x="0" y="314325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>
            <a:outerShdw blurRad="660400" dist="190500" dir="5400000" algn="t" rotWithShape="0">
              <a:schemeClr val="accent1">
                <a:alpha val="40000"/>
              </a:scheme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743896C4-BC14-436C-ADB0-09DC41D72F1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179859" y="1866899"/>
            <a:ext cx="2876550" cy="3143250"/>
          </a:xfrm>
          <a:custGeom>
            <a:avLst/>
            <a:gdLst>
              <a:gd name="connsiteX0" fmla="*/ 0 w 2876550"/>
              <a:gd name="connsiteY0" fmla="*/ 0 h 3143250"/>
              <a:gd name="connsiteX1" fmla="*/ 2876550 w 2876550"/>
              <a:gd name="connsiteY1" fmla="*/ 0 h 3143250"/>
              <a:gd name="connsiteX2" fmla="*/ 2876550 w 2876550"/>
              <a:gd name="connsiteY2" fmla="*/ 3143250 h 3143250"/>
              <a:gd name="connsiteX3" fmla="*/ 0 w 2876550"/>
              <a:gd name="connsiteY3" fmla="*/ 3143250 h 3143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76550" h="3143250">
                <a:moveTo>
                  <a:pt x="0" y="0"/>
                </a:moveTo>
                <a:lnTo>
                  <a:pt x="2876550" y="0"/>
                </a:lnTo>
                <a:lnTo>
                  <a:pt x="2876550" y="3143250"/>
                </a:lnTo>
                <a:lnTo>
                  <a:pt x="0" y="314325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>
            <a:outerShdw blurRad="660400" dist="190500" dir="5400000" algn="t" rotWithShape="0">
              <a:schemeClr val="accent1">
                <a:alpha val="40000"/>
              </a:scheme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0A1AA56A-4341-4938-9A18-9B4699C88FD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3330768" y="1866899"/>
            <a:ext cx="2876550" cy="3143250"/>
          </a:xfrm>
          <a:custGeom>
            <a:avLst/>
            <a:gdLst>
              <a:gd name="connsiteX0" fmla="*/ 0 w 2876550"/>
              <a:gd name="connsiteY0" fmla="*/ 0 h 3143250"/>
              <a:gd name="connsiteX1" fmla="*/ 2876550 w 2876550"/>
              <a:gd name="connsiteY1" fmla="*/ 0 h 3143250"/>
              <a:gd name="connsiteX2" fmla="*/ 2876550 w 2876550"/>
              <a:gd name="connsiteY2" fmla="*/ 3143250 h 3143250"/>
              <a:gd name="connsiteX3" fmla="*/ 0 w 2876550"/>
              <a:gd name="connsiteY3" fmla="*/ 3143250 h 3143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76550" h="3143250">
                <a:moveTo>
                  <a:pt x="0" y="0"/>
                </a:moveTo>
                <a:lnTo>
                  <a:pt x="2876550" y="0"/>
                </a:lnTo>
                <a:lnTo>
                  <a:pt x="2876550" y="3143250"/>
                </a:lnTo>
                <a:lnTo>
                  <a:pt x="0" y="314325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>
            <a:outerShdw blurRad="660400" dist="190500" dir="5400000" algn="t" rotWithShape="0">
              <a:schemeClr val="accent1">
                <a:alpha val="40000"/>
              </a:scheme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DAF6D4B1-9881-4261-92C1-B717CE6B512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8481676" y="1866899"/>
            <a:ext cx="2876550" cy="3143250"/>
          </a:xfrm>
          <a:custGeom>
            <a:avLst/>
            <a:gdLst>
              <a:gd name="connsiteX0" fmla="*/ 0 w 2876550"/>
              <a:gd name="connsiteY0" fmla="*/ 0 h 3143250"/>
              <a:gd name="connsiteX1" fmla="*/ 2876550 w 2876550"/>
              <a:gd name="connsiteY1" fmla="*/ 0 h 3143250"/>
              <a:gd name="connsiteX2" fmla="*/ 2876550 w 2876550"/>
              <a:gd name="connsiteY2" fmla="*/ 3143250 h 3143250"/>
              <a:gd name="connsiteX3" fmla="*/ 0 w 2876550"/>
              <a:gd name="connsiteY3" fmla="*/ 3143250 h 3143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76550" h="3143250">
                <a:moveTo>
                  <a:pt x="0" y="0"/>
                </a:moveTo>
                <a:lnTo>
                  <a:pt x="2876550" y="0"/>
                </a:lnTo>
                <a:lnTo>
                  <a:pt x="2876550" y="3143250"/>
                </a:lnTo>
                <a:lnTo>
                  <a:pt x="0" y="314325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>
            <a:outerShdw blurRad="660400" dist="190500" dir="5400000" algn="t" rotWithShape="0">
              <a:schemeClr val="accent1">
                <a:alpha val="40000"/>
              </a:scheme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4E6DD8C9-03BB-49E3-A9B8-A0EFEABFBD2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028950" y="7429499"/>
            <a:ext cx="2876550" cy="3143250"/>
          </a:xfrm>
          <a:custGeom>
            <a:avLst/>
            <a:gdLst>
              <a:gd name="connsiteX0" fmla="*/ 0 w 2876550"/>
              <a:gd name="connsiteY0" fmla="*/ 0 h 3143250"/>
              <a:gd name="connsiteX1" fmla="*/ 2876550 w 2876550"/>
              <a:gd name="connsiteY1" fmla="*/ 0 h 3143250"/>
              <a:gd name="connsiteX2" fmla="*/ 2876550 w 2876550"/>
              <a:gd name="connsiteY2" fmla="*/ 3143250 h 3143250"/>
              <a:gd name="connsiteX3" fmla="*/ 0 w 2876550"/>
              <a:gd name="connsiteY3" fmla="*/ 3143250 h 3143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76550" h="3143250">
                <a:moveTo>
                  <a:pt x="0" y="0"/>
                </a:moveTo>
                <a:lnTo>
                  <a:pt x="2876550" y="0"/>
                </a:lnTo>
                <a:lnTo>
                  <a:pt x="2876550" y="3143250"/>
                </a:lnTo>
                <a:lnTo>
                  <a:pt x="0" y="314325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>
            <a:outerShdw blurRad="660400" dist="190500" dir="5400000" algn="t" rotWithShape="0">
              <a:schemeClr val="accent1">
                <a:alpha val="40000"/>
              </a:scheme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DFAB2594-68AE-46A3-9D9A-148C9A705C0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179859" y="7429499"/>
            <a:ext cx="2876550" cy="3143250"/>
          </a:xfrm>
          <a:custGeom>
            <a:avLst/>
            <a:gdLst>
              <a:gd name="connsiteX0" fmla="*/ 0 w 2876550"/>
              <a:gd name="connsiteY0" fmla="*/ 0 h 3143250"/>
              <a:gd name="connsiteX1" fmla="*/ 2876550 w 2876550"/>
              <a:gd name="connsiteY1" fmla="*/ 0 h 3143250"/>
              <a:gd name="connsiteX2" fmla="*/ 2876550 w 2876550"/>
              <a:gd name="connsiteY2" fmla="*/ 3143250 h 3143250"/>
              <a:gd name="connsiteX3" fmla="*/ 0 w 2876550"/>
              <a:gd name="connsiteY3" fmla="*/ 3143250 h 3143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76550" h="3143250">
                <a:moveTo>
                  <a:pt x="0" y="0"/>
                </a:moveTo>
                <a:lnTo>
                  <a:pt x="2876550" y="0"/>
                </a:lnTo>
                <a:lnTo>
                  <a:pt x="2876550" y="3143250"/>
                </a:lnTo>
                <a:lnTo>
                  <a:pt x="0" y="314325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>
            <a:outerShdw blurRad="660400" dist="190500" dir="5400000" algn="t" rotWithShape="0">
              <a:schemeClr val="accent1">
                <a:alpha val="40000"/>
              </a:scheme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5DF9FA7A-DB60-4682-8CAB-2AC84C80FAD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3330768" y="7429499"/>
            <a:ext cx="2876550" cy="3143250"/>
          </a:xfrm>
          <a:custGeom>
            <a:avLst/>
            <a:gdLst>
              <a:gd name="connsiteX0" fmla="*/ 0 w 2876550"/>
              <a:gd name="connsiteY0" fmla="*/ 0 h 3143250"/>
              <a:gd name="connsiteX1" fmla="*/ 2876550 w 2876550"/>
              <a:gd name="connsiteY1" fmla="*/ 0 h 3143250"/>
              <a:gd name="connsiteX2" fmla="*/ 2876550 w 2876550"/>
              <a:gd name="connsiteY2" fmla="*/ 3143250 h 3143250"/>
              <a:gd name="connsiteX3" fmla="*/ 0 w 2876550"/>
              <a:gd name="connsiteY3" fmla="*/ 3143250 h 3143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76550" h="3143250">
                <a:moveTo>
                  <a:pt x="0" y="0"/>
                </a:moveTo>
                <a:lnTo>
                  <a:pt x="2876550" y="0"/>
                </a:lnTo>
                <a:lnTo>
                  <a:pt x="2876550" y="3143250"/>
                </a:lnTo>
                <a:lnTo>
                  <a:pt x="0" y="314325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>
            <a:outerShdw blurRad="660400" dist="190500" dir="5400000" algn="t" rotWithShape="0">
              <a:schemeClr val="accent1">
                <a:alpha val="40000"/>
              </a:scheme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16669351-C444-4EC3-976D-DAFD767ED96C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8481676" y="7429499"/>
            <a:ext cx="2876550" cy="3143250"/>
          </a:xfrm>
          <a:custGeom>
            <a:avLst/>
            <a:gdLst>
              <a:gd name="connsiteX0" fmla="*/ 0 w 2876550"/>
              <a:gd name="connsiteY0" fmla="*/ 0 h 3143250"/>
              <a:gd name="connsiteX1" fmla="*/ 2876550 w 2876550"/>
              <a:gd name="connsiteY1" fmla="*/ 0 h 3143250"/>
              <a:gd name="connsiteX2" fmla="*/ 2876550 w 2876550"/>
              <a:gd name="connsiteY2" fmla="*/ 3143250 h 3143250"/>
              <a:gd name="connsiteX3" fmla="*/ 0 w 2876550"/>
              <a:gd name="connsiteY3" fmla="*/ 3143250 h 3143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76550" h="3143250">
                <a:moveTo>
                  <a:pt x="0" y="0"/>
                </a:moveTo>
                <a:lnTo>
                  <a:pt x="2876550" y="0"/>
                </a:lnTo>
                <a:lnTo>
                  <a:pt x="2876550" y="3143250"/>
                </a:lnTo>
                <a:lnTo>
                  <a:pt x="0" y="314325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>
            <a:outerShdw blurRad="660400" dist="190500" dir="5400000" algn="t" rotWithShape="0">
              <a:schemeClr val="accent1">
                <a:alpha val="40000"/>
              </a:scheme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085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</p:bldLst>
  </p:timing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1">
          <p15:clr>
            <a:srgbClr val="FBAE40"/>
          </p15:clr>
        </p15:guide>
        <p15:guide id="3" pos="985">
          <p15:clr>
            <a:srgbClr val="FBAE40"/>
          </p15:clr>
        </p15:guide>
        <p15:guide id="4" pos="14377">
          <p15:clr>
            <a:srgbClr val="FBAE40"/>
          </p15:clr>
        </p15:guide>
      </p15:sldGuideLst>
    </p:ext>
  </p:extLs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3399DF4-D239-4B46-A59E-3F2D266B8AC5}"/>
              </a:ext>
            </a:extLst>
          </p:cNvPr>
          <p:cNvSpPr/>
          <p:nvPr userDrawn="1"/>
        </p:nvSpPr>
        <p:spPr>
          <a:xfrm>
            <a:off x="1563688" y="1295400"/>
            <a:ext cx="21259800" cy="11049000"/>
          </a:xfrm>
          <a:prstGeom prst="rect">
            <a:avLst/>
          </a:prstGeom>
          <a:solidFill>
            <a:schemeClr val="accent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CBD3B56C-6673-4097-B43C-40AB7C20EEC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15150" y="2386353"/>
            <a:ext cx="4950165" cy="4143375"/>
          </a:xfrm>
          <a:custGeom>
            <a:avLst/>
            <a:gdLst>
              <a:gd name="connsiteX0" fmla="*/ 0 w 4950165"/>
              <a:gd name="connsiteY0" fmla="*/ 0 h 4143375"/>
              <a:gd name="connsiteX1" fmla="*/ 4950165 w 4950165"/>
              <a:gd name="connsiteY1" fmla="*/ 0 h 4143375"/>
              <a:gd name="connsiteX2" fmla="*/ 4950165 w 4950165"/>
              <a:gd name="connsiteY2" fmla="*/ 4143375 h 4143375"/>
              <a:gd name="connsiteX3" fmla="*/ 0 w 4950165"/>
              <a:gd name="connsiteY3" fmla="*/ 4143375 h 414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50165" h="4143375">
                <a:moveTo>
                  <a:pt x="0" y="0"/>
                </a:moveTo>
                <a:lnTo>
                  <a:pt x="4950165" y="0"/>
                </a:lnTo>
                <a:lnTo>
                  <a:pt x="4950165" y="4143375"/>
                </a:lnTo>
                <a:lnTo>
                  <a:pt x="0" y="4143375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>
            <a:outerShdw blurRad="660400" dist="190500" dir="5400000" algn="t" rotWithShape="0">
              <a:schemeClr val="accent1">
                <a:alpha val="40000"/>
              </a:scheme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84AD6E42-B8ED-45FE-80BA-270BE28BE3E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521859" y="2386353"/>
            <a:ext cx="4950164" cy="4143375"/>
          </a:xfrm>
          <a:custGeom>
            <a:avLst/>
            <a:gdLst>
              <a:gd name="connsiteX0" fmla="*/ 0 w 4950164"/>
              <a:gd name="connsiteY0" fmla="*/ 0 h 4143375"/>
              <a:gd name="connsiteX1" fmla="*/ 4950164 w 4950164"/>
              <a:gd name="connsiteY1" fmla="*/ 0 h 4143375"/>
              <a:gd name="connsiteX2" fmla="*/ 4950164 w 4950164"/>
              <a:gd name="connsiteY2" fmla="*/ 4143375 h 4143375"/>
              <a:gd name="connsiteX3" fmla="*/ 0 w 4950164"/>
              <a:gd name="connsiteY3" fmla="*/ 4143375 h 414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50164" h="4143375">
                <a:moveTo>
                  <a:pt x="0" y="0"/>
                </a:moveTo>
                <a:lnTo>
                  <a:pt x="4950164" y="0"/>
                </a:lnTo>
                <a:lnTo>
                  <a:pt x="4950164" y="4143375"/>
                </a:lnTo>
                <a:lnTo>
                  <a:pt x="0" y="4143375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>
            <a:outerShdw blurRad="660400" dist="190500" dir="5400000" algn="t" rotWithShape="0">
              <a:schemeClr val="accent1">
                <a:alpha val="40000"/>
              </a:scheme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BB2CF020-4972-4FDF-8E27-E1B874D0649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915150" y="7186273"/>
            <a:ext cx="4950165" cy="4143375"/>
          </a:xfrm>
          <a:custGeom>
            <a:avLst/>
            <a:gdLst>
              <a:gd name="connsiteX0" fmla="*/ 0 w 4950165"/>
              <a:gd name="connsiteY0" fmla="*/ 0 h 4143375"/>
              <a:gd name="connsiteX1" fmla="*/ 4950165 w 4950165"/>
              <a:gd name="connsiteY1" fmla="*/ 0 h 4143375"/>
              <a:gd name="connsiteX2" fmla="*/ 4950165 w 4950165"/>
              <a:gd name="connsiteY2" fmla="*/ 4143375 h 4143375"/>
              <a:gd name="connsiteX3" fmla="*/ 0 w 4950165"/>
              <a:gd name="connsiteY3" fmla="*/ 4143375 h 414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50165" h="4143375">
                <a:moveTo>
                  <a:pt x="0" y="0"/>
                </a:moveTo>
                <a:lnTo>
                  <a:pt x="4950165" y="0"/>
                </a:lnTo>
                <a:lnTo>
                  <a:pt x="4950165" y="4143375"/>
                </a:lnTo>
                <a:lnTo>
                  <a:pt x="0" y="4143375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>
            <a:outerShdw blurRad="660400" dist="190500" dir="5400000" algn="t" rotWithShape="0">
              <a:schemeClr val="accent1">
                <a:alpha val="40000"/>
              </a:scheme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7DEDE4E0-4295-4EC1-B674-5609175C4D6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2521859" y="7186273"/>
            <a:ext cx="4950164" cy="4143375"/>
          </a:xfrm>
          <a:custGeom>
            <a:avLst/>
            <a:gdLst>
              <a:gd name="connsiteX0" fmla="*/ 0 w 4950164"/>
              <a:gd name="connsiteY0" fmla="*/ 0 h 4143375"/>
              <a:gd name="connsiteX1" fmla="*/ 4950164 w 4950164"/>
              <a:gd name="connsiteY1" fmla="*/ 0 h 4143375"/>
              <a:gd name="connsiteX2" fmla="*/ 4950164 w 4950164"/>
              <a:gd name="connsiteY2" fmla="*/ 4143375 h 4143375"/>
              <a:gd name="connsiteX3" fmla="*/ 0 w 4950164"/>
              <a:gd name="connsiteY3" fmla="*/ 4143375 h 414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50164" h="4143375">
                <a:moveTo>
                  <a:pt x="0" y="0"/>
                </a:moveTo>
                <a:lnTo>
                  <a:pt x="4950164" y="0"/>
                </a:lnTo>
                <a:lnTo>
                  <a:pt x="4950164" y="4143375"/>
                </a:lnTo>
                <a:lnTo>
                  <a:pt x="0" y="4143375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>
            <a:outerShdw blurRad="660400" dist="190500" dir="5400000" algn="t" rotWithShape="0">
              <a:schemeClr val="accent1">
                <a:alpha val="40000"/>
              </a:scheme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863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</p:bldLst>
  </p:timing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1">
          <p15:clr>
            <a:srgbClr val="FBAE40"/>
          </p15:clr>
        </p15:guide>
        <p15:guide id="3" pos="985">
          <p15:clr>
            <a:srgbClr val="FBAE40"/>
          </p15:clr>
        </p15:guide>
        <p15:guide id="4" pos="14377">
          <p15:clr>
            <a:srgbClr val="FBAE40"/>
          </p15:clr>
        </p15:guide>
      </p15:sldGuideLst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CDD5BDAE-070D-466F-9878-EB1BC2848ED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563688" y="1295400"/>
            <a:ext cx="21259800" cy="11049000"/>
          </a:xfrm>
          <a:custGeom>
            <a:avLst/>
            <a:gdLst>
              <a:gd name="connsiteX0" fmla="*/ 0 w 7829549"/>
              <a:gd name="connsiteY0" fmla="*/ 0 h 7543801"/>
              <a:gd name="connsiteX1" fmla="*/ 7829549 w 7829549"/>
              <a:gd name="connsiteY1" fmla="*/ 0 h 7543801"/>
              <a:gd name="connsiteX2" fmla="*/ 7829549 w 7829549"/>
              <a:gd name="connsiteY2" fmla="*/ 7543801 h 7543801"/>
              <a:gd name="connsiteX3" fmla="*/ 0 w 7829549"/>
              <a:gd name="connsiteY3" fmla="*/ 7543801 h 7543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29549" h="7543801">
                <a:moveTo>
                  <a:pt x="0" y="0"/>
                </a:moveTo>
                <a:lnTo>
                  <a:pt x="7829549" y="0"/>
                </a:lnTo>
                <a:lnTo>
                  <a:pt x="7829549" y="7543801"/>
                </a:lnTo>
                <a:lnTo>
                  <a:pt x="0" y="7543801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523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2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2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1">
          <p15:clr>
            <a:srgbClr val="FBAE40"/>
          </p15:clr>
        </p15:guide>
        <p15:guide id="3" pos="985">
          <p15:clr>
            <a:srgbClr val="FBAE40"/>
          </p15:clr>
        </p15:guide>
        <p15:guide id="4" pos="14377">
          <p15:clr>
            <a:srgbClr val="FBAE40"/>
          </p15:clr>
        </p15:guide>
      </p15:sldGuideLst>
    </p:ext>
  </p:extLs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CDD5BDAE-070D-466F-9878-EB1BC2848ED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563688" y="1295400"/>
            <a:ext cx="21259800" cy="11049000"/>
          </a:xfrm>
          <a:custGeom>
            <a:avLst/>
            <a:gdLst>
              <a:gd name="connsiteX0" fmla="*/ 0 w 7829549"/>
              <a:gd name="connsiteY0" fmla="*/ 0 h 7543801"/>
              <a:gd name="connsiteX1" fmla="*/ 7829549 w 7829549"/>
              <a:gd name="connsiteY1" fmla="*/ 0 h 7543801"/>
              <a:gd name="connsiteX2" fmla="*/ 7829549 w 7829549"/>
              <a:gd name="connsiteY2" fmla="*/ 7543801 h 7543801"/>
              <a:gd name="connsiteX3" fmla="*/ 0 w 7829549"/>
              <a:gd name="connsiteY3" fmla="*/ 7543801 h 7543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29549" h="7543801">
                <a:moveTo>
                  <a:pt x="0" y="0"/>
                </a:moveTo>
                <a:lnTo>
                  <a:pt x="7829549" y="0"/>
                </a:lnTo>
                <a:lnTo>
                  <a:pt x="7829549" y="7543801"/>
                </a:lnTo>
                <a:lnTo>
                  <a:pt x="0" y="7543801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07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2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2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1">
          <p15:clr>
            <a:srgbClr val="FBAE40"/>
          </p15:clr>
        </p15:guide>
        <p15:guide id="3" pos="985">
          <p15:clr>
            <a:srgbClr val="FBAE40"/>
          </p15:clr>
        </p15:guide>
        <p15:guide id="4" pos="14377">
          <p15:clr>
            <a:srgbClr val="FBAE40"/>
          </p15:clr>
        </p15:guide>
      </p15:sldGuideLst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8EC47BBF-5081-44C2-A39B-5B7D55A2CAC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563688" y="1295400"/>
            <a:ext cx="10629899" cy="11049000"/>
          </a:xfrm>
          <a:custGeom>
            <a:avLst/>
            <a:gdLst>
              <a:gd name="connsiteX0" fmla="*/ 0 w 10629899"/>
              <a:gd name="connsiteY0" fmla="*/ 0 h 11049000"/>
              <a:gd name="connsiteX1" fmla="*/ 10629899 w 10629899"/>
              <a:gd name="connsiteY1" fmla="*/ 0 h 11049000"/>
              <a:gd name="connsiteX2" fmla="*/ 10629899 w 10629899"/>
              <a:gd name="connsiteY2" fmla="*/ 11049000 h 11049000"/>
              <a:gd name="connsiteX3" fmla="*/ 0 w 10629899"/>
              <a:gd name="connsiteY3" fmla="*/ 11049000 h 1104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9899" h="11049000">
                <a:moveTo>
                  <a:pt x="0" y="0"/>
                </a:moveTo>
                <a:lnTo>
                  <a:pt x="10629899" y="0"/>
                </a:lnTo>
                <a:lnTo>
                  <a:pt x="10629899" y="11049000"/>
                </a:lnTo>
                <a:lnTo>
                  <a:pt x="0" y="110490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59F983A-E9C3-445F-A7F1-45E2008FDCD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2193589" y="6858000"/>
            <a:ext cx="5278295" cy="5486400"/>
          </a:xfrm>
          <a:custGeom>
            <a:avLst/>
            <a:gdLst>
              <a:gd name="connsiteX0" fmla="*/ 0 w 5278295"/>
              <a:gd name="connsiteY0" fmla="*/ 0 h 5486400"/>
              <a:gd name="connsiteX1" fmla="*/ 5278295 w 5278295"/>
              <a:gd name="connsiteY1" fmla="*/ 0 h 5486400"/>
              <a:gd name="connsiteX2" fmla="*/ 5278295 w 5278295"/>
              <a:gd name="connsiteY2" fmla="*/ 5486400 h 5486400"/>
              <a:gd name="connsiteX3" fmla="*/ 0 w 5278295"/>
              <a:gd name="connsiteY3" fmla="*/ 5486400 h 548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78295" h="5486400">
                <a:moveTo>
                  <a:pt x="0" y="0"/>
                </a:moveTo>
                <a:lnTo>
                  <a:pt x="5278295" y="0"/>
                </a:lnTo>
                <a:lnTo>
                  <a:pt x="5278295" y="5486400"/>
                </a:lnTo>
                <a:lnTo>
                  <a:pt x="0" y="54864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DE4FB34-EA53-468B-BEDD-E3F16B8A785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7471884" y="1295400"/>
            <a:ext cx="5351604" cy="5562600"/>
          </a:xfrm>
          <a:custGeom>
            <a:avLst/>
            <a:gdLst>
              <a:gd name="connsiteX0" fmla="*/ 0 w 5351604"/>
              <a:gd name="connsiteY0" fmla="*/ 0 h 5562600"/>
              <a:gd name="connsiteX1" fmla="*/ 5351604 w 5351604"/>
              <a:gd name="connsiteY1" fmla="*/ 0 h 5562600"/>
              <a:gd name="connsiteX2" fmla="*/ 5351604 w 5351604"/>
              <a:gd name="connsiteY2" fmla="*/ 5562600 h 5562600"/>
              <a:gd name="connsiteX3" fmla="*/ 0 w 5351604"/>
              <a:gd name="connsiteY3" fmla="*/ 5562600 h 556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51604" h="5562600">
                <a:moveTo>
                  <a:pt x="0" y="0"/>
                </a:moveTo>
                <a:lnTo>
                  <a:pt x="5351604" y="0"/>
                </a:lnTo>
                <a:lnTo>
                  <a:pt x="5351604" y="5562600"/>
                </a:lnTo>
                <a:lnTo>
                  <a:pt x="0" y="55626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205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0.xml"/><Relationship Id="rId13" Type="http://schemas.openxmlformats.org/officeDocument/2006/relationships/theme" Target="../theme/theme10.xml"/><Relationship Id="rId3" Type="http://schemas.openxmlformats.org/officeDocument/2006/relationships/slideLayout" Target="../slideLayouts/slideLayout85.xml"/><Relationship Id="rId7" Type="http://schemas.openxmlformats.org/officeDocument/2006/relationships/slideLayout" Target="../slideLayouts/slideLayout89.xml"/><Relationship Id="rId12" Type="http://schemas.openxmlformats.org/officeDocument/2006/relationships/slideLayout" Target="../slideLayouts/slideLayout94.xml"/><Relationship Id="rId2" Type="http://schemas.openxmlformats.org/officeDocument/2006/relationships/slideLayout" Target="../slideLayouts/slideLayout84.xml"/><Relationship Id="rId1" Type="http://schemas.openxmlformats.org/officeDocument/2006/relationships/slideLayout" Target="../slideLayouts/slideLayout83.xml"/><Relationship Id="rId6" Type="http://schemas.openxmlformats.org/officeDocument/2006/relationships/slideLayout" Target="../slideLayouts/slideLayout88.xml"/><Relationship Id="rId11" Type="http://schemas.openxmlformats.org/officeDocument/2006/relationships/slideLayout" Target="../slideLayouts/slideLayout93.xml"/><Relationship Id="rId5" Type="http://schemas.openxmlformats.org/officeDocument/2006/relationships/slideLayout" Target="../slideLayouts/slideLayout87.xml"/><Relationship Id="rId10" Type="http://schemas.openxmlformats.org/officeDocument/2006/relationships/slideLayout" Target="../slideLayouts/slideLayout92.xml"/><Relationship Id="rId4" Type="http://schemas.openxmlformats.org/officeDocument/2006/relationships/slideLayout" Target="../slideLayouts/slideLayout86.xml"/><Relationship Id="rId9" Type="http://schemas.openxmlformats.org/officeDocument/2006/relationships/slideLayout" Target="../slideLayouts/slideLayout9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7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1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1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31.xml"/><Relationship Id="rId2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30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4.xml"/><Relationship Id="rId19" Type="http://schemas.openxmlformats.org/officeDocument/2006/relationships/theme" Target="../theme/theme6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/Relationships>
</file>

<file path=ppt/slideMasters/_rels/slideMaster8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57.xml"/><Relationship Id="rId18" Type="http://schemas.openxmlformats.org/officeDocument/2006/relationships/slideLayout" Target="../slideLayouts/slideLayout62.xml"/><Relationship Id="rId26" Type="http://schemas.openxmlformats.org/officeDocument/2006/relationships/slideLayout" Target="../slideLayouts/slideLayout70.xml"/><Relationship Id="rId3" Type="http://schemas.openxmlformats.org/officeDocument/2006/relationships/slideLayout" Target="../slideLayouts/slideLayout47.xml"/><Relationship Id="rId21" Type="http://schemas.openxmlformats.org/officeDocument/2006/relationships/slideLayout" Target="../slideLayouts/slideLayout65.xml"/><Relationship Id="rId34" Type="http://schemas.openxmlformats.org/officeDocument/2006/relationships/slideLayout" Target="../slideLayouts/slideLayout78.xml"/><Relationship Id="rId7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56.xml"/><Relationship Id="rId17" Type="http://schemas.openxmlformats.org/officeDocument/2006/relationships/slideLayout" Target="../slideLayouts/slideLayout61.xml"/><Relationship Id="rId25" Type="http://schemas.openxmlformats.org/officeDocument/2006/relationships/slideLayout" Target="../slideLayouts/slideLayout69.xml"/><Relationship Id="rId33" Type="http://schemas.openxmlformats.org/officeDocument/2006/relationships/slideLayout" Target="../slideLayouts/slideLayout77.xml"/><Relationship Id="rId2" Type="http://schemas.openxmlformats.org/officeDocument/2006/relationships/slideLayout" Target="../slideLayouts/slideLayout46.xml"/><Relationship Id="rId16" Type="http://schemas.openxmlformats.org/officeDocument/2006/relationships/slideLayout" Target="../slideLayouts/slideLayout60.xml"/><Relationship Id="rId20" Type="http://schemas.openxmlformats.org/officeDocument/2006/relationships/slideLayout" Target="../slideLayouts/slideLayout64.xml"/><Relationship Id="rId29" Type="http://schemas.openxmlformats.org/officeDocument/2006/relationships/slideLayout" Target="../slideLayouts/slideLayout73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24" Type="http://schemas.openxmlformats.org/officeDocument/2006/relationships/slideLayout" Target="../slideLayouts/slideLayout68.xml"/><Relationship Id="rId32" Type="http://schemas.openxmlformats.org/officeDocument/2006/relationships/slideLayout" Target="../slideLayouts/slideLayout76.xml"/><Relationship Id="rId5" Type="http://schemas.openxmlformats.org/officeDocument/2006/relationships/slideLayout" Target="../slideLayouts/slideLayout49.xml"/><Relationship Id="rId15" Type="http://schemas.openxmlformats.org/officeDocument/2006/relationships/slideLayout" Target="../slideLayouts/slideLayout59.xml"/><Relationship Id="rId23" Type="http://schemas.openxmlformats.org/officeDocument/2006/relationships/slideLayout" Target="../slideLayouts/slideLayout67.xml"/><Relationship Id="rId28" Type="http://schemas.openxmlformats.org/officeDocument/2006/relationships/slideLayout" Target="../slideLayouts/slideLayout72.xml"/><Relationship Id="rId10" Type="http://schemas.openxmlformats.org/officeDocument/2006/relationships/slideLayout" Target="../slideLayouts/slideLayout54.xml"/><Relationship Id="rId19" Type="http://schemas.openxmlformats.org/officeDocument/2006/relationships/slideLayout" Target="../slideLayouts/slideLayout63.xml"/><Relationship Id="rId31" Type="http://schemas.openxmlformats.org/officeDocument/2006/relationships/slideLayout" Target="../slideLayouts/slideLayout75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slideLayout" Target="../slideLayouts/slideLayout58.xml"/><Relationship Id="rId22" Type="http://schemas.openxmlformats.org/officeDocument/2006/relationships/slideLayout" Target="../slideLayouts/slideLayout66.xml"/><Relationship Id="rId27" Type="http://schemas.openxmlformats.org/officeDocument/2006/relationships/slideLayout" Target="../slideLayouts/slideLayout71.xml"/><Relationship Id="rId30" Type="http://schemas.openxmlformats.org/officeDocument/2006/relationships/slideLayout" Target="../slideLayouts/slideLayout74.xml"/><Relationship Id="rId35" Type="http://schemas.openxmlformats.org/officeDocument/2006/relationships/theme" Target="../theme/theme8.xml"/><Relationship Id="rId8" Type="http://schemas.openxmlformats.org/officeDocument/2006/relationships/slideLayout" Target="../slideLayouts/slideLayout52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1.xml"/><Relationship Id="rId2" Type="http://schemas.openxmlformats.org/officeDocument/2006/relationships/slideLayout" Target="../slideLayouts/slideLayout80.xml"/><Relationship Id="rId1" Type="http://schemas.openxmlformats.org/officeDocument/2006/relationships/slideLayout" Target="../slideLayouts/slideLayout79.xml"/><Relationship Id="rId5" Type="http://schemas.openxmlformats.org/officeDocument/2006/relationships/theme" Target="../theme/theme9.xml"/><Relationship Id="rId4" Type="http://schemas.openxmlformats.org/officeDocument/2006/relationships/slideLayout" Target="../slideLayouts/slideLayout8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DC360901-01AD-4430-8498-AB1A082771C1}"/>
              </a:ext>
            </a:extLst>
          </p:cNvPr>
          <p:cNvSpPr/>
          <p:nvPr/>
        </p:nvSpPr>
        <p:spPr>
          <a:xfrm>
            <a:off x="729638" y="739163"/>
            <a:ext cx="102824" cy="102824"/>
          </a:xfrm>
          <a:prstGeom prst="ellipse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1BF17D6-2B7C-4C41-8849-23DB4B7E1C12}"/>
              </a:ext>
            </a:extLst>
          </p:cNvPr>
          <p:cNvSpPr/>
          <p:nvPr/>
        </p:nvSpPr>
        <p:spPr>
          <a:xfrm>
            <a:off x="729638" y="1036819"/>
            <a:ext cx="102824" cy="102824"/>
          </a:xfrm>
          <a:prstGeom prst="ellipse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A9D41FB-1A1C-4F29-8C1E-719377825060}"/>
              </a:ext>
            </a:extLst>
          </p:cNvPr>
          <p:cNvSpPr/>
          <p:nvPr/>
        </p:nvSpPr>
        <p:spPr>
          <a:xfrm>
            <a:off x="729638" y="1334475"/>
            <a:ext cx="102824" cy="102824"/>
          </a:xfrm>
          <a:prstGeom prst="ellipse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747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820" r:id="rId2"/>
    <p:sldLayoutId id="2147483819" r:id="rId3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320">
          <p15:clr>
            <a:srgbClr val="F26B43"/>
          </p15:clr>
        </p15:guide>
        <p15:guide id="2" pos="7681">
          <p15:clr>
            <a:srgbClr val="F26B43"/>
          </p15:clr>
        </p15:guide>
        <p15:guide id="3" orient="horz" pos="816">
          <p15:clr>
            <a:srgbClr val="F26B43"/>
          </p15:clr>
        </p15:guide>
        <p15:guide id="4" orient="horz" pos="7776">
          <p15:clr>
            <a:srgbClr val="F26B43"/>
          </p15:clr>
        </p15:guide>
        <p15:guide id="5" pos="14377">
          <p15:clr>
            <a:srgbClr val="F26B43"/>
          </p15:clr>
        </p15:guide>
        <p15:guide id="6" pos="985">
          <p15:clr>
            <a:srgbClr val="F26B43"/>
          </p15:clr>
        </p15:guide>
      </p15:sldGuideLst>
    </p:ext>
  </p:extLst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DC360901-01AD-4430-8498-AB1A082771C1}"/>
              </a:ext>
            </a:extLst>
          </p:cNvPr>
          <p:cNvSpPr/>
          <p:nvPr userDrawn="1"/>
        </p:nvSpPr>
        <p:spPr>
          <a:xfrm>
            <a:off x="729638" y="739163"/>
            <a:ext cx="102824" cy="102824"/>
          </a:xfrm>
          <a:prstGeom prst="ellipse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1BF17D6-2B7C-4C41-8849-23DB4B7E1C12}"/>
              </a:ext>
            </a:extLst>
          </p:cNvPr>
          <p:cNvSpPr/>
          <p:nvPr userDrawn="1"/>
        </p:nvSpPr>
        <p:spPr>
          <a:xfrm>
            <a:off x="729638" y="1036819"/>
            <a:ext cx="102824" cy="102824"/>
          </a:xfrm>
          <a:prstGeom prst="ellipse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A9D41FB-1A1C-4F29-8C1E-719377825060}"/>
              </a:ext>
            </a:extLst>
          </p:cNvPr>
          <p:cNvSpPr/>
          <p:nvPr userDrawn="1"/>
        </p:nvSpPr>
        <p:spPr>
          <a:xfrm>
            <a:off x="729638" y="1334475"/>
            <a:ext cx="102824" cy="102824"/>
          </a:xfrm>
          <a:prstGeom prst="ellipse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915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7" r:id="rId1"/>
    <p:sldLayoutId id="2147483898" r:id="rId2"/>
    <p:sldLayoutId id="2147483899" r:id="rId3"/>
    <p:sldLayoutId id="2147483900" r:id="rId4"/>
    <p:sldLayoutId id="2147483901" r:id="rId5"/>
    <p:sldLayoutId id="2147483902" r:id="rId6"/>
    <p:sldLayoutId id="2147483903" r:id="rId7"/>
    <p:sldLayoutId id="2147483904" r:id="rId8"/>
    <p:sldLayoutId id="2147483905" r:id="rId9"/>
    <p:sldLayoutId id="2147483906" r:id="rId10"/>
    <p:sldLayoutId id="2147483907" r:id="rId11"/>
    <p:sldLayoutId id="2147483908" r:id="rId12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320">
          <p15:clr>
            <a:srgbClr val="F26B43"/>
          </p15:clr>
        </p15:guide>
        <p15:guide id="2" pos="7681">
          <p15:clr>
            <a:srgbClr val="F26B43"/>
          </p15:clr>
        </p15:guide>
        <p15:guide id="3" orient="horz" pos="816">
          <p15:clr>
            <a:srgbClr val="F26B43"/>
          </p15:clr>
        </p15:guide>
        <p15:guide id="4" orient="horz" pos="7776">
          <p15:clr>
            <a:srgbClr val="F26B43"/>
          </p15:clr>
        </p15:guide>
        <p15:guide id="5" pos="14377">
          <p15:clr>
            <a:srgbClr val="F26B43"/>
          </p15:clr>
        </p15:guide>
        <p15:guide id="6" pos="985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" name="Group 210">
            <a:extLst>
              <a:ext uri="{FF2B5EF4-FFF2-40B4-BE49-F238E27FC236}">
                <a16:creationId xmlns:a16="http://schemas.microsoft.com/office/drawing/2014/main" id="{3377304C-9DD4-4699-B378-674485569779}"/>
              </a:ext>
            </a:extLst>
          </p:cNvPr>
          <p:cNvGrpSpPr/>
          <p:nvPr userDrawn="1"/>
        </p:nvGrpSpPr>
        <p:grpSpPr>
          <a:xfrm rot="5400000">
            <a:off x="765545" y="336048"/>
            <a:ext cx="102824" cy="698136"/>
            <a:chOff x="729638" y="739163"/>
            <a:chExt cx="102824" cy="698136"/>
          </a:xfrm>
        </p:grpSpPr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49B4F256-E5E5-4514-8124-346326987216}"/>
                </a:ext>
              </a:extLst>
            </p:cNvPr>
            <p:cNvSpPr/>
            <p:nvPr userDrawn="1"/>
          </p:nvSpPr>
          <p:spPr>
            <a:xfrm>
              <a:off x="729638" y="739163"/>
              <a:ext cx="102824" cy="102824"/>
            </a:xfrm>
            <a:prstGeom prst="ellipse">
              <a:avLst/>
            </a:pr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A30C5FF0-DC40-4A68-B3DD-90F08B400541}"/>
                </a:ext>
              </a:extLst>
            </p:cNvPr>
            <p:cNvSpPr/>
            <p:nvPr userDrawn="1"/>
          </p:nvSpPr>
          <p:spPr>
            <a:xfrm>
              <a:off x="729638" y="1036819"/>
              <a:ext cx="102824" cy="102824"/>
            </a:xfrm>
            <a:prstGeom prst="ellipse">
              <a:avLst/>
            </a:pr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B42FAED1-C994-470E-BF49-B9FD43CAE860}"/>
                </a:ext>
              </a:extLst>
            </p:cNvPr>
            <p:cNvSpPr/>
            <p:nvPr userDrawn="1"/>
          </p:nvSpPr>
          <p:spPr>
            <a:xfrm>
              <a:off x="729638" y="1334475"/>
              <a:ext cx="102824" cy="102824"/>
            </a:xfrm>
            <a:prstGeom prst="ellipse">
              <a:avLst/>
            </a:pr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81019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26" r:id="rId2"/>
    <p:sldLayoutId id="2147483827" r:id="rId3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320">
          <p15:clr>
            <a:srgbClr val="F26B43"/>
          </p15:clr>
        </p15:guide>
        <p15:guide id="2" pos="7681">
          <p15:clr>
            <a:srgbClr val="F26B43"/>
          </p15:clr>
        </p15:guide>
        <p15:guide id="3" orient="horz" pos="816">
          <p15:clr>
            <a:srgbClr val="F26B43"/>
          </p15:clr>
        </p15:guide>
        <p15:guide id="4" orient="horz" pos="7776">
          <p15:clr>
            <a:srgbClr val="F26B43"/>
          </p15:clr>
        </p15:guide>
        <p15:guide id="5" pos="14377">
          <p15:clr>
            <a:srgbClr val="F26B43"/>
          </p15:clr>
        </p15:guide>
        <p15:guide id="6" pos="985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" name="Group 210">
            <a:extLst>
              <a:ext uri="{FF2B5EF4-FFF2-40B4-BE49-F238E27FC236}">
                <a16:creationId xmlns:a16="http://schemas.microsoft.com/office/drawing/2014/main" id="{3377304C-9DD4-4699-B378-674485569779}"/>
              </a:ext>
            </a:extLst>
          </p:cNvPr>
          <p:cNvGrpSpPr/>
          <p:nvPr userDrawn="1"/>
        </p:nvGrpSpPr>
        <p:grpSpPr>
          <a:xfrm rot="5400000">
            <a:off x="765545" y="12647318"/>
            <a:ext cx="102824" cy="698136"/>
            <a:chOff x="729638" y="739163"/>
            <a:chExt cx="102824" cy="698136"/>
          </a:xfrm>
        </p:grpSpPr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49B4F256-E5E5-4514-8124-346326987216}"/>
                </a:ext>
              </a:extLst>
            </p:cNvPr>
            <p:cNvSpPr/>
            <p:nvPr userDrawn="1"/>
          </p:nvSpPr>
          <p:spPr>
            <a:xfrm>
              <a:off x="729638" y="739163"/>
              <a:ext cx="102824" cy="102824"/>
            </a:xfrm>
            <a:prstGeom prst="ellipse">
              <a:avLst/>
            </a:pr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A30C5FF0-DC40-4A68-B3DD-90F08B400541}"/>
                </a:ext>
              </a:extLst>
            </p:cNvPr>
            <p:cNvSpPr/>
            <p:nvPr userDrawn="1"/>
          </p:nvSpPr>
          <p:spPr>
            <a:xfrm>
              <a:off x="729638" y="1036819"/>
              <a:ext cx="102824" cy="102824"/>
            </a:xfrm>
            <a:prstGeom prst="ellipse">
              <a:avLst/>
            </a:pr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B42FAED1-C994-470E-BF49-B9FD43CAE860}"/>
                </a:ext>
              </a:extLst>
            </p:cNvPr>
            <p:cNvSpPr/>
            <p:nvPr userDrawn="1"/>
          </p:nvSpPr>
          <p:spPr>
            <a:xfrm>
              <a:off x="729638" y="1334475"/>
              <a:ext cx="102824" cy="102824"/>
            </a:xfrm>
            <a:prstGeom prst="ellipse">
              <a:avLst/>
            </a:pr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84964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320">
          <p15:clr>
            <a:srgbClr val="F26B43"/>
          </p15:clr>
        </p15:guide>
        <p15:guide id="2" pos="7681">
          <p15:clr>
            <a:srgbClr val="F26B43"/>
          </p15:clr>
        </p15:guide>
        <p15:guide id="3" orient="horz" pos="816">
          <p15:clr>
            <a:srgbClr val="F26B43"/>
          </p15:clr>
        </p15:guide>
        <p15:guide id="4" orient="horz" pos="7776">
          <p15:clr>
            <a:srgbClr val="F26B43"/>
          </p15:clr>
        </p15:guide>
        <p15:guide id="5" pos="14377">
          <p15:clr>
            <a:srgbClr val="F26B43"/>
          </p15:clr>
        </p15:guide>
        <p15:guide id="6" pos="985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DC360901-01AD-4430-8498-AB1A082771C1}"/>
              </a:ext>
            </a:extLst>
          </p:cNvPr>
          <p:cNvSpPr/>
          <p:nvPr/>
        </p:nvSpPr>
        <p:spPr>
          <a:xfrm>
            <a:off x="729638" y="739163"/>
            <a:ext cx="102824" cy="102824"/>
          </a:xfrm>
          <a:prstGeom prst="ellipse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1BF17D6-2B7C-4C41-8849-23DB4B7E1C12}"/>
              </a:ext>
            </a:extLst>
          </p:cNvPr>
          <p:cNvSpPr/>
          <p:nvPr/>
        </p:nvSpPr>
        <p:spPr>
          <a:xfrm>
            <a:off x="729638" y="1036819"/>
            <a:ext cx="102824" cy="102824"/>
          </a:xfrm>
          <a:prstGeom prst="ellipse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A9D41FB-1A1C-4F29-8C1E-719377825060}"/>
              </a:ext>
            </a:extLst>
          </p:cNvPr>
          <p:cNvSpPr/>
          <p:nvPr/>
        </p:nvSpPr>
        <p:spPr>
          <a:xfrm>
            <a:off x="729638" y="1334475"/>
            <a:ext cx="102824" cy="102824"/>
          </a:xfrm>
          <a:prstGeom prst="ellipse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218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320">
          <p15:clr>
            <a:srgbClr val="F26B43"/>
          </p15:clr>
        </p15:guide>
        <p15:guide id="2" pos="7681">
          <p15:clr>
            <a:srgbClr val="F26B43"/>
          </p15:clr>
        </p15:guide>
        <p15:guide id="3" orient="horz" pos="816">
          <p15:clr>
            <a:srgbClr val="F26B43"/>
          </p15:clr>
        </p15:guide>
        <p15:guide id="4" orient="horz" pos="7776">
          <p15:clr>
            <a:srgbClr val="F26B43"/>
          </p15:clr>
        </p15:guide>
        <p15:guide id="5" pos="14377">
          <p15:clr>
            <a:srgbClr val="F26B43"/>
          </p15:clr>
        </p15:guide>
        <p15:guide id="6" pos="985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" name="Group 210">
            <a:extLst>
              <a:ext uri="{FF2B5EF4-FFF2-40B4-BE49-F238E27FC236}">
                <a16:creationId xmlns:a16="http://schemas.microsoft.com/office/drawing/2014/main" id="{3377304C-9DD4-4699-B378-674485569779}"/>
              </a:ext>
            </a:extLst>
          </p:cNvPr>
          <p:cNvGrpSpPr/>
          <p:nvPr userDrawn="1"/>
        </p:nvGrpSpPr>
        <p:grpSpPr>
          <a:xfrm rot="5400000">
            <a:off x="765545" y="336048"/>
            <a:ext cx="102824" cy="698136"/>
            <a:chOff x="729638" y="739163"/>
            <a:chExt cx="102824" cy="698136"/>
          </a:xfrm>
        </p:grpSpPr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49B4F256-E5E5-4514-8124-346326987216}"/>
                </a:ext>
              </a:extLst>
            </p:cNvPr>
            <p:cNvSpPr/>
            <p:nvPr userDrawn="1"/>
          </p:nvSpPr>
          <p:spPr>
            <a:xfrm>
              <a:off x="729638" y="739163"/>
              <a:ext cx="102824" cy="102824"/>
            </a:xfrm>
            <a:prstGeom prst="ellipse">
              <a:avLst/>
            </a:pr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A30C5FF0-DC40-4A68-B3DD-90F08B400541}"/>
                </a:ext>
              </a:extLst>
            </p:cNvPr>
            <p:cNvSpPr/>
            <p:nvPr userDrawn="1"/>
          </p:nvSpPr>
          <p:spPr>
            <a:xfrm>
              <a:off x="729638" y="1036819"/>
              <a:ext cx="102824" cy="102824"/>
            </a:xfrm>
            <a:prstGeom prst="ellipse">
              <a:avLst/>
            </a:pr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B42FAED1-C994-470E-BF49-B9FD43CAE860}"/>
                </a:ext>
              </a:extLst>
            </p:cNvPr>
            <p:cNvSpPr/>
            <p:nvPr userDrawn="1"/>
          </p:nvSpPr>
          <p:spPr>
            <a:xfrm>
              <a:off x="729638" y="1334475"/>
              <a:ext cx="102824" cy="102824"/>
            </a:xfrm>
            <a:prstGeom prst="ellipse">
              <a:avLst/>
            </a:pr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8384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320">
          <p15:clr>
            <a:srgbClr val="F26B43"/>
          </p15:clr>
        </p15:guide>
        <p15:guide id="2" pos="7681">
          <p15:clr>
            <a:srgbClr val="F26B43"/>
          </p15:clr>
        </p15:guide>
        <p15:guide id="3" orient="horz" pos="816">
          <p15:clr>
            <a:srgbClr val="F26B43"/>
          </p15:clr>
        </p15:guide>
        <p15:guide id="4" orient="horz" pos="7776">
          <p15:clr>
            <a:srgbClr val="F26B43"/>
          </p15:clr>
        </p15:guide>
        <p15:guide id="5" pos="14377">
          <p15:clr>
            <a:srgbClr val="F26B43"/>
          </p15:clr>
        </p15:guide>
        <p15:guide id="6" pos="985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DC360901-01AD-4430-8498-AB1A082771C1}"/>
              </a:ext>
            </a:extLst>
          </p:cNvPr>
          <p:cNvSpPr/>
          <p:nvPr userDrawn="1"/>
        </p:nvSpPr>
        <p:spPr>
          <a:xfrm>
            <a:off x="729638" y="739163"/>
            <a:ext cx="102824" cy="102824"/>
          </a:xfrm>
          <a:prstGeom prst="ellipse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1BF17D6-2B7C-4C41-8849-23DB4B7E1C12}"/>
              </a:ext>
            </a:extLst>
          </p:cNvPr>
          <p:cNvSpPr/>
          <p:nvPr userDrawn="1"/>
        </p:nvSpPr>
        <p:spPr>
          <a:xfrm>
            <a:off x="729638" y="1036819"/>
            <a:ext cx="102824" cy="102824"/>
          </a:xfrm>
          <a:prstGeom prst="ellipse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A9D41FB-1A1C-4F29-8C1E-719377825060}"/>
              </a:ext>
            </a:extLst>
          </p:cNvPr>
          <p:cNvSpPr/>
          <p:nvPr userDrawn="1"/>
        </p:nvSpPr>
        <p:spPr>
          <a:xfrm>
            <a:off x="729638" y="1334475"/>
            <a:ext cx="102824" cy="102824"/>
          </a:xfrm>
          <a:prstGeom prst="ellipse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538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57" r:id="rId2"/>
    <p:sldLayoutId id="2147483855" r:id="rId3"/>
    <p:sldLayoutId id="2147483856" r:id="rId4"/>
    <p:sldLayoutId id="2147483854" r:id="rId5"/>
    <p:sldLayoutId id="2147483853" r:id="rId6"/>
    <p:sldLayoutId id="2147483851" r:id="rId7"/>
    <p:sldLayoutId id="2147483852" r:id="rId8"/>
    <p:sldLayoutId id="2147483850" r:id="rId9"/>
    <p:sldLayoutId id="2147483849" r:id="rId10"/>
    <p:sldLayoutId id="2147483839" r:id="rId11"/>
    <p:sldLayoutId id="2147483840" r:id="rId12"/>
    <p:sldLayoutId id="2147483841" r:id="rId13"/>
    <p:sldLayoutId id="2147483842" r:id="rId14"/>
    <p:sldLayoutId id="2147483844" r:id="rId15"/>
    <p:sldLayoutId id="2147483845" r:id="rId16"/>
    <p:sldLayoutId id="2147483847" r:id="rId17"/>
    <p:sldLayoutId id="2147483848" r:id="rId18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320">
          <p15:clr>
            <a:srgbClr val="F26B43"/>
          </p15:clr>
        </p15:guide>
        <p15:guide id="2" pos="7681">
          <p15:clr>
            <a:srgbClr val="F26B43"/>
          </p15:clr>
        </p15:guide>
        <p15:guide id="3" orient="horz" pos="816">
          <p15:clr>
            <a:srgbClr val="F26B43"/>
          </p15:clr>
        </p15:guide>
        <p15:guide id="4" orient="horz" pos="7776">
          <p15:clr>
            <a:srgbClr val="F26B43"/>
          </p15:clr>
        </p15:guide>
        <p15:guide id="5" pos="14377">
          <p15:clr>
            <a:srgbClr val="F26B43"/>
          </p15:clr>
        </p15:guide>
        <p15:guide id="6" pos="985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DC360901-01AD-4430-8498-AB1A082771C1}"/>
              </a:ext>
            </a:extLst>
          </p:cNvPr>
          <p:cNvSpPr/>
          <p:nvPr userDrawn="1"/>
        </p:nvSpPr>
        <p:spPr>
          <a:xfrm>
            <a:off x="729638" y="739163"/>
            <a:ext cx="102824" cy="102824"/>
          </a:xfrm>
          <a:prstGeom prst="ellipse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1BF17D6-2B7C-4C41-8849-23DB4B7E1C12}"/>
              </a:ext>
            </a:extLst>
          </p:cNvPr>
          <p:cNvSpPr/>
          <p:nvPr userDrawn="1"/>
        </p:nvSpPr>
        <p:spPr>
          <a:xfrm>
            <a:off x="729638" y="1036819"/>
            <a:ext cx="102824" cy="102824"/>
          </a:xfrm>
          <a:prstGeom prst="ellipse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A9D41FB-1A1C-4F29-8C1E-719377825060}"/>
              </a:ext>
            </a:extLst>
          </p:cNvPr>
          <p:cNvSpPr/>
          <p:nvPr userDrawn="1"/>
        </p:nvSpPr>
        <p:spPr>
          <a:xfrm>
            <a:off x="729638" y="1334475"/>
            <a:ext cx="102824" cy="102824"/>
          </a:xfrm>
          <a:prstGeom prst="ellipse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201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  <p:sldLayoutId id="2147483870" r:id="rId12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320">
          <p15:clr>
            <a:srgbClr val="F26B43"/>
          </p15:clr>
        </p15:guide>
        <p15:guide id="2" pos="7681">
          <p15:clr>
            <a:srgbClr val="F26B43"/>
          </p15:clr>
        </p15:guide>
        <p15:guide id="3" orient="horz" pos="816">
          <p15:clr>
            <a:srgbClr val="F26B43"/>
          </p15:clr>
        </p15:guide>
        <p15:guide id="4" orient="horz" pos="7776">
          <p15:clr>
            <a:srgbClr val="F26B43"/>
          </p15:clr>
        </p15:guide>
        <p15:guide id="5" pos="14377">
          <p15:clr>
            <a:srgbClr val="F26B43"/>
          </p15:clr>
        </p15:guide>
        <p15:guide id="6" pos="985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ght Blue">
            <a:extLst>
              <a:ext uri="{FF2B5EF4-FFF2-40B4-BE49-F238E27FC236}">
                <a16:creationId xmlns:a16="http://schemas.microsoft.com/office/drawing/2014/main" id="{D388DFEE-482F-430F-8764-822541B3C711}"/>
              </a:ext>
            </a:extLst>
          </p:cNvPr>
          <p:cNvSpPr/>
          <p:nvPr/>
        </p:nvSpPr>
        <p:spPr>
          <a:xfrm rot="11700000">
            <a:off x="-9089865" y="167822"/>
            <a:ext cx="31922598" cy="21416690"/>
          </a:xfrm>
          <a:custGeom>
            <a:avLst/>
            <a:gdLst>
              <a:gd name="connsiteX0" fmla="*/ 7866683 w 8105775"/>
              <a:gd name="connsiteY0" fmla="*/ 3469179 h 7248525"/>
              <a:gd name="connsiteX1" fmla="*/ 6844650 w 8105775"/>
              <a:gd name="connsiteY1" fmla="*/ 1416541 h 7248525"/>
              <a:gd name="connsiteX2" fmla="*/ 5800711 w 8105775"/>
              <a:gd name="connsiteY2" fmla="*/ 430704 h 7248525"/>
              <a:gd name="connsiteX3" fmla="*/ 1604948 w 8105775"/>
              <a:gd name="connsiteY3" fmla="*/ 1225089 h 7248525"/>
              <a:gd name="connsiteX4" fmla="*/ 8558 w 8105775"/>
              <a:gd name="connsiteY4" fmla="*/ 4330239 h 7248525"/>
              <a:gd name="connsiteX5" fmla="*/ 1055355 w 8105775"/>
              <a:gd name="connsiteY5" fmla="*/ 6109509 h 7248525"/>
              <a:gd name="connsiteX6" fmla="*/ 2590785 w 8105775"/>
              <a:gd name="connsiteY6" fmla="*/ 6781022 h 7248525"/>
              <a:gd name="connsiteX7" fmla="*/ 4990133 w 8105775"/>
              <a:gd name="connsiteY7" fmla="*/ 7234412 h 7248525"/>
              <a:gd name="connsiteX8" fmla="*/ 6442696 w 8105775"/>
              <a:gd name="connsiteY8" fmla="*/ 7103919 h 7248525"/>
              <a:gd name="connsiteX9" fmla="*/ 7065631 w 8105775"/>
              <a:gd name="connsiteY9" fmla="*/ 6813406 h 7248525"/>
              <a:gd name="connsiteX10" fmla="*/ 7575218 w 8105775"/>
              <a:gd name="connsiteY10" fmla="*/ 6330489 h 7248525"/>
              <a:gd name="connsiteX11" fmla="*/ 8074328 w 8105775"/>
              <a:gd name="connsiteY11" fmla="*/ 5337031 h 7248525"/>
              <a:gd name="connsiteX12" fmla="*/ 8036228 w 8105775"/>
              <a:gd name="connsiteY12" fmla="*/ 4195937 h 7248525"/>
              <a:gd name="connsiteX13" fmla="*/ 7866683 w 8105775"/>
              <a:gd name="connsiteY13" fmla="*/ 3469179 h 7248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105775" h="7248525">
                <a:moveTo>
                  <a:pt x="7866683" y="3469179"/>
                </a:moveTo>
                <a:cubicBezTo>
                  <a:pt x="7655228" y="2729086"/>
                  <a:pt x="7324711" y="2029951"/>
                  <a:pt x="6844650" y="1416541"/>
                </a:cubicBezTo>
                <a:cubicBezTo>
                  <a:pt x="6549375" y="1038399"/>
                  <a:pt x="6199808" y="699309"/>
                  <a:pt x="5800711" y="430704"/>
                </a:cubicBezTo>
                <a:cubicBezTo>
                  <a:pt x="4204321" y="-641811"/>
                  <a:pt x="2276460" y="544051"/>
                  <a:pt x="1604948" y="1225089"/>
                </a:cubicBezTo>
                <a:cubicBezTo>
                  <a:pt x="933435" y="1906126"/>
                  <a:pt x="-104790" y="3310111"/>
                  <a:pt x="8558" y="4330239"/>
                </a:cubicBezTo>
                <a:cubicBezTo>
                  <a:pt x="121905" y="5350367"/>
                  <a:pt x="583868" y="5796137"/>
                  <a:pt x="1055355" y="6109509"/>
                </a:cubicBezTo>
                <a:cubicBezTo>
                  <a:pt x="1526843" y="6423834"/>
                  <a:pt x="2328848" y="6711489"/>
                  <a:pt x="2590785" y="6781022"/>
                </a:cubicBezTo>
                <a:cubicBezTo>
                  <a:pt x="2852723" y="6850554"/>
                  <a:pt x="4212893" y="7164879"/>
                  <a:pt x="4990133" y="7234412"/>
                </a:cubicBezTo>
                <a:cubicBezTo>
                  <a:pt x="5474003" y="7278226"/>
                  <a:pt x="5975971" y="7243937"/>
                  <a:pt x="6442696" y="7103919"/>
                </a:cubicBezTo>
                <a:cubicBezTo>
                  <a:pt x="6659866" y="7039149"/>
                  <a:pt x="6885608" y="6952472"/>
                  <a:pt x="7065631" y="6813406"/>
                </a:cubicBezTo>
                <a:cubicBezTo>
                  <a:pt x="7251368" y="6670531"/>
                  <a:pt x="7423771" y="6509559"/>
                  <a:pt x="7575218" y="6330489"/>
                </a:cubicBezTo>
                <a:cubicBezTo>
                  <a:pt x="7816200" y="6043787"/>
                  <a:pt x="8001938" y="5706601"/>
                  <a:pt x="8074328" y="5337031"/>
                </a:cubicBezTo>
                <a:cubicBezTo>
                  <a:pt x="8147671" y="4960794"/>
                  <a:pt x="8104808" y="4572174"/>
                  <a:pt x="8036228" y="4195937"/>
                </a:cubicBezTo>
                <a:cubicBezTo>
                  <a:pt x="7990508" y="3951144"/>
                  <a:pt x="7935263" y="3708256"/>
                  <a:pt x="7866683" y="3469179"/>
                </a:cubicBezTo>
                <a:close/>
              </a:path>
            </a:pathLst>
          </a:custGeom>
          <a:gradFill>
            <a:gsLst>
              <a:gs pos="77000">
                <a:schemeClr val="accent2"/>
              </a:gs>
              <a:gs pos="0">
                <a:schemeClr val="accent1">
                  <a:lumMod val="40000"/>
                  <a:lumOff val="60000"/>
                </a:schemeClr>
              </a:gs>
            </a:gsLst>
            <a:path path="circle">
              <a:fillToRect l="50000" t="50000" r="50000" b="50000"/>
            </a:path>
          </a:gradFill>
          <a:ln w="9525" cap="flat">
            <a:noFill/>
            <a:prstDash val="solid"/>
            <a:miter/>
          </a:ln>
          <a:effectLst>
            <a:softEdge rad="1270000"/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Pink Purple">
            <a:extLst>
              <a:ext uri="{FF2B5EF4-FFF2-40B4-BE49-F238E27FC236}">
                <a16:creationId xmlns:a16="http://schemas.microsoft.com/office/drawing/2014/main" id="{FBBAE8E4-5822-4697-9CB0-416C2285D412}"/>
              </a:ext>
            </a:extLst>
          </p:cNvPr>
          <p:cNvSpPr/>
          <p:nvPr/>
        </p:nvSpPr>
        <p:spPr>
          <a:xfrm rot="900000">
            <a:off x="-4017610" y="-8193034"/>
            <a:ext cx="21010204" cy="18788207"/>
          </a:xfrm>
          <a:custGeom>
            <a:avLst/>
            <a:gdLst>
              <a:gd name="connsiteX0" fmla="*/ 7866683 w 8105775"/>
              <a:gd name="connsiteY0" fmla="*/ 3469179 h 7248525"/>
              <a:gd name="connsiteX1" fmla="*/ 6844650 w 8105775"/>
              <a:gd name="connsiteY1" fmla="*/ 1416541 h 7248525"/>
              <a:gd name="connsiteX2" fmla="*/ 5800711 w 8105775"/>
              <a:gd name="connsiteY2" fmla="*/ 430704 h 7248525"/>
              <a:gd name="connsiteX3" fmla="*/ 1604948 w 8105775"/>
              <a:gd name="connsiteY3" fmla="*/ 1225089 h 7248525"/>
              <a:gd name="connsiteX4" fmla="*/ 8558 w 8105775"/>
              <a:gd name="connsiteY4" fmla="*/ 4330239 h 7248525"/>
              <a:gd name="connsiteX5" fmla="*/ 1055355 w 8105775"/>
              <a:gd name="connsiteY5" fmla="*/ 6109509 h 7248525"/>
              <a:gd name="connsiteX6" fmla="*/ 2590785 w 8105775"/>
              <a:gd name="connsiteY6" fmla="*/ 6781022 h 7248525"/>
              <a:gd name="connsiteX7" fmla="*/ 4990133 w 8105775"/>
              <a:gd name="connsiteY7" fmla="*/ 7234412 h 7248525"/>
              <a:gd name="connsiteX8" fmla="*/ 6442696 w 8105775"/>
              <a:gd name="connsiteY8" fmla="*/ 7103919 h 7248525"/>
              <a:gd name="connsiteX9" fmla="*/ 7065631 w 8105775"/>
              <a:gd name="connsiteY9" fmla="*/ 6813406 h 7248525"/>
              <a:gd name="connsiteX10" fmla="*/ 7575218 w 8105775"/>
              <a:gd name="connsiteY10" fmla="*/ 6330489 h 7248525"/>
              <a:gd name="connsiteX11" fmla="*/ 8074328 w 8105775"/>
              <a:gd name="connsiteY11" fmla="*/ 5337031 h 7248525"/>
              <a:gd name="connsiteX12" fmla="*/ 8036228 w 8105775"/>
              <a:gd name="connsiteY12" fmla="*/ 4195937 h 7248525"/>
              <a:gd name="connsiteX13" fmla="*/ 7866683 w 8105775"/>
              <a:gd name="connsiteY13" fmla="*/ 3469179 h 7248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105775" h="7248525">
                <a:moveTo>
                  <a:pt x="7866683" y="3469179"/>
                </a:moveTo>
                <a:cubicBezTo>
                  <a:pt x="7655228" y="2729086"/>
                  <a:pt x="7324711" y="2029951"/>
                  <a:pt x="6844650" y="1416541"/>
                </a:cubicBezTo>
                <a:cubicBezTo>
                  <a:pt x="6549375" y="1038399"/>
                  <a:pt x="6199808" y="699309"/>
                  <a:pt x="5800711" y="430704"/>
                </a:cubicBezTo>
                <a:cubicBezTo>
                  <a:pt x="4204321" y="-641811"/>
                  <a:pt x="2276460" y="544051"/>
                  <a:pt x="1604948" y="1225089"/>
                </a:cubicBezTo>
                <a:cubicBezTo>
                  <a:pt x="933435" y="1906126"/>
                  <a:pt x="-104790" y="3310111"/>
                  <a:pt x="8558" y="4330239"/>
                </a:cubicBezTo>
                <a:cubicBezTo>
                  <a:pt x="121905" y="5350367"/>
                  <a:pt x="583868" y="5796137"/>
                  <a:pt x="1055355" y="6109509"/>
                </a:cubicBezTo>
                <a:cubicBezTo>
                  <a:pt x="1526843" y="6423834"/>
                  <a:pt x="2328848" y="6711489"/>
                  <a:pt x="2590785" y="6781022"/>
                </a:cubicBezTo>
                <a:cubicBezTo>
                  <a:pt x="2852723" y="6850554"/>
                  <a:pt x="4212893" y="7164879"/>
                  <a:pt x="4990133" y="7234412"/>
                </a:cubicBezTo>
                <a:cubicBezTo>
                  <a:pt x="5474003" y="7278226"/>
                  <a:pt x="5975971" y="7243937"/>
                  <a:pt x="6442696" y="7103919"/>
                </a:cubicBezTo>
                <a:cubicBezTo>
                  <a:pt x="6659866" y="7039149"/>
                  <a:pt x="6885608" y="6952472"/>
                  <a:pt x="7065631" y="6813406"/>
                </a:cubicBezTo>
                <a:cubicBezTo>
                  <a:pt x="7251368" y="6670531"/>
                  <a:pt x="7423771" y="6509559"/>
                  <a:pt x="7575218" y="6330489"/>
                </a:cubicBezTo>
                <a:cubicBezTo>
                  <a:pt x="7816200" y="6043787"/>
                  <a:pt x="8001938" y="5706601"/>
                  <a:pt x="8074328" y="5337031"/>
                </a:cubicBezTo>
                <a:cubicBezTo>
                  <a:pt x="8147671" y="4960794"/>
                  <a:pt x="8104808" y="4572174"/>
                  <a:pt x="8036228" y="4195937"/>
                </a:cubicBezTo>
                <a:cubicBezTo>
                  <a:pt x="7990508" y="3951144"/>
                  <a:pt x="7935263" y="3708256"/>
                  <a:pt x="7866683" y="3469179"/>
                </a:cubicBezTo>
                <a:close/>
              </a:path>
            </a:pathLst>
          </a:custGeom>
          <a:gradFill>
            <a:gsLst>
              <a:gs pos="71000">
                <a:schemeClr val="accent2"/>
              </a:gs>
              <a:gs pos="40000">
                <a:schemeClr val="accent3">
                  <a:lumMod val="75000"/>
                </a:schemeClr>
              </a:gs>
              <a:gs pos="0">
                <a:schemeClr val="accent3">
                  <a:lumMod val="75000"/>
                </a:schemeClr>
              </a:gs>
            </a:gsLst>
            <a:path path="circle">
              <a:fillToRect l="50000" t="50000" r="50000" b="50000"/>
            </a:path>
          </a:gradFill>
          <a:ln w="9525" cap="flat">
            <a:noFill/>
            <a:prstDash val="solid"/>
            <a:miter/>
          </a:ln>
          <a:effectLst>
            <a:softEdge rad="1270000"/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Purple">
            <a:extLst>
              <a:ext uri="{FF2B5EF4-FFF2-40B4-BE49-F238E27FC236}">
                <a16:creationId xmlns:a16="http://schemas.microsoft.com/office/drawing/2014/main" id="{BE8684E9-46AD-4F7B-B7A2-C0E291C667C5}"/>
              </a:ext>
            </a:extLst>
          </p:cNvPr>
          <p:cNvSpPr/>
          <p:nvPr/>
        </p:nvSpPr>
        <p:spPr>
          <a:xfrm rot="15300000">
            <a:off x="2416400" y="-9343195"/>
            <a:ext cx="30017871" cy="26843243"/>
          </a:xfrm>
          <a:custGeom>
            <a:avLst/>
            <a:gdLst>
              <a:gd name="connsiteX0" fmla="*/ 7866683 w 8105775"/>
              <a:gd name="connsiteY0" fmla="*/ 3469179 h 7248525"/>
              <a:gd name="connsiteX1" fmla="*/ 6844650 w 8105775"/>
              <a:gd name="connsiteY1" fmla="*/ 1416541 h 7248525"/>
              <a:gd name="connsiteX2" fmla="*/ 5800711 w 8105775"/>
              <a:gd name="connsiteY2" fmla="*/ 430704 h 7248525"/>
              <a:gd name="connsiteX3" fmla="*/ 1604948 w 8105775"/>
              <a:gd name="connsiteY3" fmla="*/ 1225089 h 7248525"/>
              <a:gd name="connsiteX4" fmla="*/ 8558 w 8105775"/>
              <a:gd name="connsiteY4" fmla="*/ 4330239 h 7248525"/>
              <a:gd name="connsiteX5" fmla="*/ 1055355 w 8105775"/>
              <a:gd name="connsiteY5" fmla="*/ 6109509 h 7248525"/>
              <a:gd name="connsiteX6" fmla="*/ 2590785 w 8105775"/>
              <a:gd name="connsiteY6" fmla="*/ 6781022 h 7248525"/>
              <a:gd name="connsiteX7" fmla="*/ 4990133 w 8105775"/>
              <a:gd name="connsiteY7" fmla="*/ 7234412 h 7248525"/>
              <a:gd name="connsiteX8" fmla="*/ 6442696 w 8105775"/>
              <a:gd name="connsiteY8" fmla="*/ 7103919 h 7248525"/>
              <a:gd name="connsiteX9" fmla="*/ 7065631 w 8105775"/>
              <a:gd name="connsiteY9" fmla="*/ 6813406 h 7248525"/>
              <a:gd name="connsiteX10" fmla="*/ 7575218 w 8105775"/>
              <a:gd name="connsiteY10" fmla="*/ 6330489 h 7248525"/>
              <a:gd name="connsiteX11" fmla="*/ 8074328 w 8105775"/>
              <a:gd name="connsiteY11" fmla="*/ 5337031 h 7248525"/>
              <a:gd name="connsiteX12" fmla="*/ 8036228 w 8105775"/>
              <a:gd name="connsiteY12" fmla="*/ 4195937 h 7248525"/>
              <a:gd name="connsiteX13" fmla="*/ 7866683 w 8105775"/>
              <a:gd name="connsiteY13" fmla="*/ 3469179 h 7248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105775" h="7248525">
                <a:moveTo>
                  <a:pt x="7866683" y="3469179"/>
                </a:moveTo>
                <a:cubicBezTo>
                  <a:pt x="7655228" y="2729086"/>
                  <a:pt x="7324711" y="2029951"/>
                  <a:pt x="6844650" y="1416541"/>
                </a:cubicBezTo>
                <a:cubicBezTo>
                  <a:pt x="6549375" y="1038399"/>
                  <a:pt x="6199808" y="699309"/>
                  <a:pt x="5800711" y="430704"/>
                </a:cubicBezTo>
                <a:cubicBezTo>
                  <a:pt x="4204321" y="-641811"/>
                  <a:pt x="2276460" y="544051"/>
                  <a:pt x="1604948" y="1225089"/>
                </a:cubicBezTo>
                <a:cubicBezTo>
                  <a:pt x="933435" y="1906126"/>
                  <a:pt x="-104790" y="3310111"/>
                  <a:pt x="8558" y="4330239"/>
                </a:cubicBezTo>
                <a:cubicBezTo>
                  <a:pt x="121905" y="5350367"/>
                  <a:pt x="583868" y="5796137"/>
                  <a:pt x="1055355" y="6109509"/>
                </a:cubicBezTo>
                <a:cubicBezTo>
                  <a:pt x="1526843" y="6423834"/>
                  <a:pt x="2328848" y="6711489"/>
                  <a:pt x="2590785" y="6781022"/>
                </a:cubicBezTo>
                <a:cubicBezTo>
                  <a:pt x="2852723" y="6850554"/>
                  <a:pt x="4212893" y="7164879"/>
                  <a:pt x="4990133" y="7234412"/>
                </a:cubicBezTo>
                <a:cubicBezTo>
                  <a:pt x="5474003" y="7278226"/>
                  <a:pt x="5975971" y="7243937"/>
                  <a:pt x="6442696" y="7103919"/>
                </a:cubicBezTo>
                <a:cubicBezTo>
                  <a:pt x="6659866" y="7039149"/>
                  <a:pt x="6885608" y="6952472"/>
                  <a:pt x="7065631" y="6813406"/>
                </a:cubicBezTo>
                <a:cubicBezTo>
                  <a:pt x="7251368" y="6670531"/>
                  <a:pt x="7423771" y="6509559"/>
                  <a:pt x="7575218" y="6330489"/>
                </a:cubicBezTo>
                <a:cubicBezTo>
                  <a:pt x="7816200" y="6043787"/>
                  <a:pt x="8001938" y="5706601"/>
                  <a:pt x="8074328" y="5337031"/>
                </a:cubicBezTo>
                <a:cubicBezTo>
                  <a:pt x="8147671" y="4960794"/>
                  <a:pt x="8104808" y="4572174"/>
                  <a:pt x="8036228" y="4195937"/>
                </a:cubicBezTo>
                <a:cubicBezTo>
                  <a:pt x="7990508" y="3951144"/>
                  <a:pt x="7935263" y="3708256"/>
                  <a:pt x="7866683" y="3469179"/>
                </a:cubicBezTo>
                <a:close/>
              </a:path>
            </a:pathLst>
          </a:custGeom>
          <a:gradFill>
            <a:gsLst>
              <a:gs pos="73000">
                <a:schemeClr val="accent2"/>
              </a:gs>
              <a:gs pos="0">
                <a:schemeClr val="accent2"/>
              </a:gs>
            </a:gsLst>
            <a:path path="circle">
              <a:fillToRect l="50000" t="50000" r="50000" b="50000"/>
            </a:path>
          </a:gradFill>
          <a:ln w="9525" cap="flat">
            <a:noFill/>
            <a:prstDash val="solid"/>
            <a:miter/>
          </a:ln>
          <a:effectLst>
            <a:softEdge rad="1270000"/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Pink">
            <a:extLst>
              <a:ext uri="{FF2B5EF4-FFF2-40B4-BE49-F238E27FC236}">
                <a16:creationId xmlns:a16="http://schemas.microsoft.com/office/drawing/2014/main" id="{A0C126FD-D78B-4C2F-97BE-020A3C75E44A}"/>
              </a:ext>
            </a:extLst>
          </p:cNvPr>
          <p:cNvSpPr/>
          <p:nvPr/>
        </p:nvSpPr>
        <p:spPr>
          <a:xfrm rot="9000000">
            <a:off x="570497" y="-5092368"/>
            <a:ext cx="17079431" cy="15273145"/>
          </a:xfrm>
          <a:custGeom>
            <a:avLst/>
            <a:gdLst>
              <a:gd name="connsiteX0" fmla="*/ 7866683 w 8105775"/>
              <a:gd name="connsiteY0" fmla="*/ 3469179 h 7248525"/>
              <a:gd name="connsiteX1" fmla="*/ 6844650 w 8105775"/>
              <a:gd name="connsiteY1" fmla="*/ 1416541 h 7248525"/>
              <a:gd name="connsiteX2" fmla="*/ 5800711 w 8105775"/>
              <a:gd name="connsiteY2" fmla="*/ 430704 h 7248525"/>
              <a:gd name="connsiteX3" fmla="*/ 1604948 w 8105775"/>
              <a:gd name="connsiteY3" fmla="*/ 1225089 h 7248525"/>
              <a:gd name="connsiteX4" fmla="*/ 8558 w 8105775"/>
              <a:gd name="connsiteY4" fmla="*/ 4330239 h 7248525"/>
              <a:gd name="connsiteX5" fmla="*/ 1055355 w 8105775"/>
              <a:gd name="connsiteY5" fmla="*/ 6109509 h 7248525"/>
              <a:gd name="connsiteX6" fmla="*/ 2590785 w 8105775"/>
              <a:gd name="connsiteY6" fmla="*/ 6781022 h 7248525"/>
              <a:gd name="connsiteX7" fmla="*/ 4990133 w 8105775"/>
              <a:gd name="connsiteY7" fmla="*/ 7234412 h 7248525"/>
              <a:gd name="connsiteX8" fmla="*/ 6442696 w 8105775"/>
              <a:gd name="connsiteY8" fmla="*/ 7103919 h 7248525"/>
              <a:gd name="connsiteX9" fmla="*/ 7065631 w 8105775"/>
              <a:gd name="connsiteY9" fmla="*/ 6813406 h 7248525"/>
              <a:gd name="connsiteX10" fmla="*/ 7575218 w 8105775"/>
              <a:gd name="connsiteY10" fmla="*/ 6330489 h 7248525"/>
              <a:gd name="connsiteX11" fmla="*/ 8074328 w 8105775"/>
              <a:gd name="connsiteY11" fmla="*/ 5337031 h 7248525"/>
              <a:gd name="connsiteX12" fmla="*/ 8036228 w 8105775"/>
              <a:gd name="connsiteY12" fmla="*/ 4195937 h 7248525"/>
              <a:gd name="connsiteX13" fmla="*/ 7866683 w 8105775"/>
              <a:gd name="connsiteY13" fmla="*/ 3469179 h 7248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105775" h="7248525">
                <a:moveTo>
                  <a:pt x="7866683" y="3469179"/>
                </a:moveTo>
                <a:cubicBezTo>
                  <a:pt x="7655228" y="2729086"/>
                  <a:pt x="7324711" y="2029951"/>
                  <a:pt x="6844650" y="1416541"/>
                </a:cubicBezTo>
                <a:cubicBezTo>
                  <a:pt x="6549375" y="1038399"/>
                  <a:pt x="6199808" y="699309"/>
                  <a:pt x="5800711" y="430704"/>
                </a:cubicBezTo>
                <a:cubicBezTo>
                  <a:pt x="4204321" y="-641811"/>
                  <a:pt x="2276460" y="544051"/>
                  <a:pt x="1604948" y="1225089"/>
                </a:cubicBezTo>
                <a:cubicBezTo>
                  <a:pt x="933435" y="1906126"/>
                  <a:pt x="-104790" y="3310111"/>
                  <a:pt x="8558" y="4330239"/>
                </a:cubicBezTo>
                <a:cubicBezTo>
                  <a:pt x="121905" y="5350367"/>
                  <a:pt x="583868" y="5796137"/>
                  <a:pt x="1055355" y="6109509"/>
                </a:cubicBezTo>
                <a:cubicBezTo>
                  <a:pt x="1526843" y="6423834"/>
                  <a:pt x="2328848" y="6711489"/>
                  <a:pt x="2590785" y="6781022"/>
                </a:cubicBezTo>
                <a:cubicBezTo>
                  <a:pt x="2852723" y="6850554"/>
                  <a:pt x="4212893" y="7164879"/>
                  <a:pt x="4990133" y="7234412"/>
                </a:cubicBezTo>
                <a:cubicBezTo>
                  <a:pt x="5474003" y="7278226"/>
                  <a:pt x="5975971" y="7243937"/>
                  <a:pt x="6442696" y="7103919"/>
                </a:cubicBezTo>
                <a:cubicBezTo>
                  <a:pt x="6659866" y="7039149"/>
                  <a:pt x="6885608" y="6952472"/>
                  <a:pt x="7065631" y="6813406"/>
                </a:cubicBezTo>
                <a:cubicBezTo>
                  <a:pt x="7251368" y="6670531"/>
                  <a:pt x="7423771" y="6509559"/>
                  <a:pt x="7575218" y="6330489"/>
                </a:cubicBezTo>
                <a:cubicBezTo>
                  <a:pt x="7816200" y="6043787"/>
                  <a:pt x="8001938" y="5706601"/>
                  <a:pt x="8074328" y="5337031"/>
                </a:cubicBezTo>
                <a:cubicBezTo>
                  <a:pt x="8147671" y="4960794"/>
                  <a:pt x="8104808" y="4572174"/>
                  <a:pt x="8036228" y="4195937"/>
                </a:cubicBezTo>
                <a:cubicBezTo>
                  <a:pt x="7990508" y="3951144"/>
                  <a:pt x="7935263" y="3708256"/>
                  <a:pt x="7866683" y="3469179"/>
                </a:cubicBezTo>
                <a:close/>
              </a:path>
            </a:pathLst>
          </a:custGeom>
          <a:gradFill>
            <a:gsLst>
              <a:gs pos="70000">
                <a:schemeClr val="accent3">
                  <a:lumMod val="75000"/>
                </a:schemeClr>
              </a:gs>
              <a:gs pos="0">
                <a:schemeClr val="accent3"/>
              </a:gs>
            </a:gsLst>
            <a:path path="circle">
              <a:fillToRect l="50000" t="50000" r="50000" b="50000"/>
            </a:path>
          </a:gradFill>
          <a:ln w="9525" cap="flat">
            <a:noFill/>
            <a:prstDash val="solid"/>
            <a:miter/>
          </a:ln>
          <a:effectLst>
            <a:softEdge rad="1270000"/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Light Blue">
            <a:extLst>
              <a:ext uri="{FF2B5EF4-FFF2-40B4-BE49-F238E27FC236}">
                <a16:creationId xmlns:a16="http://schemas.microsoft.com/office/drawing/2014/main" id="{251649C5-3386-4361-95CE-44792724EF40}"/>
              </a:ext>
            </a:extLst>
          </p:cNvPr>
          <p:cNvSpPr/>
          <p:nvPr/>
        </p:nvSpPr>
        <p:spPr>
          <a:xfrm rot="15300000">
            <a:off x="7329252" y="-6563623"/>
            <a:ext cx="30017871" cy="26843243"/>
          </a:xfrm>
          <a:custGeom>
            <a:avLst/>
            <a:gdLst>
              <a:gd name="connsiteX0" fmla="*/ 7866683 w 8105775"/>
              <a:gd name="connsiteY0" fmla="*/ 3469179 h 7248525"/>
              <a:gd name="connsiteX1" fmla="*/ 6844650 w 8105775"/>
              <a:gd name="connsiteY1" fmla="*/ 1416541 h 7248525"/>
              <a:gd name="connsiteX2" fmla="*/ 5800711 w 8105775"/>
              <a:gd name="connsiteY2" fmla="*/ 430704 h 7248525"/>
              <a:gd name="connsiteX3" fmla="*/ 1604948 w 8105775"/>
              <a:gd name="connsiteY3" fmla="*/ 1225089 h 7248525"/>
              <a:gd name="connsiteX4" fmla="*/ 8558 w 8105775"/>
              <a:gd name="connsiteY4" fmla="*/ 4330239 h 7248525"/>
              <a:gd name="connsiteX5" fmla="*/ 1055355 w 8105775"/>
              <a:gd name="connsiteY5" fmla="*/ 6109509 h 7248525"/>
              <a:gd name="connsiteX6" fmla="*/ 2590785 w 8105775"/>
              <a:gd name="connsiteY6" fmla="*/ 6781022 h 7248525"/>
              <a:gd name="connsiteX7" fmla="*/ 4990133 w 8105775"/>
              <a:gd name="connsiteY7" fmla="*/ 7234412 h 7248525"/>
              <a:gd name="connsiteX8" fmla="*/ 6442696 w 8105775"/>
              <a:gd name="connsiteY8" fmla="*/ 7103919 h 7248525"/>
              <a:gd name="connsiteX9" fmla="*/ 7065631 w 8105775"/>
              <a:gd name="connsiteY9" fmla="*/ 6813406 h 7248525"/>
              <a:gd name="connsiteX10" fmla="*/ 7575218 w 8105775"/>
              <a:gd name="connsiteY10" fmla="*/ 6330489 h 7248525"/>
              <a:gd name="connsiteX11" fmla="*/ 8074328 w 8105775"/>
              <a:gd name="connsiteY11" fmla="*/ 5337031 h 7248525"/>
              <a:gd name="connsiteX12" fmla="*/ 8036228 w 8105775"/>
              <a:gd name="connsiteY12" fmla="*/ 4195937 h 7248525"/>
              <a:gd name="connsiteX13" fmla="*/ 7866683 w 8105775"/>
              <a:gd name="connsiteY13" fmla="*/ 3469179 h 7248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105775" h="7248525">
                <a:moveTo>
                  <a:pt x="7866683" y="3469179"/>
                </a:moveTo>
                <a:cubicBezTo>
                  <a:pt x="7655228" y="2729086"/>
                  <a:pt x="7324711" y="2029951"/>
                  <a:pt x="6844650" y="1416541"/>
                </a:cubicBezTo>
                <a:cubicBezTo>
                  <a:pt x="6549375" y="1038399"/>
                  <a:pt x="6199808" y="699309"/>
                  <a:pt x="5800711" y="430704"/>
                </a:cubicBezTo>
                <a:cubicBezTo>
                  <a:pt x="4204321" y="-641811"/>
                  <a:pt x="2276460" y="544051"/>
                  <a:pt x="1604948" y="1225089"/>
                </a:cubicBezTo>
                <a:cubicBezTo>
                  <a:pt x="933435" y="1906126"/>
                  <a:pt x="-104790" y="3310111"/>
                  <a:pt x="8558" y="4330239"/>
                </a:cubicBezTo>
                <a:cubicBezTo>
                  <a:pt x="121905" y="5350367"/>
                  <a:pt x="583868" y="5796137"/>
                  <a:pt x="1055355" y="6109509"/>
                </a:cubicBezTo>
                <a:cubicBezTo>
                  <a:pt x="1526843" y="6423834"/>
                  <a:pt x="2328848" y="6711489"/>
                  <a:pt x="2590785" y="6781022"/>
                </a:cubicBezTo>
                <a:cubicBezTo>
                  <a:pt x="2852723" y="6850554"/>
                  <a:pt x="4212893" y="7164879"/>
                  <a:pt x="4990133" y="7234412"/>
                </a:cubicBezTo>
                <a:cubicBezTo>
                  <a:pt x="5474003" y="7278226"/>
                  <a:pt x="5975971" y="7243937"/>
                  <a:pt x="6442696" y="7103919"/>
                </a:cubicBezTo>
                <a:cubicBezTo>
                  <a:pt x="6659866" y="7039149"/>
                  <a:pt x="6885608" y="6952472"/>
                  <a:pt x="7065631" y="6813406"/>
                </a:cubicBezTo>
                <a:cubicBezTo>
                  <a:pt x="7251368" y="6670531"/>
                  <a:pt x="7423771" y="6509559"/>
                  <a:pt x="7575218" y="6330489"/>
                </a:cubicBezTo>
                <a:cubicBezTo>
                  <a:pt x="7816200" y="6043787"/>
                  <a:pt x="8001938" y="5706601"/>
                  <a:pt x="8074328" y="5337031"/>
                </a:cubicBezTo>
                <a:cubicBezTo>
                  <a:pt x="8147671" y="4960794"/>
                  <a:pt x="8104808" y="4572174"/>
                  <a:pt x="8036228" y="4195937"/>
                </a:cubicBezTo>
                <a:cubicBezTo>
                  <a:pt x="7990508" y="3951144"/>
                  <a:pt x="7935263" y="3708256"/>
                  <a:pt x="7866683" y="3469179"/>
                </a:cubicBezTo>
                <a:close/>
              </a:path>
            </a:pathLst>
          </a:custGeom>
          <a:gradFill>
            <a:gsLst>
              <a:gs pos="80000">
                <a:schemeClr val="accent2">
                  <a:alpha val="32000"/>
                </a:schemeClr>
              </a:gs>
              <a:gs pos="0">
                <a:schemeClr val="accent1"/>
              </a:gs>
            </a:gsLst>
            <a:path path="circle">
              <a:fillToRect l="50000" t="50000" r="50000" b="50000"/>
            </a:path>
          </a:gradFill>
          <a:ln w="9525" cap="flat">
            <a:noFill/>
            <a:prstDash val="solid"/>
            <a:miter/>
          </a:ln>
          <a:effectLst>
            <a:softEdge rad="1270000"/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B9C493A-C0C5-433E-B0C9-73E5F353A3AD}"/>
              </a:ext>
            </a:extLst>
          </p:cNvPr>
          <p:cNvSpPr/>
          <p:nvPr/>
        </p:nvSpPr>
        <p:spPr>
          <a:xfrm>
            <a:off x="729638" y="739163"/>
            <a:ext cx="102824" cy="10282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95DFE2E-B2E5-466B-B1CC-C85DE1401518}"/>
              </a:ext>
            </a:extLst>
          </p:cNvPr>
          <p:cNvSpPr/>
          <p:nvPr/>
        </p:nvSpPr>
        <p:spPr>
          <a:xfrm>
            <a:off x="729638" y="1036819"/>
            <a:ext cx="102824" cy="10282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FE24D81-6663-4CF8-857E-F1F0413B3577}"/>
              </a:ext>
            </a:extLst>
          </p:cNvPr>
          <p:cNvSpPr/>
          <p:nvPr/>
        </p:nvSpPr>
        <p:spPr>
          <a:xfrm>
            <a:off x="729638" y="1334475"/>
            <a:ext cx="102824" cy="10282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888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924" r:id="rId2"/>
    <p:sldLayoutId id="2147483925" r:id="rId3"/>
    <p:sldLayoutId id="2147483935" r:id="rId4"/>
    <p:sldLayoutId id="2147483933" r:id="rId5"/>
    <p:sldLayoutId id="2147483934" r:id="rId6"/>
    <p:sldLayoutId id="2147483932" r:id="rId7"/>
    <p:sldLayoutId id="2147483931" r:id="rId8"/>
    <p:sldLayoutId id="2147483930" r:id="rId9"/>
    <p:sldLayoutId id="2147483929" r:id="rId10"/>
    <p:sldLayoutId id="2147483928" r:id="rId11"/>
    <p:sldLayoutId id="2147483927" r:id="rId12"/>
    <p:sldLayoutId id="2147483926" r:id="rId13"/>
    <p:sldLayoutId id="2147483923" r:id="rId14"/>
    <p:sldLayoutId id="2147483922" r:id="rId15"/>
    <p:sldLayoutId id="2147483921" r:id="rId16"/>
    <p:sldLayoutId id="2147483920" r:id="rId17"/>
    <p:sldLayoutId id="2147483919" r:id="rId18"/>
    <p:sldLayoutId id="2147483918" r:id="rId19"/>
    <p:sldLayoutId id="2147483886" r:id="rId20"/>
    <p:sldLayoutId id="2147483887" r:id="rId21"/>
    <p:sldLayoutId id="2147483888" r:id="rId22"/>
    <p:sldLayoutId id="2147483916" r:id="rId23"/>
    <p:sldLayoutId id="2147483917" r:id="rId24"/>
    <p:sldLayoutId id="2147483915" r:id="rId25"/>
    <p:sldLayoutId id="2147483912" r:id="rId26"/>
    <p:sldLayoutId id="2147483913" r:id="rId27"/>
    <p:sldLayoutId id="2147483911" r:id="rId28"/>
    <p:sldLayoutId id="2147483909" r:id="rId29"/>
    <p:sldLayoutId id="2147483910" r:id="rId30"/>
    <p:sldLayoutId id="2147483890" r:id="rId31"/>
    <p:sldLayoutId id="2147483889" r:id="rId32"/>
    <p:sldLayoutId id="2147483885" r:id="rId33"/>
    <p:sldLayoutId id="2147483996" r:id="rId34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320">
          <p15:clr>
            <a:srgbClr val="000000"/>
          </p15:clr>
        </p15:guide>
        <p15:guide id="2" pos="7681">
          <p15:clr>
            <a:srgbClr val="000000"/>
          </p15:clr>
        </p15:guide>
        <p15:guide id="3" orient="horz" pos="816">
          <p15:clr>
            <a:srgbClr val="000000"/>
          </p15:clr>
        </p15:guide>
        <p15:guide id="4" orient="horz" pos="7776">
          <p15:clr>
            <a:srgbClr val="000000"/>
          </p15:clr>
        </p15:guide>
        <p15:guide id="5" pos="14377">
          <p15:clr>
            <a:srgbClr val="000000"/>
          </p15:clr>
        </p15:guide>
        <p15:guide id="6" pos="985">
          <p15:clr>
            <a:srgbClr val="000000"/>
          </p15:clr>
        </p15:guide>
        <p15:guide id="7">
          <p15:clr>
            <a:srgbClr val="FFFFFF"/>
          </p15:clr>
        </p15:guide>
        <p15:guide id="8" pos="15362">
          <p15:clr>
            <a:srgbClr val="FFFFFF"/>
          </p15:clr>
        </p15:guide>
        <p15:guide id="9" orient="horz">
          <p15:clr>
            <a:srgbClr val="FFFFFF"/>
          </p15:clr>
        </p15:guide>
        <p15:guide id="10" orient="horz" pos="8640">
          <p15:clr>
            <a:srgbClr val="FFFFFF"/>
          </p15:clr>
        </p15:guide>
        <p15:guide id="11" pos="4321">
          <p15:clr>
            <a:srgbClr val="F26B43"/>
          </p15:clr>
        </p15:guide>
        <p15:guide id="12" pos="11041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53E8B302-B017-444A-B3D5-F4C8628543FA}"/>
              </a:ext>
            </a:extLst>
          </p:cNvPr>
          <p:cNvSpPr/>
          <p:nvPr userDrawn="1"/>
        </p:nvSpPr>
        <p:spPr>
          <a:xfrm>
            <a:off x="2536165" y="-5045016"/>
            <a:ext cx="23446598" cy="23446598"/>
          </a:xfrm>
          <a:prstGeom prst="ellipse">
            <a:avLst/>
          </a:prstGeom>
          <a:gradFill flip="none" rotWithShape="1">
            <a:gsLst>
              <a:gs pos="0">
                <a:schemeClr val="accent3">
                  <a:alpha val="98000"/>
                  <a:lumMod val="100000"/>
                </a:schemeClr>
              </a:gs>
              <a:gs pos="100000">
                <a:schemeClr val="accent3">
                  <a:lumMod val="5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E7EE743-E8C9-4463-A5FC-98F1272297C3}"/>
              </a:ext>
            </a:extLst>
          </p:cNvPr>
          <p:cNvSpPr/>
          <p:nvPr userDrawn="1"/>
        </p:nvSpPr>
        <p:spPr>
          <a:xfrm>
            <a:off x="5952228" y="1295400"/>
            <a:ext cx="10765766" cy="10765766"/>
          </a:xfrm>
          <a:prstGeom prst="ellipse">
            <a:avLst/>
          </a:prstGeom>
          <a:gradFill flip="none" rotWithShape="1">
            <a:gsLst>
              <a:gs pos="3000">
                <a:schemeClr val="accent2">
                  <a:alpha val="54000"/>
                  <a:lumMod val="36000"/>
                </a:schemeClr>
              </a:gs>
              <a:gs pos="100000">
                <a:schemeClr val="accent2">
                  <a:lumMod val="75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15054C8-2FB0-4FEC-9C26-B91F11C9834F}"/>
              </a:ext>
            </a:extLst>
          </p:cNvPr>
          <p:cNvSpPr/>
          <p:nvPr userDrawn="1"/>
        </p:nvSpPr>
        <p:spPr>
          <a:xfrm>
            <a:off x="1155940" y="1502434"/>
            <a:ext cx="12922369" cy="12922369"/>
          </a:xfrm>
          <a:prstGeom prst="ellipse">
            <a:avLst/>
          </a:prstGeom>
          <a:gradFill flip="none" rotWithShape="1">
            <a:gsLst>
              <a:gs pos="0">
                <a:schemeClr val="accent3">
                  <a:alpha val="98000"/>
                  <a:lumMod val="100000"/>
                </a:schemeClr>
              </a:gs>
              <a:gs pos="100000">
                <a:schemeClr val="accent3">
                  <a:lumMod val="5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5199E7C-02C1-4186-8D9C-F3C0EAA94370}"/>
              </a:ext>
            </a:extLst>
          </p:cNvPr>
          <p:cNvSpPr/>
          <p:nvPr userDrawn="1"/>
        </p:nvSpPr>
        <p:spPr>
          <a:xfrm>
            <a:off x="9825487" y="1994139"/>
            <a:ext cx="12430664" cy="12430664"/>
          </a:xfrm>
          <a:prstGeom prst="ellipse">
            <a:avLst/>
          </a:prstGeom>
          <a:gradFill flip="none" rotWithShape="1">
            <a:gsLst>
              <a:gs pos="3000">
                <a:schemeClr val="accent1">
                  <a:alpha val="54000"/>
                </a:schemeClr>
              </a:gs>
              <a:gs pos="59000">
                <a:schemeClr val="accent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8580258-24DA-435B-90AF-A336B13988E2}"/>
              </a:ext>
            </a:extLst>
          </p:cNvPr>
          <p:cNvSpPr/>
          <p:nvPr userDrawn="1"/>
        </p:nvSpPr>
        <p:spPr>
          <a:xfrm>
            <a:off x="-4766095" y="-4423916"/>
            <a:ext cx="21729939" cy="21729939"/>
          </a:xfrm>
          <a:prstGeom prst="ellipse">
            <a:avLst/>
          </a:prstGeom>
          <a:gradFill flip="none" rotWithShape="1">
            <a:gsLst>
              <a:gs pos="3000">
                <a:schemeClr val="accent1">
                  <a:alpha val="54000"/>
                </a:schemeClr>
              </a:gs>
              <a:gs pos="59000">
                <a:schemeClr val="accent3">
                  <a:lumMod val="75000"/>
                  <a:alpha val="32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B9C493A-C0C5-433E-B0C9-73E5F353A3AD}"/>
              </a:ext>
            </a:extLst>
          </p:cNvPr>
          <p:cNvSpPr/>
          <p:nvPr userDrawn="1"/>
        </p:nvSpPr>
        <p:spPr>
          <a:xfrm>
            <a:off x="729638" y="739163"/>
            <a:ext cx="102824" cy="10282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95DFE2E-B2E5-466B-B1CC-C85DE1401518}"/>
              </a:ext>
            </a:extLst>
          </p:cNvPr>
          <p:cNvSpPr/>
          <p:nvPr userDrawn="1"/>
        </p:nvSpPr>
        <p:spPr>
          <a:xfrm>
            <a:off x="729638" y="1036819"/>
            <a:ext cx="102824" cy="10282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FE24D81-6663-4CF8-857E-F1F0413B3577}"/>
              </a:ext>
            </a:extLst>
          </p:cNvPr>
          <p:cNvSpPr/>
          <p:nvPr userDrawn="1"/>
        </p:nvSpPr>
        <p:spPr>
          <a:xfrm>
            <a:off x="729638" y="1334475"/>
            <a:ext cx="102824" cy="10282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044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93" r:id="rId2"/>
    <p:sldLayoutId id="2147483894" r:id="rId3"/>
    <p:sldLayoutId id="2147483895" r:id="rId4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accel="29000" decel="43000" autoRev="1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6" dur="5000" fill="hold"/>
                                        <p:tgtEl>
                                          <p:spTgt spid="23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repeatCount="indefinite" accel="29000" decel="4300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8" dur="3750" fill="hold"/>
                                        <p:tgtEl>
                                          <p:spTgt spid="3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6" presetClass="emph" presetSubtype="0" repeatCount="indefinite" accel="29000" decel="4300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0" dur="5000" fill="hold"/>
                                        <p:tgtEl>
                                          <p:spTgt spid="34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6" presetClass="emph" presetSubtype="0" repeatCount="indefinite" accel="29000" decel="43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12" dur="3250" fill="hold"/>
                                        <p:tgtEl>
                                          <p:spTgt spid="35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6" presetClass="emph" presetSubtype="0" repeatCount="indefinite" accel="29000" decel="43000" autoRev="1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Scale>
                                      <p:cBhvr>
                                        <p:cTn id="14" dur="4050" fill="hold"/>
                                        <p:tgtEl>
                                          <p:spTgt spid="33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1" animBg="1"/>
      <p:bldP spid="33" grpId="1" animBg="1"/>
      <p:bldP spid="34" grpId="1" animBg="1"/>
      <p:bldP spid="35" grpId="1" animBg="1"/>
      <p:bldP spid="36" grpId="1" animBg="1"/>
    </p:bldLst>
  </p:timing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320">
          <p15:clr>
            <a:srgbClr val="000000"/>
          </p15:clr>
        </p15:guide>
        <p15:guide id="2" pos="7681">
          <p15:clr>
            <a:srgbClr val="000000"/>
          </p15:clr>
        </p15:guide>
        <p15:guide id="3" orient="horz" pos="816">
          <p15:clr>
            <a:srgbClr val="000000"/>
          </p15:clr>
        </p15:guide>
        <p15:guide id="4" orient="horz" pos="7776">
          <p15:clr>
            <a:srgbClr val="000000"/>
          </p15:clr>
        </p15:guide>
        <p15:guide id="5" pos="14377">
          <p15:clr>
            <a:srgbClr val="000000"/>
          </p15:clr>
        </p15:guide>
        <p15:guide id="6" pos="985">
          <p15:clr>
            <a:srgbClr val="00000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ght Blue">
            <a:extLst>
              <a:ext uri="{FF2B5EF4-FFF2-40B4-BE49-F238E27FC236}">
                <a16:creationId xmlns:a16="http://schemas.microsoft.com/office/drawing/2014/main" id="{698FDDD3-AF36-478C-8BAF-B55F3E11AE96}"/>
              </a:ext>
            </a:extLst>
          </p:cNvPr>
          <p:cNvSpPr/>
          <p:nvPr/>
        </p:nvSpPr>
        <p:spPr>
          <a:xfrm rot="11700000">
            <a:off x="-9089865" y="167822"/>
            <a:ext cx="31922598" cy="21416690"/>
          </a:xfrm>
          <a:custGeom>
            <a:avLst/>
            <a:gdLst>
              <a:gd name="connsiteX0" fmla="*/ 7866683 w 8105775"/>
              <a:gd name="connsiteY0" fmla="*/ 3469179 h 7248525"/>
              <a:gd name="connsiteX1" fmla="*/ 6844650 w 8105775"/>
              <a:gd name="connsiteY1" fmla="*/ 1416541 h 7248525"/>
              <a:gd name="connsiteX2" fmla="*/ 5800711 w 8105775"/>
              <a:gd name="connsiteY2" fmla="*/ 430704 h 7248525"/>
              <a:gd name="connsiteX3" fmla="*/ 1604948 w 8105775"/>
              <a:gd name="connsiteY3" fmla="*/ 1225089 h 7248525"/>
              <a:gd name="connsiteX4" fmla="*/ 8558 w 8105775"/>
              <a:gd name="connsiteY4" fmla="*/ 4330239 h 7248525"/>
              <a:gd name="connsiteX5" fmla="*/ 1055355 w 8105775"/>
              <a:gd name="connsiteY5" fmla="*/ 6109509 h 7248525"/>
              <a:gd name="connsiteX6" fmla="*/ 2590785 w 8105775"/>
              <a:gd name="connsiteY6" fmla="*/ 6781022 h 7248525"/>
              <a:gd name="connsiteX7" fmla="*/ 4990133 w 8105775"/>
              <a:gd name="connsiteY7" fmla="*/ 7234412 h 7248525"/>
              <a:gd name="connsiteX8" fmla="*/ 6442696 w 8105775"/>
              <a:gd name="connsiteY8" fmla="*/ 7103919 h 7248525"/>
              <a:gd name="connsiteX9" fmla="*/ 7065631 w 8105775"/>
              <a:gd name="connsiteY9" fmla="*/ 6813406 h 7248525"/>
              <a:gd name="connsiteX10" fmla="*/ 7575218 w 8105775"/>
              <a:gd name="connsiteY10" fmla="*/ 6330489 h 7248525"/>
              <a:gd name="connsiteX11" fmla="*/ 8074328 w 8105775"/>
              <a:gd name="connsiteY11" fmla="*/ 5337031 h 7248525"/>
              <a:gd name="connsiteX12" fmla="*/ 8036228 w 8105775"/>
              <a:gd name="connsiteY12" fmla="*/ 4195937 h 7248525"/>
              <a:gd name="connsiteX13" fmla="*/ 7866683 w 8105775"/>
              <a:gd name="connsiteY13" fmla="*/ 3469179 h 7248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105775" h="7248525">
                <a:moveTo>
                  <a:pt x="7866683" y="3469179"/>
                </a:moveTo>
                <a:cubicBezTo>
                  <a:pt x="7655228" y="2729086"/>
                  <a:pt x="7324711" y="2029951"/>
                  <a:pt x="6844650" y="1416541"/>
                </a:cubicBezTo>
                <a:cubicBezTo>
                  <a:pt x="6549375" y="1038399"/>
                  <a:pt x="6199808" y="699309"/>
                  <a:pt x="5800711" y="430704"/>
                </a:cubicBezTo>
                <a:cubicBezTo>
                  <a:pt x="4204321" y="-641811"/>
                  <a:pt x="2276460" y="544051"/>
                  <a:pt x="1604948" y="1225089"/>
                </a:cubicBezTo>
                <a:cubicBezTo>
                  <a:pt x="933435" y="1906126"/>
                  <a:pt x="-104790" y="3310111"/>
                  <a:pt x="8558" y="4330239"/>
                </a:cubicBezTo>
                <a:cubicBezTo>
                  <a:pt x="121905" y="5350367"/>
                  <a:pt x="583868" y="5796137"/>
                  <a:pt x="1055355" y="6109509"/>
                </a:cubicBezTo>
                <a:cubicBezTo>
                  <a:pt x="1526843" y="6423834"/>
                  <a:pt x="2328848" y="6711489"/>
                  <a:pt x="2590785" y="6781022"/>
                </a:cubicBezTo>
                <a:cubicBezTo>
                  <a:pt x="2852723" y="6850554"/>
                  <a:pt x="4212893" y="7164879"/>
                  <a:pt x="4990133" y="7234412"/>
                </a:cubicBezTo>
                <a:cubicBezTo>
                  <a:pt x="5474003" y="7278226"/>
                  <a:pt x="5975971" y="7243937"/>
                  <a:pt x="6442696" y="7103919"/>
                </a:cubicBezTo>
                <a:cubicBezTo>
                  <a:pt x="6659866" y="7039149"/>
                  <a:pt x="6885608" y="6952472"/>
                  <a:pt x="7065631" y="6813406"/>
                </a:cubicBezTo>
                <a:cubicBezTo>
                  <a:pt x="7251368" y="6670531"/>
                  <a:pt x="7423771" y="6509559"/>
                  <a:pt x="7575218" y="6330489"/>
                </a:cubicBezTo>
                <a:cubicBezTo>
                  <a:pt x="7816200" y="6043787"/>
                  <a:pt x="8001938" y="5706601"/>
                  <a:pt x="8074328" y="5337031"/>
                </a:cubicBezTo>
                <a:cubicBezTo>
                  <a:pt x="8147671" y="4960794"/>
                  <a:pt x="8104808" y="4572174"/>
                  <a:pt x="8036228" y="4195937"/>
                </a:cubicBezTo>
                <a:cubicBezTo>
                  <a:pt x="7990508" y="3951144"/>
                  <a:pt x="7935263" y="3708256"/>
                  <a:pt x="7866683" y="3469179"/>
                </a:cubicBezTo>
                <a:close/>
              </a:path>
            </a:pathLst>
          </a:custGeom>
          <a:gradFill>
            <a:gsLst>
              <a:gs pos="77000">
                <a:schemeClr val="accent2"/>
              </a:gs>
              <a:gs pos="0">
                <a:schemeClr val="accent1">
                  <a:lumMod val="40000"/>
                  <a:lumOff val="60000"/>
                </a:schemeClr>
              </a:gs>
            </a:gsLst>
            <a:path path="circle">
              <a:fillToRect l="50000" t="50000" r="50000" b="50000"/>
            </a:path>
          </a:gradFill>
          <a:ln w="9525" cap="flat">
            <a:noFill/>
            <a:prstDash val="solid"/>
            <a:miter/>
          </a:ln>
          <a:effectLst>
            <a:softEdge rad="1270000"/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Pink Purple">
            <a:extLst>
              <a:ext uri="{FF2B5EF4-FFF2-40B4-BE49-F238E27FC236}">
                <a16:creationId xmlns:a16="http://schemas.microsoft.com/office/drawing/2014/main" id="{64A1E9B8-9C94-4CD2-A33D-A9A1CF551596}"/>
              </a:ext>
            </a:extLst>
          </p:cNvPr>
          <p:cNvSpPr/>
          <p:nvPr/>
        </p:nvSpPr>
        <p:spPr>
          <a:xfrm rot="900000">
            <a:off x="-4017610" y="-8193034"/>
            <a:ext cx="21010204" cy="18788207"/>
          </a:xfrm>
          <a:custGeom>
            <a:avLst/>
            <a:gdLst>
              <a:gd name="connsiteX0" fmla="*/ 7866683 w 8105775"/>
              <a:gd name="connsiteY0" fmla="*/ 3469179 h 7248525"/>
              <a:gd name="connsiteX1" fmla="*/ 6844650 w 8105775"/>
              <a:gd name="connsiteY1" fmla="*/ 1416541 h 7248525"/>
              <a:gd name="connsiteX2" fmla="*/ 5800711 w 8105775"/>
              <a:gd name="connsiteY2" fmla="*/ 430704 h 7248525"/>
              <a:gd name="connsiteX3" fmla="*/ 1604948 w 8105775"/>
              <a:gd name="connsiteY3" fmla="*/ 1225089 h 7248525"/>
              <a:gd name="connsiteX4" fmla="*/ 8558 w 8105775"/>
              <a:gd name="connsiteY4" fmla="*/ 4330239 h 7248525"/>
              <a:gd name="connsiteX5" fmla="*/ 1055355 w 8105775"/>
              <a:gd name="connsiteY5" fmla="*/ 6109509 h 7248525"/>
              <a:gd name="connsiteX6" fmla="*/ 2590785 w 8105775"/>
              <a:gd name="connsiteY6" fmla="*/ 6781022 h 7248525"/>
              <a:gd name="connsiteX7" fmla="*/ 4990133 w 8105775"/>
              <a:gd name="connsiteY7" fmla="*/ 7234412 h 7248525"/>
              <a:gd name="connsiteX8" fmla="*/ 6442696 w 8105775"/>
              <a:gd name="connsiteY8" fmla="*/ 7103919 h 7248525"/>
              <a:gd name="connsiteX9" fmla="*/ 7065631 w 8105775"/>
              <a:gd name="connsiteY9" fmla="*/ 6813406 h 7248525"/>
              <a:gd name="connsiteX10" fmla="*/ 7575218 w 8105775"/>
              <a:gd name="connsiteY10" fmla="*/ 6330489 h 7248525"/>
              <a:gd name="connsiteX11" fmla="*/ 8074328 w 8105775"/>
              <a:gd name="connsiteY11" fmla="*/ 5337031 h 7248525"/>
              <a:gd name="connsiteX12" fmla="*/ 8036228 w 8105775"/>
              <a:gd name="connsiteY12" fmla="*/ 4195937 h 7248525"/>
              <a:gd name="connsiteX13" fmla="*/ 7866683 w 8105775"/>
              <a:gd name="connsiteY13" fmla="*/ 3469179 h 7248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105775" h="7248525">
                <a:moveTo>
                  <a:pt x="7866683" y="3469179"/>
                </a:moveTo>
                <a:cubicBezTo>
                  <a:pt x="7655228" y="2729086"/>
                  <a:pt x="7324711" y="2029951"/>
                  <a:pt x="6844650" y="1416541"/>
                </a:cubicBezTo>
                <a:cubicBezTo>
                  <a:pt x="6549375" y="1038399"/>
                  <a:pt x="6199808" y="699309"/>
                  <a:pt x="5800711" y="430704"/>
                </a:cubicBezTo>
                <a:cubicBezTo>
                  <a:pt x="4204321" y="-641811"/>
                  <a:pt x="2276460" y="544051"/>
                  <a:pt x="1604948" y="1225089"/>
                </a:cubicBezTo>
                <a:cubicBezTo>
                  <a:pt x="933435" y="1906126"/>
                  <a:pt x="-104790" y="3310111"/>
                  <a:pt x="8558" y="4330239"/>
                </a:cubicBezTo>
                <a:cubicBezTo>
                  <a:pt x="121905" y="5350367"/>
                  <a:pt x="583868" y="5796137"/>
                  <a:pt x="1055355" y="6109509"/>
                </a:cubicBezTo>
                <a:cubicBezTo>
                  <a:pt x="1526843" y="6423834"/>
                  <a:pt x="2328848" y="6711489"/>
                  <a:pt x="2590785" y="6781022"/>
                </a:cubicBezTo>
                <a:cubicBezTo>
                  <a:pt x="2852723" y="6850554"/>
                  <a:pt x="4212893" y="7164879"/>
                  <a:pt x="4990133" y="7234412"/>
                </a:cubicBezTo>
                <a:cubicBezTo>
                  <a:pt x="5474003" y="7278226"/>
                  <a:pt x="5975971" y="7243937"/>
                  <a:pt x="6442696" y="7103919"/>
                </a:cubicBezTo>
                <a:cubicBezTo>
                  <a:pt x="6659866" y="7039149"/>
                  <a:pt x="6885608" y="6952472"/>
                  <a:pt x="7065631" y="6813406"/>
                </a:cubicBezTo>
                <a:cubicBezTo>
                  <a:pt x="7251368" y="6670531"/>
                  <a:pt x="7423771" y="6509559"/>
                  <a:pt x="7575218" y="6330489"/>
                </a:cubicBezTo>
                <a:cubicBezTo>
                  <a:pt x="7816200" y="6043787"/>
                  <a:pt x="8001938" y="5706601"/>
                  <a:pt x="8074328" y="5337031"/>
                </a:cubicBezTo>
                <a:cubicBezTo>
                  <a:pt x="8147671" y="4960794"/>
                  <a:pt x="8104808" y="4572174"/>
                  <a:pt x="8036228" y="4195937"/>
                </a:cubicBezTo>
                <a:cubicBezTo>
                  <a:pt x="7990508" y="3951144"/>
                  <a:pt x="7935263" y="3708256"/>
                  <a:pt x="7866683" y="3469179"/>
                </a:cubicBezTo>
                <a:close/>
              </a:path>
            </a:pathLst>
          </a:custGeom>
          <a:gradFill>
            <a:gsLst>
              <a:gs pos="71000">
                <a:schemeClr val="accent2"/>
              </a:gs>
              <a:gs pos="40000">
                <a:schemeClr val="accent3">
                  <a:lumMod val="75000"/>
                </a:schemeClr>
              </a:gs>
              <a:gs pos="0">
                <a:schemeClr val="accent3">
                  <a:lumMod val="75000"/>
                </a:schemeClr>
              </a:gs>
            </a:gsLst>
            <a:path path="circle">
              <a:fillToRect l="50000" t="50000" r="50000" b="50000"/>
            </a:path>
          </a:gradFill>
          <a:ln w="9525" cap="flat">
            <a:noFill/>
            <a:prstDash val="solid"/>
            <a:miter/>
          </a:ln>
          <a:effectLst>
            <a:softEdge rad="1270000"/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Purple">
            <a:extLst>
              <a:ext uri="{FF2B5EF4-FFF2-40B4-BE49-F238E27FC236}">
                <a16:creationId xmlns:a16="http://schemas.microsoft.com/office/drawing/2014/main" id="{5CE93821-3D50-497F-831D-E96E8D3867FD}"/>
              </a:ext>
            </a:extLst>
          </p:cNvPr>
          <p:cNvSpPr/>
          <p:nvPr/>
        </p:nvSpPr>
        <p:spPr>
          <a:xfrm rot="15300000">
            <a:off x="4762056" y="-9483872"/>
            <a:ext cx="30017871" cy="26843243"/>
          </a:xfrm>
          <a:custGeom>
            <a:avLst/>
            <a:gdLst>
              <a:gd name="connsiteX0" fmla="*/ 7866683 w 8105775"/>
              <a:gd name="connsiteY0" fmla="*/ 3469179 h 7248525"/>
              <a:gd name="connsiteX1" fmla="*/ 6844650 w 8105775"/>
              <a:gd name="connsiteY1" fmla="*/ 1416541 h 7248525"/>
              <a:gd name="connsiteX2" fmla="*/ 5800711 w 8105775"/>
              <a:gd name="connsiteY2" fmla="*/ 430704 h 7248525"/>
              <a:gd name="connsiteX3" fmla="*/ 1604948 w 8105775"/>
              <a:gd name="connsiteY3" fmla="*/ 1225089 h 7248525"/>
              <a:gd name="connsiteX4" fmla="*/ 8558 w 8105775"/>
              <a:gd name="connsiteY4" fmla="*/ 4330239 h 7248525"/>
              <a:gd name="connsiteX5" fmla="*/ 1055355 w 8105775"/>
              <a:gd name="connsiteY5" fmla="*/ 6109509 h 7248525"/>
              <a:gd name="connsiteX6" fmla="*/ 2590785 w 8105775"/>
              <a:gd name="connsiteY6" fmla="*/ 6781022 h 7248525"/>
              <a:gd name="connsiteX7" fmla="*/ 4990133 w 8105775"/>
              <a:gd name="connsiteY7" fmla="*/ 7234412 h 7248525"/>
              <a:gd name="connsiteX8" fmla="*/ 6442696 w 8105775"/>
              <a:gd name="connsiteY8" fmla="*/ 7103919 h 7248525"/>
              <a:gd name="connsiteX9" fmla="*/ 7065631 w 8105775"/>
              <a:gd name="connsiteY9" fmla="*/ 6813406 h 7248525"/>
              <a:gd name="connsiteX10" fmla="*/ 7575218 w 8105775"/>
              <a:gd name="connsiteY10" fmla="*/ 6330489 h 7248525"/>
              <a:gd name="connsiteX11" fmla="*/ 8074328 w 8105775"/>
              <a:gd name="connsiteY11" fmla="*/ 5337031 h 7248525"/>
              <a:gd name="connsiteX12" fmla="*/ 8036228 w 8105775"/>
              <a:gd name="connsiteY12" fmla="*/ 4195937 h 7248525"/>
              <a:gd name="connsiteX13" fmla="*/ 7866683 w 8105775"/>
              <a:gd name="connsiteY13" fmla="*/ 3469179 h 7248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105775" h="7248525">
                <a:moveTo>
                  <a:pt x="7866683" y="3469179"/>
                </a:moveTo>
                <a:cubicBezTo>
                  <a:pt x="7655228" y="2729086"/>
                  <a:pt x="7324711" y="2029951"/>
                  <a:pt x="6844650" y="1416541"/>
                </a:cubicBezTo>
                <a:cubicBezTo>
                  <a:pt x="6549375" y="1038399"/>
                  <a:pt x="6199808" y="699309"/>
                  <a:pt x="5800711" y="430704"/>
                </a:cubicBezTo>
                <a:cubicBezTo>
                  <a:pt x="4204321" y="-641811"/>
                  <a:pt x="2276460" y="544051"/>
                  <a:pt x="1604948" y="1225089"/>
                </a:cubicBezTo>
                <a:cubicBezTo>
                  <a:pt x="933435" y="1906126"/>
                  <a:pt x="-104790" y="3310111"/>
                  <a:pt x="8558" y="4330239"/>
                </a:cubicBezTo>
                <a:cubicBezTo>
                  <a:pt x="121905" y="5350367"/>
                  <a:pt x="583868" y="5796137"/>
                  <a:pt x="1055355" y="6109509"/>
                </a:cubicBezTo>
                <a:cubicBezTo>
                  <a:pt x="1526843" y="6423834"/>
                  <a:pt x="2328848" y="6711489"/>
                  <a:pt x="2590785" y="6781022"/>
                </a:cubicBezTo>
                <a:cubicBezTo>
                  <a:pt x="2852723" y="6850554"/>
                  <a:pt x="4212893" y="7164879"/>
                  <a:pt x="4990133" y="7234412"/>
                </a:cubicBezTo>
                <a:cubicBezTo>
                  <a:pt x="5474003" y="7278226"/>
                  <a:pt x="5975971" y="7243937"/>
                  <a:pt x="6442696" y="7103919"/>
                </a:cubicBezTo>
                <a:cubicBezTo>
                  <a:pt x="6659866" y="7039149"/>
                  <a:pt x="6885608" y="6952472"/>
                  <a:pt x="7065631" y="6813406"/>
                </a:cubicBezTo>
                <a:cubicBezTo>
                  <a:pt x="7251368" y="6670531"/>
                  <a:pt x="7423771" y="6509559"/>
                  <a:pt x="7575218" y="6330489"/>
                </a:cubicBezTo>
                <a:cubicBezTo>
                  <a:pt x="7816200" y="6043787"/>
                  <a:pt x="8001938" y="5706601"/>
                  <a:pt x="8074328" y="5337031"/>
                </a:cubicBezTo>
                <a:cubicBezTo>
                  <a:pt x="8147671" y="4960794"/>
                  <a:pt x="8104808" y="4572174"/>
                  <a:pt x="8036228" y="4195937"/>
                </a:cubicBezTo>
                <a:cubicBezTo>
                  <a:pt x="7990508" y="3951144"/>
                  <a:pt x="7935263" y="3708256"/>
                  <a:pt x="7866683" y="3469179"/>
                </a:cubicBezTo>
                <a:close/>
              </a:path>
            </a:pathLst>
          </a:custGeom>
          <a:gradFill>
            <a:gsLst>
              <a:gs pos="73000">
                <a:schemeClr val="accent2"/>
              </a:gs>
              <a:gs pos="0">
                <a:schemeClr val="accent2"/>
              </a:gs>
            </a:gsLst>
            <a:path path="circle">
              <a:fillToRect l="50000" t="50000" r="50000" b="50000"/>
            </a:path>
          </a:gradFill>
          <a:ln w="9525" cap="flat">
            <a:noFill/>
            <a:prstDash val="solid"/>
            <a:miter/>
          </a:ln>
          <a:effectLst>
            <a:softEdge rad="1270000"/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Pink">
            <a:extLst>
              <a:ext uri="{FF2B5EF4-FFF2-40B4-BE49-F238E27FC236}">
                <a16:creationId xmlns:a16="http://schemas.microsoft.com/office/drawing/2014/main" id="{3DB4F278-CA05-4F2A-85DD-548347AB72D4}"/>
              </a:ext>
            </a:extLst>
          </p:cNvPr>
          <p:cNvSpPr/>
          <p:nvPr/>
        </p:nvSpPr>
        <p:spPr>
          <a:xfrm rot="9000000">
            <a:off x="-1668281" y="-5525900"/>
            <a:ext cx="17079431" cy="15273145"/>
          </a:xfrm>
          <a:custGeom>
            <a:avLst/>
            <a:gdLst>
              <a:gd name="connsiteX0" fmla="*/ 7866683 w 8105775"/>
              <a:gd name="connsiteY0" fmla="*/ 3469179 h 7248525"/>
              <a:gd name="connsiteX1" fmla="*/ 6844650 w 8105775"/>
              <a:gd name="connsiteY1" fmla="*/ 1416541 h 7248525"/>
              <a:gd name="connsiteX2" fmla="*/ 5800711 w 8105775"/>
              <a:gd name="connsiteY2" fmla="*/ 430704 h 7248525"/>
              <a:gd name="connsiteX3" fmla="*/ 1604948 w 8105775"/>
              <a:gd name="connsiteY3" fmla="*/ 1225089 h 7248525"/>
              <a:gd name="connsiteX4" fmla="*/ 8558 w 8105775"/>
              <a:gd name="connsiteY4" fmla="*/ 4330239 h 7248525"/>
              <a:gd name="connsiteX5" fmla="*/ 1055355 w 8105775"/>
              <a:gd name="connsiteY5" fmla="*/ 6109509 h 7248525"/>
              <a:gd name="connsiteX6" fmla="*/ 2590785 w 8105775"/>
              <a:gd name="connsiteY6" fmla="*/ 6781022 h 7248525"/>
              <a:gd name="connsiteX7" fmla="*/ 4990133 w 8105775"/>
              <a:gd name="connsiteY7" fmla="*/ 7234412 h 7248525"/>
              <a:gd name="connsiteX8" fmla="*/ 6442696 w 8105775"/>
              <a:gd name="connsiteY8" fmla="*/ 7103919 h 7248525"/>
              <a:gd name="connsiteX9" fmla="*/ 7065631 w 8105775"/>
              <a:gd name="connsiteY9" fmla="*/ 6813406 h 7248525"/>
              <a:gd name="connsiteX10" fmla="*/ 7575218 w 8105775"/>
              <a:gd name="connsiteY10" fmla="*/ 6330489 h 7248525"/>
              <a:gd name="connsiteX11" fmla="*/ 8074328 w 8105775"/>
              <a:gd name="connsiteY11" fmla="*/ 5337031 h 7248525"/>
              <a:gd name="connsiteX12" fmla="*/ 8036228 w 8105775"/>
              <a:gd name="connsiteY12" fmla="*/ 4195937 h 7248525"/>
              <a:gd name="connsiteX13" fmla="*/ 7866683 w 8105775"/>
              <a:gd name="connsiteY13" fmla="*/ 3469179 h 7248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105775" h="7248525">
                <a:moveTo>
                  <a:pt x="7866683" y="3469179"/>
                </a:moveTo>
                <a:cubicBezTo>
                  <a:pt x="7655228" y="2729086"/>
                  <a:pt x="7324711" y="2029951"/>
                  <a:pt x="6844650" y="1416541"/>
                </a:cubicBezTo>
                <a:cubicBezTo>
                  <a:pt x="6549375" y="1038399"/>
                  <a:pt x="6199808" y="699309"/>
                  <a:pt x="5800711" y="430704"/>
                </a:cubicBezTo>
                <a:cubicBezTo>
                  <a:pt x="4204321" y="-641811"/>
                  <a:pt x="2276460" y="544051"/>
                  <a:pt x="1604948" y="1225089"/>
                </a:cubicBezTo>
                <a:cubicBezTo>
                  <a:pt x="933435" y="1906126"/>
                  <a:pt x="-104790" y="3310111"/>
                  <a:pt x="8558" y="4330239"/>
                </a:cubicBezTo>
                <a:cubicBezTo>
                  <a:pt x="121905" y="5350367"/>
                  <a:pt x="583868" y="5796137"/>
                  <a:pt x="1055355" y="6109509"/>
                </a:cubicBezTo>
                <a:cubicBezTo>
                  <a:pt x="1526843" y="6423834"/>
                  <a:pt x="2328848" y="6711489"/>
                  <a:pt x="2590785" y="6781022"/>
                </a:cubicBezTo>
                <a:cubicBezTo>
                  <a:pt x="2852723" y="6850554"/>
                  <a:pt x="4212893" y="7164879"/>
                  <a:pt x="4990133" y="7234412"/>
                </a:cubicBezTo>
                <a:cubicBezTo>
                  <a:pt x="5474003" y="7278226"/>
                  <a:pt x="5975971" y="7243937"/>
                  <a:pt x="6442696" y="7103919"/>
                </a:cubicBezTo>
                <a:cubicBezTo>
                  <a:pt x="6659866" y="7039149"/>
                  <a:pt x="6885608" y="6952472"/>
                  <a:pt x="7065631" y="6813406"/>
                </a:cubicBezTo>
                <a:cubicBezTo>
                  <a:pt x="7251368" y="6670531"/>
                  <a:pt x="7423771" y="6509559"/>
                  <a:pt x="7575218" y="6330489"/>
                </a:cubicBezTo>
                <a:cubicBezTo>
                  <a:pt x="7816200" y="6043787"/>
                  <a:pt x="8001938" y="5706601"/>
                  <a:pt x="8074328" y="5337031"/>
                </a:cubicBezTo>
                <a:cubicBezTo>
                  <a:pt x="8147671" y="4960794"/>
                  <a:pt x="8104808" y="4572174"/>
                  <a:pt x="8036228" y="4195937"/>
                </a:cubicBezTo>
                <a:cubicBezTo>
                  <a:pt x="7990508" y="3951144"/>
                  <a:pt x="7935263" y="3708256"/>
                  <a:pt x="7866683" y="3469179"/>
                </a:cubicBezTo>
                <a:close/>
              </a:path>
            </a:pathLst>
          </a:custGeom>
          <a:gradFill>
            <a:gsLst>
              <a:gs pos="70000">
                <a:schemeClr val="accent3">
                  <a:lumMod val="75000"/>
                </a:schemeClr>
              </a:gs>
              <a:gs pos="0">
                <a:schemeClr val="accent3"/>
              </a:gs>
            </a:gsLst>
            <a:path path="circle">
              <a:fillToRect l="50000" t="50000" r="50000" b="50000"/>
            </a:path>
          </a:gradFill>
          <a:ln w="9525" cap="flat">
            <a:noFill/>
            <a:prstDash val="solid"/>
            <a:miter/>
          </a:ln>
          <a:effectLst>
            <a:softEdge rad="1270000"/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Light Blue">
            <a:extLst>
              <a:ext uri="{FF2B5EF4-FFF2-40B4-BE49-F238E27FC236}">
                <a16:creationId xmlns:a16="http://schemas.microsoft.com/office/drawing/2014/main" id="{B035C36C-144F-4D88-AAED-EAD7D3F7CFF3}"/>
              </a:ext>
            </a:extLst>
          </p:cNvPr>
          <p:cNvSpPr/>
          <p:nvPr/>
        </p:nvSpPr>
        <p:spPr>
          <a:xfrm rot="15300000">
            <a:off x="5418788" y="-6875143"/>
            <a:ext cx="30017871" cy="26843243"/>
          </a:xfrm>
          <a:custGeom>
            <a:avLst/>
            <a:gdLst>
              <a:gd name="connsiteX0" fmla="*/ 7866683 w 8105775"/>
              <a:gd name="connsiteY0" fmla="*/ 3469179 h 7248525"/>
              <a:gd name="connsiteX1" fmla="*/ 6844650 w 8105775"/>
              <a:gd name="connsiteY1" fmla="*/ 1416541 h 7248525"/>
              <a:gd name="connsiteX2" fmla="*/ 5800711 w 8105775"/>
              <a:gd name="connsiteY2" fmla="*/ 430704 h 7248525"/>
              <a:gd name="connsiteX3" fmla="*/ 1604948 w 8105775"/>
              <a:gd name="connsiteY3" fmla="*/ 1225089 h 7248525"/>
              <a:gd name="connsiteX4" fmla="*/ 8558 w 8105775"/>
              <a:gd name="connsiteY4" fmla="*/ 4330239 h 7248525"/>
              <a:gd name="connsiteX5" fmla="*/ 1055355 w 8105775"/>
              <a:gd name="connsiteY5" fmla="*/ 6109509 h 7248525"/>
              <a:gd name="connsiteX6" fmla="*/ 2590785 w 8105775"/>
              <a:gd name="connsiteY6" fmla="*/ 6781022 h 7248525"/>
              <a:gd name="connsiteX7" fmla="*/ 4990133 w 8105775"/>
              <a:gd name="connsiteY7" fmla="*/ 7234412 h 7248525"/>
              <a:gd name="connsiteX8" fmla="*/ 6442696 w 8105775"/>
              <a:gd name="connsiteY8" fmla="*/ 7103919 h 7248525"/>
              <a:gd name="connsiteX9" fmla="*/ 7065631 w 8105775"/>
              <a:gd name="connsiteY9" fmla="*/ 6813406 h 7248525"/>
              <a:gd name="connsiteX10" fmla="*/ 7575218 w 8105775"/>
              <a:gd name="connsiteY10" fmla="*/ 6330489 h 7248525"/>
              <a:gd name="connsiteX11" fmla="*/ 8074328 w 8105775"/>
              <a:gd name="connsiteY11" fmla="*/ 5337031 h 7248525"/>
              <a:gd name="connsiteX12" fmla="*/ 8036228 w 8105775"/>
              <a:gd name="connsiteY12" fmla="*/ 4195937 h 7248525"/>
              <a:gd name="connsiteX13" fmla="*/ 7866683 w 8105775"/>
              <a:gd name="connsiteY13" fmla="*/ 3469179 h 7248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105775" h="7248525">
                <a:moveTo>
                  <a:pt x="7866683" y="3469179"/>
                </a:moveTo>
                <a:cubicBezTo>
                  <a:pt x="7655228" y="2729086"/>
                  <a:pt x="7324711" y="2029951"/>
                  <a:pt x="6844650" y="1416541"/>
                </a:cubicBezTo>
                <a:cubicBezTo>
                  <a:pt x="6549375" y="1038399"/>
                  <a:pt x="6199808" y="699309"/>
                  <a:pt x="5800711" y="430704"/>
                </a:cubicBezTo>
                <a:cubicBezTo>
                  <a:pt x="4204321" y="-641811"/>
                  <a:pt x="2276460" y="544051"/>
                  <a:pt x="1604948" y="1225089"/>
                </a:cubicBezTo>
                <a:cubicBezTo>
                  <a:pt x="933435" y="1906126"/>
                  <a:pt x="-104790" y="3310111"/>
                  <a:pt x="8558" y="4330239"/>
                </a:cubicBezTo>
                <a:cubicBezTo>
                  <a:pt x="121905" y="5350367"/>
                  <a:pt x="583868" y="5796137"/>
                  <a:pt x="1055355" y="6109509"/>
                </a:cubicBezTo>
                <a:cubicBezTo>
                  <a:pt x="1526843" y="6423834"/>
                  <a:pt x="2328848" y="6711489"/>
                  <a:pt x="2590785" y="6781022"/>
                </a:cubicBezTo>
                <a:cubicBezTo>
                  <a:pt x="2852723" y="6850554"/>
                  <a:pt x="4212893" y="7164879"/>
                  <a:pt x="4990133" y="7234412"/>
                </a:cubicBezTo>
                <a:cubicBezTo>
                  <a:pt x="5474003" y="7278226"/>
                  <a:pt x="5975971" y="7243937"/>
                  <a:pt x="6442696" y="7103919"/>
                </a:cubicBezTo>
                <a:cubicBezTo>
                  <a:pt x="6659866" y="7039149"/>
                  <a:pt x="6885608" y="6952472"/>
                  <a:pt x="7065631" y="6813406"/>
                </a:cubicBezTo>
                <a:cubicBezTo>
                  <a:pt x="7251368" y="6670531"/>
                  <a:pt x="7423771" y="6509559"/>
                  <a:pt x="7575218" y="6330489"/>
                </a:cubicBezTo>
                <a:cubicBezTo>
                  <a:pt x="7816200" y="6043787"/>
                  <a:pt x="8001938" y="5706601"/>
                  <a:pt x="8074328" y="5337031"/>
                </a:cubicBezTo>
                <a:cubicBezTo>
                  <a:pt x="8147671" y="4960794"/>
                  <a:pt x="8104808" y="4572174"/>
                  <a:pt x="8036228" y="4195937"/>
                </a:cubicBezTo>
                <a:cubicBezTo>
                  <a:pt x="7990508" y="3951144"/>
                  <a:pt x="7935263" y="3708256"/>
                  <a:pt x="7866683" y="3469179"/>
                </a:cubicBezTo>
                <a:close/>
              </a:path>
            </a:pathLst>
          </a:custGeom>
          <a:gradFill>
            <a:gsLst>
              <a:gs pos="80000">
                <a:schemeClr val="accent2">
                  <a:alpha val="32000"/>
                </a:schemeClr>
              </a:gs>
              <a:gs pos="0">
                <a:schemeClr val="accent1"/>
              </a:gs>
            </a:gsLst>
            <a:path path="circle">
              <a:fillToRect l="50000" t="50000" r="50000" b="50000"/>
            </a:path>
          </a:gradFill>
          <a:ln w="9525" cap="flat">
            <a:noFill/>
            <a:prstDash val="solid"/>
            <a:miter/>
          </a:ln>
          <a:effectLst>
            <a:softEdge rad="1270000"/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8E7273-4DE8-4DD0-98B3-81CBC0F7EF06}"/>
              </a:ext>
            </a:extLst>
          </p:cNvPr>
          <p:cNvSpPr txBox="1"/>
          <p:nvPr/>
        </p:nvSpPr>
        <p:spPr>
          <a:xfrm>
            <a:off x="714036" y="5280645"/>
            <a:ext cx="22517199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19900" b="1" dirty="0">
                <a:latin typeface="Century Gothic"/>
              </a:rPr>
              <a:t>Point Of Sale</a:t>
            </a:r>
            <a:endParaRPr kumimoji="0" lang="en-US" sz="88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entury Gothic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A5BA9A-776E-4F10-99A4-1709912CDBD0}"/>
              </a:ext>
            </a:extLst>
          </p:cNvPr>
          <p:cNvSpPr/>
          <p:nvPr/>
        </p:nvSpPr>
        <p:spPr>
          <a:xfrm>
            <a:off x="3433821" y="4022626"/>
            <a:ext cx="17519540" cy="18312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300" b="1" dirty="0" err="1">
                <a:latin typeface="Century Gothic"/>
              </a:rPr>
              <a:t>Pengembangan</a:t>
            </a:r>
            <a:r>
              <a:rPr lang="en-US" sz="11300" b="1" dirty="0">
                <a:latin typeface="Century Gothic"/>
              </a:rPr>
              <a:t> </a:t>
            </a:r>
            <a:r>
              <a:rPr lang="en-US" sz="11300" b="1" dirty="0" err="1">
                <a:latin typeface="Century Gothic"/>
              </a:rPr>
              <a:t>Aplikasi</a:t>
            </a:r>
            <a:endParaRPr lang="en-US" sz="113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D4C86E-05F9-4079-B2C2-5E1E228C4117}"/>
              </a:ext>
            </a:extLst>
          </p:cNvPr>
          <p:cNvSpPr txBox="1"/>
          <p:nvPr/>
        </p:nvSpPr>
        <p:spPr>
          <a:xfrm>
            <a:off x="1876893" y="1502434"/>
            <a:ext cx="16850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sz="3200" b="1" noProof="0" dirty="0">
                <a:latin typeface="Century Gothic"/>
              </a:rPr>
              <a:t>METPEN</a:t>
            </a:r>
            <a:endParaRPr kumimoji="0" lang="en-US" sz="16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entury Gothic"/>
            </a:endParaRPr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28FC478-3318-492C-92CA-508CC312BBED}"/>
              </a:ext>
            </a:extLst>
          </p:cNvPr>
          <p:cNvSpPr>
            <a:spLocks noEditPoints="1"/>
          </p:cNvSpPr>
          <p:nvPr/>
        </p:nvSpPr>
        <p:spPr bwMode="auto">
          <a:xfrm>
            <a:off x="3781969" y="1614170"/>
            <a:ext cx="462228" cy="421683"/>
          </a:xfrm>
          <a:custGeom>
            <a:avLst/>
            <a:gdLst>
              <a:gd name="T0" fmla="*/ 0 w 456"/>
              <a:gd name="T1" fmla="*/ 356 h 416"/>
              <a:gd name="T2" fmla="*/ 147 w 456"/>
              <a:gd name="T3" fmla="*/ 208 h 416"/>
              <a:gd name="T4" fmla="*/ 0 w 456"/>
              <a:gd name="T5" fmla="*/ 58 h 416"/>
              <a:gd name="T6" fmla="*/ 59 w 456"/>
              <a:gd name="T7" fmla="*/ 0 h 416"/>
              <a:gd name="T8" fmla="*/ 265 w 456"/>
              <a:gd name="T9" fmla="*/ 208 h 416"/>
              <a:gd name="T10" fmla="*/ 59 w 456"/>
              <a:gd name="T11" fmla="*/ 416 h 416"/>
              <a:gd name="T12" fmla="*/ 0 w 456"/>
              <a:gd name="T13" fmla="*/ 356 h 416"/>
              <a:gd name="T14" fmla="*/ 248 w 456"/>
              <a:gd name="T15" fmla="*/ 0 h 416"/>
              <a:gd name="T16" fmla="*/ 456 w 456"/>
              <a:gd name="T17" fmla="*/ 208 h 416"/>
              <a:gd name="T18" fmla="*/ 248 w 456"/>
              <a:gd name="T19" fmla="*/ 416 h 416"/>
              <a:gd name="T20" fmla="*/ 191 w 456"/>
              <a:gd name="T21" fmla="*/ 356 h 416"/>
              <a:gd name="T22" fmla="*/ 338 w 456"/>
              <a:gd name="T23" fmla="*/ 208 h 416"/>
              <a:gd name="T24" fmla="*/ 191 w 456"/>
              <a:gd name="T25" fmla="*/ 58 h 416"/>
              <a:gd name="T26" fmla="*/ 248 w 456"/>
              <a:gd name="T27" fmla="*/ 0 h 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56" h="416">
                <a:moveTo>
                  <a:pt x="0" y="356"/>
                </a:moveTo>
                <a:lnTo>
                  <a:pt x="147" y="208"/>
                </a:lnTo>
                <a:lnTo>
                  <a:pt x="0" y="58"/>
                </a:lnTo>
                <a:lnTo>
                  <a:pt x="59" y="0"/>
                </a:lnTo>
                <a:lnTo>
                  <a:pt x="265" y="208"/>
                </a:lnTo>
                <a:lnTo>
                  <a:pt x="59" y="416"/>
                </a:lnTo>
                <a:lnTo>
                  <a:pt x="0" y="356"/>
                </a:lnTo>
                <a:close/>
                <a:moveTo>
                  <a:pt x="248" y="0"/>
                </a:moveTo>
                <a:lnTo>
                  <a:pt x="456" y="208"/>
                </a:lnTo>
                <a:lnTo>
                  <a:pt x="248" y="416"/>
                </a:lnTo>
                <a:lnTo>
                  <a:pt x="191" y="356"/>
                </a:lnTo>
                <a:lnTo>
                  <a:pt x="338" y="208"/>
                </a:lnTo>
                <a:lnTo>
                  <a:pt x="191" y="58"/>
                </a:lnTo>
                <a:lnTo>
                  <a:pt x="248" y="0"/>
                </a:lnTo>
                <a:close/>
              </a:path>
            </a:pathLst>
          </a:custGeom>
          <a:solidFill>
            <a:schemeClr val="tx1"/>
          </a:solidFill>
          <a:ln w="152400">
            <a:noFill/>
          </a:ln>
          <a:effectLst>
            <a:outerShdw blurRad="596900" dist="419100" dir="2700000" algn="tl" rotWithShape="0">
              <a:schemeClr val="accent3">
                <a:lumMod val="50000"/>
                <a:alpha val="8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9DAB3E-5480-440F-B0D0-BAB38EBF69FB}"/>
              </a:ext>
            </a:extLst>
          </p:cNvPr>
          <p:cNvSpPr txBox="1"/>
          <p:nvPr/>
        </p:nvSpPr>
        <p:spPr>
          <a:xfrm>
            <a:off x="13129216" y="1563988"/>
            <a:ext cx="201850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lvl="0">
              <a:defRPr/>
            </a:pPr>
            <a:r>
              <a:rPr lang="en-US" sz="2400" dirty="0" err="1">
                <a:solidFill>
                  <a:srgbClr val="D8E2FF"/>
                </a:solidFill>
                <a:latin typeface="Century Gothic"/>
              </a:rPr>
              <a:t>Pengenalan</a:t>
            </a:r>
            <a:endParaRPr kumimoji="0" lang="en-US" sz="1200" i="0" u="none" strike="noStrike" kern="1200" cap="none" spc="0" normalizeH="0" baseline="0" noProof="0" dirty="0">
              <a:ln>
                <a:noFill/>
              </a:ln>
              <a:solidFill>
                <a:srgbClr val="D8E2FF"/>
              </a:solidFill>
              <a:effectLst/>
              <a:uLnTx/>
              <a:uFillTx/>
              <a:latin typeface="Century Gothic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B64DBB-44E7-496F-9175-366A7005685E}"/>
              </a:ext>
            </a:extLst>
          </p:cNvPr>
          <p:cNvSpPr txBox="1"/>
          <p:nvPr/>
        </p:nvSpPr>
        <p:spPr>
          <a:xfrm>
            <a:off x="15803592" y="1563988"/>
            <a:ext cx="1096775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lvl="0">
              <a:defRPr/>
            </a:pPr>
            <a:r>
              <a:rPr lang="en-US" sz="2400" dirty="0" err="1">
                <a:solidFill>
                  <a:srgbClr val="D8E2FF"/>
                </a:solidFill>
                <a:latin typeface="Century Gothic"/>
              </a:rPr>
              <a:t>Fungsi</a:t>
            </a:r>
            <a:endParaRPr kumimoji="0" lang="en-US" sz="1200" i="0" u="none" strike="noStrike" kern="1200" cap="none" spc="0" normalizeH="0" baseline="0" noProof="0" dirty="0">
              <a:ln>
                <a:noFill/>
              </a:ln>
              <a:solidFill>
                <a:srgbClr val="D8E2FF"/>
              </a:solidFill>
              <a:effectLst/>
              <a:uLnTx/>
              <a:uFillTx/>
              <a:latin typeface="Century Gothic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D94DA1-4670-486E-825F-430BB15F49B5}"/>
              </a:ext>
            </a:extLst>
          </p:cNvPr>
          <p:cNvSpPr txBox="1"/>
          <p:nvPr/>
        </p:nvSpPr>
        <p:spPr>
          <a:xfrm>
            <a:off x="18079114" y="1563988"/>
            <a:ext cx="138852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lvl="0">
              <a:defRPr/>
            </a:pPr>
            <a:r>
              <a:rPr lang="en-US" sz="2400">
                <a:solidFill>
                  <a:srgbClr val="D8E2FF"/>
                </a:solidFill>
                <a:latin typeface="Century Gothic"/>
              </a:rPr>
              <a:t>Portfolio</a:t>
            </a:r>
            <a:endParaRPr kumimoji="0" lang="en-US" sz="1200" i="0" u="none" strike="noStrike" kern="1200" cap="none" spc="0" normalizeH="0" baseline="0" noProof="0">
              <a:ln>
                <a:noFill/>
              </a:ln>
              <a:solidFill>
                <a:srgbClr val="D8E2FF"/>
              </a:solidFill>
              <a:effectLst/>
              <a:uLnTx/>
              <a:uFillTx/>
              <a:latin typeface="Century Gothic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9636AC-D5EC-4485-B25D-C9744706CF3D}"/>
              </a:ext>
            </a:extLst>
          </p:cNvPr>
          <p:cNvSpPr txBox="1"/>
          <p:nvPr/>
        </p:nvSpPr>
        <p:spPr>
          <a:xfrm>
            <a:off x="20629477" y="1563988"/>
            <a:ext cx="1263487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lvl="0">
              <a:defRPr/>
            </a:pPr>
            <a:r>
              <a:rPr lang="en-US" sz="2400">
                <a:solidFill>
                  <a:srgbClr val="D8E2FF"/>
                </a:solidFill>
                <a:latin typeface="Century Gothic"/>
              </a:rPr>
              <a:t>Explore</a:t>
            </a:r>
            <a:endParaRPr kumimoji="0" lang="en-US" sz="1200" i="0" u="none" strike="noStrike" kern="1200" cap="none" spc="0" normalizeH="0" baseline="0" noProof="0">
              <a:ln>
                <a:noFill/>
              </a:ln>
              <a:solidFill>
                <a:srgbClr val="D8E2FF"/>
              </a:solidFill>
              <a:effectLst/>
              <a:uLnTx/>
              <a:uFillTx/>
              <a:latin typeface="Century Gothic"/>
            </a:endParaRPr>
          </a:p>
        </p:txBody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95BEB60F-B20F-4907-8171-904BE63F50BD}"/>
              </a:ext>
            </a:extLst>
          </p:cNvPr>
          <p:cNvSpPr/>
          <p:nvPr/>
        </p:nvSpPr>
        <p:spPr>
          <a:xfrm>
            <a:off x="4274592" y="7936197"/>
            <a:ext cx="15837990" cy="18312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300" b="1" dirty="0" err="1">
                <a:latin typeface="Century Gothic"/>
              </a:rPr>
              <a:t>Untuk</a:t>
            </a:r>
            <a:r>
              <a:rPr lang="en-US" sz="11300" b="1" dirty="0">
                <a:latin typeface="Century Gothic"/>
              </a:rPr>
              <a:t> </a:t>
            </a:r>
            <a:r>
              <a:rPr lang="en-US" sz="11300" b="1" dirty="0" err="1">
                <a:latin typeface="Century Gothic"/>
              </a:rPr>
              <a:t>Kafe</a:t>
            </a:r>
            <a:r>
              <a:rPr lang="en-US" sz="11300" b="1" dirty="0">
                <a:latin typeface="Century Gothic"/>
              </a:rPr>
              <a:t> </a:t>
            </a:r>
            <a:r>
              <a:rPr lang="en-US" sz="11300" b="1" dirty="0" err="1">
                <a:latin typeface="Century Gothic"/>
              </a:rPr>
              <a:t>atau</a:t>
            </a:r>
            <a:r>
              <a:rPr lang="en-US" sz="11300" b="1" dirty="0">
                <a:latin typeface="Century Gothic"/>
              </a:rPr>
              <a:t> </a:t>
            </a:r>
            <a:r>
              <a:rPr lang="en-US" sz="11300" b="1" dirty="0" err="1">
                <a:latin typeface="Century Gothic"/>
              </a:rPr>
              <a:t>Kedai</a:t>
            </a:r>
            <a:endParaRPr lang="en-US" sz="11300" dirty="0"/>
          </a:p>
        </p:txBody>
      </p:sp>
    </p:spTree>
    <p:extLst>
      <p:ext uri="{BB962C8B-B14F-4D97-AF65-F5344CB8AC3E}">
        <p14:creationId xmlns:p14="http://schemas.microsoft.com/office/powerpoint/2010/main" val="26590504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8" presetClass="emp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21600000">
                                          <p:cBhvr>
                                            <p:cTn id="6" dur="8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7" presetID="8" presetClass="emp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8" dur="61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" presetID="8" presetClass="emp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10" dur="96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1" presetID="8" presetClass="emp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21600000">
                                          <p:cBhvr>
                                            <p:cTn id="12" dur="16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3" presetID="8" presetClass="emp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14" dur="13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17" dur="22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18" dur="22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 p14:presetBounceEnd="8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21" dur="22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22" dur="22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8" fill="hold" grpId="0" nodeType="withEffect" p14:presetBounceEnd="8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25" dur="22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26" dur="22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8" fill="hold" grpId="0" nodeType="withEffect" p14:presetBounceEnd="8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29" dur="22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30" dur="22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2" fill="hold" grpId="0" nodeType="withEffect" p14:presetBounceEnd="8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33" dur="22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34" dur="22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2" fill="hold" grpId="0" nodeType="withEffect" p14:presetBounceEnd="8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37" dur="22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38" dur="22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2" fill="hold" grpId="0" nodeType="withEffect" p14:presetBounceEnd="80000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41" dur="22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42" dur="22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2" fill="hold" grpId="0" nodeType="withEffect" p14:presetBounceEnd="80000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45" dur="22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46" dur="22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4" fill="hold" grpId="0" nodeType="with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49" dur="2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50" dur="2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animBg="1"/>
          <p:bldP spid="4" grpId="0" animBg="1"/>
          <p:bldP spid="5" grpId="0" animBg="1"/>
          <p:bldP spid="3" grpId="0" animBg="1"/>
          <p:bldP spid="6" grpId="0" animBg="1"/>
          <p:bldP spid="11" grpId="0"/>
          <p:bldP spid="12" grpId="0"/>
          <p:bldP spid="13" grpId="0"/>
          <p:bldP spid="14" grpId="0" animBg="1"/>
          <p:bldP spid="15" grpId="0"/>
          <p:bldP spid="16" grpId="0"/>
          <p:bldP spid="17" grpId="0"/>
          <p:bldP spid="18" grpId="0"/>
          <p:bldP spid="2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8" presetClass="emp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21600000">
                                          <p:cBhvr>
                                            <p:cTn id="6" dur="8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7" presetID="8" presetClass="emp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8" dur="61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" presetID="8" presetClass="emp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10" dur="96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1" presetID="8" presetClass="emp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21600000">
                                          <p:cBhvr>
                                            <p:cTn id="12" dur="16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3" presetID="8" presetClass="emp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14" dur="13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22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22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22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22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8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22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22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8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22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22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22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22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2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22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22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2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22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22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2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22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22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2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2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animBg="1"/>
          <p:bldP spid="4" grpId="0" animBg="1"/>
          <p:bldP spid="5" grpId="0" animBg="1"/>
          <p:bldP spid="3" grpId="0" animBg="1"/>
          <p:bldP spid="6" grpId="0" animBg="1"/>
          <p:bldP spid="11" grpId="0"/>
          <p:bldP spid="12" grpId="0"/>
          <p:bldP spid="13" grpId="0"/>
          <p:bldP spid="14" grpId="0" animBg="1"/>
          <p:bldP spid="15" grpId="0"/>
          <p:bldP spid="16" grpId="0"/>
          <p:bldP spid="17" grpId="0"/>
          <p:bldP spid="18" grpId="0"/>
          <p:bldP spid="21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B677B44-70DE-4383-8ADE-DAE8A745D639}"/>
              </a:ext>
            </a:extLst>
          </p:cNvPr>
          <p:cNvSpPr txBox="1"/>
          <p:nvPr/>
        </p:nvSpPr>
        <p:spPr>
          <a:xfrm>
            <a:off x="3551048" y="2992305"/>
            <a:ext cx="83607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Presentasi</a:t>
            </a:r>
            <a:r>
              <a:rPr 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32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Ini</a:t>
            </a:r>
            <a:r>
              <a:rPr 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32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disusun</a:t>
            </a:r>
            <a:r>
              <a:rPr 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Oleh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6E8D4A-CC9F-4764-AE2E-AE36D8ACDDF1}"/>
              </a:ext>
            </a:extLst>
          </p:cNvPr>
          <p:cNvCxnSpPr/>
          <p:nvPr/>
        </p:nvCxnSpPr>
        <p:spPr>
          <a:xfrm>
            <a:off x="4213243" y="4008083"/>
            <a:ext cx="6978770" cy="0"/>
          </a:xfrm>
          <a:prstGeom prst="line">
            <a:avLst/>
          </a:prstGeom>
          <a:ln w="19050">
            <a:solidFill>
              <a:schemeClr val="tx1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4ADCF1ED-1E29-43F3-A7BF-03D88A667B61}"/>
              </a:ext>
            </a:extLst>
          </p:cNvPr>
          <p:cNvSpPr/>
          <p:nvPr/>
        </p:nvSpPr>
        <p:spPr>
          <a:xfrm>
            <a:off x="8755866" y="4439087"/>
            <a:ext cx="3155890" cy="565741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DDC25CF-F229-470D-A14C-43F34CC1253F}"/>
              </a:ext>
            </a:extLst>
          </p:cNvPr>
          <p:cNvSpPr/>
          <p:nvPr/>
        </p:nvSpPr>
        <p:spPr>
          <a:xfrm>
            <a:off x="11911756" y="4439087"/>
            <a:ext cx="3155890" cy="56574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63C00BB-4B2E-404F-99CC-6F1C0ED31CCF}"/>
              </a:ext>
            </a:extLst>
          </p:cNvPr>
          <p:cNvSpPr/>
          <p:nvPr/>
        </p:nvSpPr>
        <p:spPr>
          <a:xfrm>
            <a:off x="12193588" y="-11049000"/>
            <a:ext cx="10629900" cy="1104900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59ECD82-D97C-4420-8FEA-BD925BC318AC}"/>
              </a:ext>
            </a:extLst>
          </p:cNvPr>
          <p:cNvSpPr/>
          <p:nvPr/>
        </p:nvSpPr>
        <p:spPr>
          <a:xfrm>
            <a:off x="1563687" y="13716000"/>
            <a:ext cx="10629900" cy="1104900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up 1">
            <a:extLst>
              <a:ext uri="{FF2B5EF4-FFF2-40B4-BE49-F238E27FC236}">
                <a16:creationId xmlns:a16="http://schemas.microsoft.com/office/drawing/2014/main" id="{D053D2CB-0E19-466A-B324-5C0AE355DFB0}"/>
              </a:ext>
            </a:extLst>
          </p:cNvPr>
          <p:cNvGrpSpPr/>
          <p:nvPr/>
        </p:nvGrpSpPr>
        <p:grpSpPr>
          <a:xfrm>
            <a:off x="8980574" y="5821757"/>
            <a:ext cx="2760392" cy="2072485"/>
            <a:chOff x="8980573" y="6190577"/>
            <a:chExt cx="2760392" cy="2072485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A087F72-0AC4-453F-9C7D-B4DF8EB429B4}"/>
                </a:ext>
              </a:extLst>
            </p:cNvPr>
            <p:cNvSpPr txBox="1"/>
            <p:nvPr/>
          </p:nvSpPr>
          <p:spPr>
            <a:xfrm>
              <a:off x="8980573" y="6190577"/>
              <a:ext cx="2706475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Muhamad </a:t>
              </a:r>
              <a:r>
                <a:rPr kumimoji="0" lang="en-US" sz="32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Fasal</a:t>
              </a:r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 Halim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" name="TextBox 47">
              <a:extLst>
                <a:ext uri="{FF2B5EF4-FFF2-40B4-BE49-F238E27FC236}">
                  <a16:creationId xmlns:a16="http://schemas.microsoft.com/office/drawing/2014/main" id="{7ABAC364-73B8-46F8-9B6C-2584F52C0237}"/>
                </a:ext>
              </a:extLst>
            </p:cNvPr>
            <p:cNvSpPr txBox="1"/>
            <p:nvPr/>
          </p:nvSpPr>
          <p:spPr>
            <a:xfrm>
              <a:off x="9034490" y="7678287"/>
              <a:ext cx="27064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19.240.0163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8" name="Grup 17">
            <a:extLst>
              <a:ext uri="{FF2B5EF4-FFF2-40B4-BE49-F238E27FC236}">
                <a16:creationId xmlns:a16="http://schemas.microsoft.com/office/drawing/2014/main" id="{F00DC48F-977A-49BE-8DAC-391B7744E23B}"/>
              </a:ext>
            </a:extLst>
          </p:cNvPr>
          <p:cNvGrpSpPr/>
          <p:nvPr/>
        </p:nvGrpSpPr>
        <p:grpSpPr>
          <a:xfrm>
            <a:off x="12109505" y="5821757"/>
            <a:ext cx="2760392" cy="2072485"/>
            <a:chOff x="8980573" y="6190577"/>
            <a:chExt cx="2760392" cy="2072485"/>
          </a:xfrm>
        </p:grpSpPr>
        <p:sp>
          <p:nvSpPr>
            <p:cNvPr id="19" name="TextBox 47">
              <a:extLst>
                <a:ext uri="{FF2B5EF4-FFF2-40B4-BE49-F238E27FC236}">
                  <a16:creationId xmlns:a16="http://schemas.microsoft.com/office/drawing/2014/main" id="{8D70F2AC-6B96-4482-984E-A66245E880B4}"/>
                </a:ext>
              </a:extLst>
            </p:cNvPr>
            <p:cNvSpPr txBox="1"/>
            <p:nvPr/>
          </p:nvSpPr>
          <p:spPr>
            <a:xfrm>
              <a:off x="8980573" y="6190577"/>
              <a:ext cx="27064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Sulistiyo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" name="TextBox 47">
              <a:extLst>
                <a:ext uri="{FF2B5EF4-FFF2-40B4-BE49-F238E27FC236}">
                  <a16:creationId xmlns:a16="http://schemas.microsoft.com/office/drawing/2014/main" id="{67B82243-B078-43B3-9244-A62FA4DC5E78}"/>
                </a:ext>
              </a:extLst>
            </p:cNvPr>
            <p:cNvSpPr txBox="1"/>
            <p:nvPr/>
          </p:nvSpPr>
          <p:spPr>
            <a:xfrm>
              <a:off x="9034490" y="7678287"/>
              <a:ext cx="27064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19.240.0167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173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 animBg="1"/>
      <p:bldP spid="47" grpId="0" animBg="1"/>
      <p:bldP spid="50" grpId="0" animBg="1"/>
      <p:bldP spid="5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ght Blue">
            <a:extLst>
              <a:ext uri="{FF2B5EF4-FFF2-40B4-BE49-F238E27FC236}">
                <a16:creationId xmlns:a16="http://schemas.microsoft.com/office/drawing/2014/main" id="{698FDDD3-AF36-478C-8BAF-B55F3E11AE96}"/>
              </a:ext>
            </a:extLst>
          </p:cNvPr>
          <p:cNvSpPr/>
          <p:nvPr/>
        </p:nvSpPr>
        <p:spPr>
          <a:xfrm rot="11700000">
            <a:off x="-9089865" y="167822"/>
            <a:ext cx="31922598" cy="21416690"/>
          </a:xfrm>
          <a:custGeom>
            <a:avLst/>
            <a:gdLst>
              <a:gd name="connsiteX0" fmla="*/ 7866683 w 8105775"/>
              <a:gd name="connsiteY0" fmla="*/ 3469179 h 7248525"/>
              <a:gd name="connsiteX1" fmla="*/ 6844650 w 8105775"/>
              <a:gd name="connsiteY1" fmla="*/ 1416541 h 7248525"/>
              <a:gd name="connsiteX2" fmla="*/ 5800711 w 8105775"/>
              <a:gd name="connsiteY2" fmla="*/ 430704 h 7248525"/>
              <a:gd name="connsiteX3" fmla="*/ 1604948 w 8105775"/>
              <a:gd name="connsiteY3" fmla="*/ 1225089 h 7248525"/>
              <a:gd name="connsiteX4" fmla="*/ 8558 w 8105775"/>
              <a:gd name="connsiteY4" fmla="*/ 4330239 h 7248525"/>
              <a:gd name="connsiteX5" fmla="*/ 1055355 w 8105775"/>
              <a:gd name="connsiteY5" fmla="*/ 6109509 h 7248525"/>
              <a:gd name="connsiteX6" fmla="*/ 2590785 w 8105775"/>
              <a:gd name="connsiteY6" fmla="*/ 6781022 h 7248525"/>
              <a:gd name="connsiteX7" fmla="*/ 4990133 w 8105775"/>
              <a:gd name="connsiteY7" fmla="*/ 7234412 h 7248525"/>
              <a:gd name="connsiteX8" fmla="*/ 6442696 w 8105775"/>
              <a:gd name="connsiteY8" fmla="*/ 7103919 h 7248525"/>
              <a:gd name="connsiteX9" fmla="*/ 7065631 w 8105775"/>
              <a:gd name="connsiteY9" fmla="*/ 6813406 h 7248525"/>
              <a:gd name="connsiteX10" fmla="*/ 7575218 w 8105775"/>
              <a:gd name="connsiteY10" fmla="*/ 6330489 h 7248525"/>
              <a:gd name="connsiteX11" fmla="*/ 8074328 w 8105775"/>
              <a:gd name="connsiteY11" fmla="*/ 5337031 h 7248525"/>
              <a:gd name="connsiteX12" fmla="*/ 8036228 w 8105775"/>
              <a:gd name="connsiteY12" fmla="*/ 4195937 h 7248525"/>
              <a:gd name="connsiteX13" fmla="*/ 7866683 w 8105775"/>
              <a:gd name="connsiteY13" fmla="*/ 3469179 h 7248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105775" h="7248525">
                <a:moveTo>
                  <a:pt x="7866683" y="3469179"/>
                </a:moveTo>
                <a:cubicBezTo>
                  <a:pt x="7655228" y="2729086"/>
                  <a:pt x="7324711" y="2029951"/>
                  <a:pt x="6844650" y="1416541"/>
                </a:cubicBezTo>
                <a:cubicBezTo>
                  <a:pt x="6549375" y="1038399"/>
                  <a:pt x="6199808" y="699309"/>
                  <a:pt x="5800711" y="430704"/>
                </a:cubicBezTo>
                <a:cubicBezTo>
                  <a:pt x="4204321" y="-641811"/>
                  <a:pt x="2276460" y="544051"/>
                  <a:pt x="1604948" y="1225089"/>
                </a:cubicBezTo>
                <a:cubicBezTo>
                  <a:pt x="933435" y="1906126"/>
                  <a:pt x="-104790" y="3310111"/>
                  <a:pt x="8558" y="4330239"/>
                </a:cubicBezTo>
                <a:cubicBezTo>
                  <a:pt x="121905" y="5350367"/>
                  <a:pt x="583868" y="5796137"/>
                  <a:pt x="1055355" y="6109509"/>
                </a:cubicBezTo>
                <a:cubicBezTo>
                  <a:pt x="1526843" y="6423834"/>
                  <a:pt x="2328848" y="6711489"/>
                  <a:pt x="2590785" y="6781022"/>
                </a:cubicBezTo>
                <a:cubicBezTo>
                  <a:pt x="2852723" y="6850554"/>
                  <a:pt x="4212893" y="7164879"/>
                  <a:pt x="4990133" y="7234412"/>
                </a:cubicBezTo>
                <a:cubicBezTo>
                  <a:pt x="5474003" y="7278226"/>
                  <a:pt x="5975971" y="7243937"/>
                  <a:pt x="6442696" y="7103919"/>
                </a:cubicBezTo>
                <a:cubicBezTo>
                  <a:pt x="6659866" y="7039149"/>
                  <a:pt x="6885608" y="6952472"/>
                  <a:pt x="7065631" y="6813406"/>
                </a:cubicBezTo>
                <a:cubicBezTo>
                  <a:pt x="7251368" y="6670531"/>
                  <a:pt x="7423771" y="6509559"/>
                  <a:pt x="7575218" y="6330489"/>
                </a:cubicBezTo>
                <a:cubicBezTo>
                  <a:pt x="7816200" y="6043787"/>
                  <a:pt x="8001938" y="5706601"/>
                  <a:pt x="8074328" y="5337031"/>
                </a:cubicBezTo>
                <a:cubicBezTo>
                  <a:pt x="8147671" y="4960794"/>
                  <a:pt x="8104808" y="4572174"/>
                  <a:pt x="8036228" y="4195937"/>
                </a:cubicBezTo>
                <a:cubicBezTo>
                  <a:pt x="7990508" y="3951144"/>
                  <a:pt x="7935263" y="3708256"/>
                  <a:pt x="7866683" y="3469179"/>
                </a:cubicBezTo>
                <a:close/>
              </a:path>
            </a:pathLst>
          </a:custGeom>
          <a:gradFill>
            <a:gsLst>
              <a:gs pos="77000">
                <a:schemeClr val="accent2"/>
              </a:gs>
              <a:gs pos="0">
                <a:schemeClr val="accent1">
                  <a:lumMod val="40000"/>
                  <a:lumOff val="60000"/>
                </a:schemeClr>
              </a:gs>
            </a:gsLst>
            <a:path path="circle">
              <a:fillToRect l="50000" t="50000" r="50000" b="50000"/>
            </a:path>
          </a:gradFill>
          <a:ln w="9525" cap="flat">
            <a:noFill/>
            <a:prstDash val="solid"/>
            <a:miter/>
          </a:ln>
          <a:effectLst>
            <a:softEdge rad="1270000"/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Pink Purple">
            <a:extLst>
              <a:ext uri="{FF2B5EF4-FFF2-40B4-BE49-F238E27FC236}">
                <a16:creationId xmlns:a16="http://schemas.microsoft.com/office/drawing/2014/main" id="{64A1E9B8-9C94-4CD2-A33D-A9A1CF551596}"/>
              </a:ext>
            </a:extLst>
          </p:cNvPr>
          <p:cNvSpPr/>
          <p:nvPr/>
        </p:nvSpPr>
        <p:spPr>
          <a:xfrm rot="900000">
            <a:off x="-4017610" y="-8193034"/>
            <a:ext cx="21010204" cy="18788207"/>
          </a:xfrm>
          <a:custGeom>
            <a:avLst/>
            <a:gdLst>
              <a:gd name="connsiteX0" fmla="*/ 7866683 w 8105775"/>
              <a:gd name="connsiteY0" fmla="*/ 3469179 h 7248525"/>
              <a:gd name="connsiteX1" fmla="*/ 6844650 w 8105775"/>
              <a:gd name="connsiteY1" fmla="*/ 1416541 h 7248525"/>
              <a:gd name="connsiteX2" fmla="*/ 5800711 w 8105775"/>
              <a:gd name="connsiteY2" fmla="*/ 430704 h 7248525"/>
              <a:gd name="connsiteX3" fmla="*/ 1604948 w 8105775"/>
              <a:gd name="connsiteY3" fmla="*/ 1225089 h 7248525"/>
              <a:gd name="connsiteX4" fmla="*/ 8558 w 8105775"/>
              <a:gd name="connsiteY4" fmla="*/ 4330239 h 7248525"/>
              <a:gd name="connsiteX5" fmla="*/ 1055355 w 8105775"/>
              <a:gd name="connsiteY5" fmla="*/ 6109509 h 7248525"/>
              <a:gd name="connsiteX6" fmla="*/ 2590785 w 8105775"/>
              <a:gd name="connsiteY6" fmla="*/ 6781022 h 7248525"/>
              <a:gd name="connsiteX7" fmla="*/ 4990133 w 8105775"/>
              <a:gd name="connsiteY7" fmla="*/ 7234412 h 7248525"/>
              <a:gd name="connsiteX8" fmla="*/ 6442696 w 8105775"/>
              <a:gd name="connsiteY8" fmla="*/ 7103919 h 7248525"/>
              <a:gd name="connsiteX9" fmla="*/ 7065631 w 8105775"/>
              <a:gd name="connsiteY9" fmla="*/ 6813406 h 7248525"/>
              <a:gd name="connsiteX10" fmla="*/ 7575218 w 8105775"/>
              <a:gd name="connsiteY10" fmla="*/ 6330489 h 7248525"/>
              <a:gd name="connsiteX11" fmla="*/ 8074328 w 8105775"/>
              <a:gd name="connsiteY11" fmla="*/ 5337031 h 7248525"/>
              <a:gd name="connsiteX12" fmla="*/ 8036228 w 8105775"/>
              <a:gd name="connsiteY12" fmla="*/ 4195937 h 7248525"/>
              <a:gd name="connsiteX13" fmla="*/ 7866683 w 8105775"/>
              <a:gd name="connsiteY13" fmla="*/ 3469179 h 7248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105775" h="7248525">
                <a:moveTo>
                  <a:pt x="7866683" y="3469179"/>
                </a:moveTo>
                <a:cubicBezTo>
                  <a:pt x="7655228" y="2729086"/>
                  <a:pt x="7324711" y="2029951"/>
                  <a:pt x="6844650" y="1416541"/>
                </a:cubicBezTo>
                <a:cubicBezTo>
                  <a:pt x="6549375" y="1038399"/>
                  <a:pt x="6199808" y="699309"/>
                  <a:pt x="5800711" y="430704"/>
                </a:cubicBezTo>
                <a:cubicBezTo>
                  <a:pt x="4204321" y="-641811"/>
                  <a:pt x="2276460" y="544051"/>
                  <a:pt x="1604948" y="1225089"/>
                </a:cubicBezTo>
                <a:cubicBezTo>
                  <a:pt x="933435" y="1906126"/>
                  <a:pt x="-104790" y="3310111"/>
                  <a:pt x="8558" y="4330239"/>
                </a:cubicBezTo>
                <a:cubicBezTo>
                  <a:pt x="121905" y="5350367"/>
                  <a:pt x="583868" y="5796137"/>
                  <a:pt x="1055355" y="6109509"/>
                </a:cubicBezTo>
                <a:cubicBezTo>
                  <a:pt x="1526843" y="6423834"/>
                  <a:pt x="2328848" y="6711489"/>
                  <a:pt x="2590785" y="6781022"/>
                </a:cubicBezTo>
                <a:cubicBezTo>
                  <a:pt x="2852723" y="6850554"/>
                  <a:pt x="4212893" y="7164879"/>
                  <a:pt x="4990133" y="7234412"/>
                </a:cubicBezTo>
                <a:cubicBezTo>
                  <a:pt x="5474003" y="7278226"/>
                  <a:pt x="5975971" y="7243937"/>
                  <a:pt x="6442696" y="7103919"/>
                </a:cubicBezTo>
                <a:cubicBezTo>
                  <a:pt x="6659866" y="7039149"/>
                  <a:pt x="6885608" y="6952472"/>
                  <a:pt x="7065631" y="6813406"/>
                </a:cubicBezTo>
                <a:cubicBezTo>
                  <a:pt x="7251368" y="6670531"/>
                  <a:pt x="7423771" y="6509559"/>
                  <a:pt x="7575218" y="6330489"/>
                </a:cubicBezTo>
                <a:cubicBezTo>
                  <a:pt x="7816200" y="6043787"/>
                  <a:pt x="8001938" y="5706601"/>
                  <a:pt x="8074328" y="5337031"/>
                </a:cubicBezTo>
                <a:cubicBezTo>
                  <a:pt x="8147671" y="4960794"/>
                  <a:pt x="8104808" y="4572174"/>
                  <a:pt x="8036228" y="4195937"/>
                </a:cubicBezTo>
                <a:cubicBezTo>
                  <a:pt x="7990508" y="3951144"/>
                  <a:pt x="7935263" y="3708256"/>
                  <a:pt x="7866683" y="3469179"/>
                </a:cubicBezTo>
                <a:close/>
              </a:path>
            </a:pathLst>
          </a:custGeom>
          <a:gradFill>
            <a:gsLst>
              <a:gs pos="71000">
                <a:schemeClr val="accent2"/>
              </a:gs>
              <a:gs pos="40000">
                <a:schemeClr val="accent3">
                  <a:lumMod val="75000"/>
                </a:schemeClr>
              </a:gs>
              <a:gs pos="0">
                <a:schemeClr val="accent3">
                  <a:lumMod val="75000"/>
                </a:schemeClr>
              </a:gs>
            </a:gsLst>
            <a:path path="circle">
              <a:fillToRect l="50000" t="50000" r="50000" b="50000"/>
            </a:path>
          </a:gradFill>
          <a:ln w="9525" cap="flat">
            <a:noFill/>
            <a:prstDash val="solid"/>
            <a:miter/>
          </a:ln>
          <a:effectLst>
            <a:softEdge rad="1270000"/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Purple">
            <a:extLst>
              <a:ext uri="{FF2B5EF4-FFF2-40B4-BE49-F238E27FC236}">
                <a16:creationId xmlns:a16="http://schemas.microsoft.com/office/drawing/2014/main" id="{5CE93821-3D50-497F-831D-E96E8D3867FD}"/>
              </a:ext>
            </a:extLst>
          </p:cNvPr>
          <p:cNvSpPr/>
          <p:nvPr/>
        </p:nvSpPr>
        <p:spPr>
          <a:xfrm rot="15300000">
            <a:off x="4762056" y="-9483872"/>
            <a:ext cx="30017871" cy="26843243"/>
          </a:xfrm>
          <a:custGeom>
            <a:avLst/>
            <a:gdLst>
              <a:gd name="connsiteX0" fmla="*/ 7866683 w 8105775"/>
              <a:gd name="connsiteY0" fmla="*/ 3469179 h 7248525"/>
              <a:gd name="connsiteX1" fmla="*/ 6844650 w 8105775"/>
              <a:gd name="connsiteY1" fmla="*/ 1416541 h 7248525"/>
              <a:gd name="connsiteX2" fmla="*/ 5800711 w 8105775"/>
              <a:gd name="connsiteY2" fmla="*/ 430704 h 7248525"/>
              <a:gd name="connsiteX3" fmla="*/ 1604948 w 8105775"/>
              <a:gd name="connsiteY3" fmla="*/ 1225089 h 7248525"/>
              <a:gd name="connsiteX4" fmla="*/ 8558 w 8105775"/>
              <a:gd name="connsiteY4" fmla="*/ 4330239 h 7248525"/>
              <a:gd name="connsiteX5" fmla="*/ 1055355 w 8105775"/>
              <a:gd name="connsiteY5" fmla="*/ 6109509 h 7248525"/>
              <a:gd name="connsiteX6" fmla="*/ 2590785 w 8105775"/>
              <a:gd name="connsiteY6" fmla="*/ 6781022 h 7248525"/>
              <a:gd name="connsiteX7" fmla="*/ 4990133 w 8105775"/>
              <a:gd name="connsiteY7" fmla="*/ 7234412 h 7248525"/>
              <a:gd name="connsiteX8" fmla="*/ 6442696 w 8105775"/>
              <a:gd name="connsiteY8" fmla="*/ 7103919 h 7248525"/>
              <a:gd name="connsiteX9" fmla="*/ 7065631 w 8105775"/>
              <a:gd name="connsiteY9" fmla="*/ 6813406 h 7248525"/>
              <a:gd name="connsiteX10" fmla="*/ 7575218 w 8105775"/>
              <a:gd name="connsiteY10" fmla="*/ 6330489 h 7248525"/>
              <a:gd name="connsiteX11" fmla="*/ 8074328 w 8105775"/>
              <a:gd name="connsiteY11" fmla="*/ 5337031 h 7248525"/>
              <a:gd name="connsiteX12" fmla="*/ 8036228 w 8105775"/>
              <a:gd name="connsiteY12" fmla="*/ 4195937 h 7248525"/>
              <a:gd name="connsiteX13" fmla="*/ 7866683 w 8105775"/>
              <a:gd name="connsiteY13" fmla="*/ 3469179 h 7248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105775" h="7248525">
                <a:moveTo>
                  <a:pt x="7866683" y="3469179"/>
                </a:moveTo>
                <a:cubicBezTo>
                  <a:pt x="7655228" y="2729086"/>
                  <a:pt x="7324711" y="2029951"/>
                  <a:pt x="6844650" y="1416541"/>
                </a:cubicBezTo>
                <a:cubicBezTo>
                  <a:pt x="6549375" y="1038399"/>
                  <a:pt x="6199808" y="699309"/>
                  <a:pt x="5800711" y="430704"/>
                </a:cubicBezTo>
                <a:cubicBezTo>
                  <a:pt x="4204321" y="-641811"/>
                  <a:pt x="2276460" y="544051"/>
                  <a:pt x="1604948" y="1225089"/>
                </a:cubicBezTo>
                <a:cubicBezTo>
                  <a:pt x="933435" y="1906126"/>
                  <a:pt x="-104790" y="3310111"/>
                  <a:pt x="8558" y="4330239"/>
                </a:cubicBezTo>
                <a:cubicBezTo>
                  <a:pt x="121905" y="5350367"/>
                  <a:pt x="583868" y="5796137"/>
                  <a:pt x="1055355" y="6109509"/>
                </a:cubicBezTo>
                <a:cubicBezTo>
                  <a:pt x="1526843" y="6423834"/>
                  <a:pt x="2328848" y="6711489"/>
                  <a:pt x="2590785" y="6781022"/>
                </a:cubicBezTo>
                <a:cubicBezTo>
                  <a:pt x="2852723" y="6850554"/>
                  <a:pt x="4212893" y="7164879"/>
                  <a:pt x="4990133" y="7234412"/>
                </a:cubicBezTo>
                <a:cubicBezTo>
                  <a:pt x="5474003" y="7278226"/>
                  <a:pt x="5975971" y="7243937"/>
                  <a:pt x="6442696" y="7103919"/>
                </a:cubicBezTo>
                <a:cubicBezTo>
                  <a:pt x="6659866" y="7039149"/>
                  <a:pt x="6885608" y="6952472"/>
                  <a:pt x="7065631" y="6813406"/>
                </a:cubicBezTo>
                <a:cubicBezTo>
                  <a:pt x="7251368" y="6670531"/>
                  <a:pt x="7423771" y="6509559"/>
                  <a:pt x="7575218" y="6330489"/>
                </a:cubicBezTo>
                <a:cubicBezTo>
                  <a:pt x="7816200" y="6043787"/>
                  <a:pt x="8001938" y="5706601"/>
                  <a:pt x="8074328" y="5337031"/>
                </a:cubicBezTo>
                <a:cubicBezTo>
                  <a:pt x="8147671" y="4960794"/>
                  <a:pt x="8104808" y="4572174"/>
                  <a:pt x="8036228" y="4195937"/>
                </a:cubicBezTo>
                <a:cubicBezTo>
                  <a:pt x="7990508" y="3951144"/>
                  <a:pt x="7935263" y="3708256"/>
                  <a:pt x="7866683" y="3469179"/>
                </a:cubicBezTo>
                <a:close/>
              </a:path>
            </a:pathLst>
          </a:custGeom>
          <a:gradFill>
            <a:gsLst>
              <a:gs pos="73000">
                <a:schemeClr val="accent2"/>
              </a:gs>
              <a:gs pos="0">
                <a:schemeClr val="accent2"/>
              </a:gs>
            </a:gsLst>
            <a:path path="circle">
              <a:fillToRect l="50000" t="50000" r="50000" b="50000"/>
            </a:path>
          </a:gradFill>
          <a:ln w="9525" cap="flat">
            <a:noFill/>
            <a:prstDash val="solid"/>
            <a:miter/>
          </a:ln>
          <a:effectLst>
            <a:softEdge rad="1270000"/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Pink">
            <a:extLst>
              <a:ext uri="{FF2B5EF4-FFF2-40B4-BE49-F238E27FC236}">
                <a16:creationId xmlns:a16="http://schemas.microsoft.com/office/drawing/2014/main" id="{3DB4F278-CA05-4F2A-85DD-548347AB72D4}"/>
              </a:ext>
            </a:extLst>
          </p:cNvPr>
          <p:cNvSpPr/>
          <p:nvPr/>
        </p:nvSpPr>
        <p:spPr>
          <a:xfrm rot="9000000">
            <a:off x="-1668281" y="-5949646"/>
            <a:ext cx="17079431" cy="15273145"/>
          </a:xfrm>
          <a:custGeom>
            <a:avLst/>
            <a:gdLst>
              <a:gd name="connsiteX0" fmla="*/ 7866683 w 8105775"/>
              <a:gd name="connsiteY0" fmla="*/ 3469179 h 7248525"/>
              <a:gd name="connsiteX1" fmla="*/ 6844650 w 8105775"/>
              <a:gd name="connsiteY1" fmla="*/ 1416541 h 7248525"/>
              <a:gd name="connsiteX2" fmla="*/ 5800711 w 8105775"/>
              <a:gd name="connsiteY2" fmla="*/ 430704 h 7248525"/>
              <a:gd name="connsiteX3" fmla="*/ 1604948 w 8105775"/>
              <a:gd name="connsiteY3" fmla="*/ 1225089 h 7248525"/>
              <a:gd name="connsiteX4" fmla="*/ 8558 w 8105775"/>
              <a:gd name="connsiteY4" fmla="*/ 4330239 h 7248525"/>
              <a:gd name="connsiteX5" fmla="*/ 1055355 w 8105775"/>
              <a:gd name="connsiteY5" fmla="*/ 6109509 h 7248525"/>
              <a:gd name="connsiteX6" fmla="*/ 2590785 w 8105775"/>
              <a:gd name="connsiteY6" fmla="*/ 6781022 h 7248525"/>
              <a:gd name="connsiteX7" fmla="*/ 4990133 w 8105775"/>
              <a:gd name="connsiteY7" fmla="*/ 7234412 h 7248525"/>
              <a:gd name="connsiteX8" fmla="*/ 6442696 w 8105775"/>
              <a:gd name="connsiteY8" fmla="*/ 7103919 h 7248525"/>
              <a:gd name="connsiteX9" fmla="*/ 7065631 w 8105775"/>
              <a:gd name="connsiteY9" fmla="*/ 6813406 h 7248525"/>
              <a:gd name="connsiteX10" fmla="*/ 7575218 w 8105775"/>
              <a:gd name="connsiteY10" fmla="*/ 6330489 h 7248525"/>
              <a:gd name="connsiteX11" fmla="*/ 8074328 w 8105775"/>
              <a:gd name="connsiteY11" fmla="*/ 5337031 h 7248525"/>
              <a:gd name="connsiteX12" fmla="*/ 8036228 w 8105775"/>
              <a:gd name="connsiteY12" fmla="*/ 4195937 h 7248525"/>
              <a:gd name="connsiteX13" fmla="*/ 7866683 w 8105775"/>
              <a:gd name="connsiteY13" fmla="*/ 3469179 h 7248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105775" h="7248525">
                <a:moveTo>
                  <a:pt x="7866683" y="3469179"/>
                </a:moveTo>
                <a:cubicBezTo>
                  <a:pt x="7655228" y="2729086"/>
                  <a:pt x="7324711" y="2029951"/>
                  <a:pt x="6844650" y="1416541"/>
                </a:cubicBezTo>
                <a:cubicBezTo>
                  <a:pt x="6549375" y="1038399"/>
                  <a:pt x="6199808" y="699309"/>
                  <a:pt x="5800711" y="430704"/>
                </a:cubicBezTo>
                <a:cubicBezTo>
                  <a:pt x="4204321" y="-641811"/>
                  <a:pt x="2276460" y="544051"/>
                  <a:pt x="1604948" y="1225089"/>
                </a:cubicBezTo>
                <a:cubicBezTo>
                  <a:pt x="933435" y="1906126"/>
                  <a:pt x="-104790" y="3310111"/>
                  <a:pt x="8558" y="4330239"/>
                </a:cubicBezTo>
                <a:cubicBezTo>
                  <a:pt x="121905" y="5350367"/>
                  <a:pt x="583868" y="5796137"/>
                  <a:pt x="1055355" y="6109509"/>
                </a:cubicBezTo>
                <a:cubicBezTo>
                  <a:pt x="1526843" y="6423834"/>
                  <a:pt x="2328848" y="6711489"/>
                  <a:pt x="2590785" y="6781022"/>
                </a:cubicBezTo>
                <a:cubicBezTo>
                  <a:pt x="2852723" y="6850554"/>
                  <a:pt x="4212893" y="7164879"/>
                  <a:pt x="4990133" y="7234412"/>
                </a:cubicBezTo>
                <a:cubicBezTo>
                  <a:pt x="5474003" y="7278226"/>
                  <a:pt x="5975971" y="7243937"/>
                  <a:pt x="6442696" y="7103919"/>
                </a:cubicBezTo>
                <a:cubicBezTo>
                  <a:pt x="6659866" y="7039149"/>
                  <a:pt x="6885608" y="6952472"/>
                  <a:pt x="7065631" y="6813406"/>
                </a:cubicBezTo>
                <a:cubicBezTo>
                  <a:pt x="7251368" y="6670531"/>
                  <a:pt x="7423771" y="6509559"/>
                  <a:pt x="7575218" y="6330489"/>
                </a:cubicBezTo>
                <a:cubicBezTo>
                  <a:pt x="7816200" y="6043787"/>
                  <a:pt x="8001938" y="5706601"/>
                  <a:pt x="8074328" y="5337031"/>
                </a:cubicBezTo>
                <a:cubicBezTo>
                  <a:pt x="8147671" y="4960794"/>
                  <a:pt x="8104808" y="4572174"/>
                  <a:pt x="8036228" y="4195937"/>
                </a:cubicBezTo>
                <a:cubicBezTo>
                  <a:pt x="7990508" y="3951144"/>
                  <a:pt x="7935263" y="3708256"/>
                  <a:pt x="7866683" y="3469179"/>
                </a:cubicBezTo>
                <a:close/>
              </a:path>
            </a:pathLst>
          </a:custGeom>
          <a:gradFill>
            <a:gsLst>
              <a:gs pos="70000">
                <a:schemeClr val="accent3">
                  <a:lumMod val="75000"/>
                </a:schemeClr>
              </a:gs>
              <a:gs pos="0">
                <a:schemeClr val="accent3"/>
              </a:gs>
            </a:gsLst>
            <a:path path="circle">
              <a:fillToRect l="50000" t="50000" r="50000" b="50000"/>
            </a:path>
          </a:gradFill>
          <a:ln w="9525" cap="flat">
            <a:noFill/>
            <a:prstDash val="solid"/>
            <a:miter/>
          </a:ln>
          <a:effectLst>
            <a:softEdge rad="1270000"/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Light Blue">
            <a:extLst>
              <a:ext uri="{FF2B5EF4-FFF2-40B4-BE49-F238E27FC236}">
                <a16:creationId xmlns:a16="http://schemas.microsoft.com/office/drawing/2014/main" id="{B035C36C-144F-4D88-AAED-EAD7D3F7CFF3}"/>
              </a:ext>
            </a:extLst>
          </p:cNvPr>
          <p:cNvSpPr/>
          <p:nvPr/>
        </p:nvSpPr>
        <p:spPr>
          <a:xfrm rot="15300000">
            <a:off x="5418788" y="-6875143"/>
            <a:ext cx="30017871" cy="26843243"/>
          </a:xfrm>
          <a:custGeom>
            <a:avLst/>
            <a:gdLst>
              <a:gd name="connsiteX0" fmla="*/ 7866683 w 8105775"/>
              <a:gd name="connsiteY0" fmla="*/ 3469179 h 7248525"/>
              <a:gd name="connsiteX1" fmla="*/ 6844650 w 8105775"/>
              <a:gd name="connsiteY1" fmla="*/ 1416541 h 7248525"/>
              <a:gd name="connsiteX2" fmla="*/ 5800711 w 8105775"/>
              <a:gd name="connsiteY2" fmla="*/ 430704 h 7248525"/>
              <a:gd name="connsiteX3" fmla="*/ 1604948 w 8105775"/>
              <a:gd name="connsiteY3" fmla="*/ 1225089 h 7248525"/>
              <a:gd name="connsiteX4" fmla="*/ 8558 w 8105775"/>
              <a:gd name="connsiteY4" fmla="*/ 4330239 h 7248525"/>
              <a:gd name="connsiteX5" fmla="*/ 1055355 w 8105775"/>
              <a:gd name="connsiteY5" fmla="*/ 6109509 h 7248525"/>
              <a:gd name="connsiteX6" fmla="*/ 2590785 w 8105775"/>
              <a:gd name="connsiteY6" fmla="*/ 6781022 h 7248525"/>
              <a:gd name="connsiteX7" fmla="*/ 4990133 w 8105775"/>
              <a:gd name="connsiteY7" fmla="*/ 7234412 h 7248525"/>
              <a:gd name="connsiteX8" fmla="*/ 6442696 w 8105775"/>
              <a:gd name="connsiteY8" fmla="*/ 7103919 h 7248525"/>
              <a:gd name="connsiteX9" fmla="*/ 7065631 w 8105775"/>
              <a:gd name="connsiteY9" fmla="*/ 6813406 h 7248525"/>
              <a:gd name="connsiteX10" fmla="*/ 7575218 w 8105775"/>
              <a:gd name="connsiteY10" fmla="*/ 6330489 h 7248525"/>
              <a:gd name="connsiteX11" fmla="*/ 8074328 w 8105775"/>
              <a:gd name="connsiteY11" fmla="*/ 5337031 h 7248525"/>
              <a:gd name="connsiteX12" fmla="*/ 8036228 w 8105775"/>
              <a:gd name="connsiteY12" fmla="*/ 4195937 h 7248525"/>
              <a:gd name="connsiteX13" fmla="*/ 7866683 w 8105775"/>
              <a:gd name="connsiteY13" fmla="*/ 3469179 h 7248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105775" h="7248525">
                <a:moveTo>
                  <a:pt x="7866683" y="3469179"/>
                </a:moveTo>
                <a:cubicBezTo>
                  <a:pt x="7655228" y="2729086"/>
                  <a:pt x="7324711" y="2029951"/>
                  <a:pt x="6844650" y="1416541"/>
                </a:cubicBezTo>
                <a:cubicBezTo>
                  <a:pt x="6549375" y="1038399"/>
                  <a:pt x="6199808" y="699309"/>
                  <a:pt x="5800711" y="430704"/>
                </a:cubicBezTo>
                <a:cubicBezTo>
                  <a:pt x="4204321" y="-641811"/>
                  <a:pt x="2276460" y="544051"/>
                  <a:pt x="1604948" y="1225089"/>
                </a:cubicBezTo>
                <a:cubicBezTo>
                  <a:pt x="933435" y="1906126"/>
                  <a:pt x="-104790" y="3310111"/>
                  <a:pt x="8558" y="4330239"/>
                </a:cubicBezTo>
                <a:cubicBezTo>
                  <a:pt x="121905" y="5350367"/>
                  <a:pt x="583868" y="5796137"/>
                  <a:pt x="1055355" y="6109509"/>
                </a:cubicBezTo>
                <a:cubicBezTo>
                  <a:pt x="1526843" y="6423834"/>
                  <a:pt x="2328848" y="6711489"/>
                  <a:pt x="2590785" y="6781022"/>
                </a:cubicBezTo>
                <a:cubicBezTo>
                  <a:pt x="2852723" y="6850554"/>
                  <a:pt x="4212893" y="7164879"/>
                  <a:pt x="4990133" y="7234412"/>
                </a:cubicBezTo>
                <a:cubicBezTo>
                  <a:pt x="5474003" y="7278226"/>
                  <a:pt x="5975971" y="7243937"/>
                  <a:pt x="6442696" y="7103919"/>
                </a:cubicBezTo>
                <a:cubicBezTo>
                  <a:pt x="6659866" y="7039149"/>
                  <a:pt x="6885608" y="6952472"/>
                  <a:pt x="7065631" y="6813406"/>
                </a:cubicBezTo>
                <a:cubicBezTo>
                  <a:pt x="7251368" y="6670531"/>
                  <a:pt x="7423771" y="6509559"/>
                  <a:pt x="7575218" y="6330489"/>
                </a:cubicBezTo>
                <a:cubicBezTo>
                  <a:pt x="7816200" y="6043787"/>
                  <a:pt x="8001938" y="5706601"/>
                  <a:pt x="8074328" y="5337031"/>
                </a:cubicBezTo>
                <a:cubicBezTo>
                  <a:pt x="8147671" y="4960794"/>
                  <a:pt x="8104808" y="4572174"/>
                  <a:pt x="8036228" y="4195937"/>
                </a:cubicBezTo>
                <a:cubicBezTo>
                  <a:pt x="7990508" y="3951144"/>
                  <a:pt x="7935263" y="3708256"/>
                  <a:pt x="7866683" y="3469179"/>
                </a:cubicBezTo>
                <a:close/>
              </a:path>
            </a:pathLst>
          </a:custGeom>
          <a:gradFill>
            <a:gsLst>
              <a:gs pos="80000">
                <a:schemeClr val="accent2">
                  <a:alpha val="32000"/>
                </a:schemeClr>
              </a:gs>
              <a:gs pos="0">
                <a:schemeClr val="accent1"/>
              </a:gs>
            </a:gsLst>
            <a:path path="circle">
              <a:fillToRect l="50000" t="50000" r="50000" b="50000"/>
            </a:path>
          </a:gradFill>
          <a:ln w="9525" cap="flat">
            <a:noFill/>
            <a:prstDash val="solid"/>
            <a:miter/>
          </a:ln>
          <a:effectLst>
            <a:softEdge rad="1270000"/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067CBA8-12FE-45BC-82B6-416285C17437}"/>
              </a:ext>
            </a:extLst>
          </p:cNvPr>
          <p:cNvSpPr/>
          <p:nvPr/>
        </p:nvSpPr>
        <p:spPr>
          <a:xfrm>
            <a:off x="8740588" y="0"/>
            <a:ext cx="21188427" cy="1371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56000"/>
                </a:schemeClr>
              </a:gs>
              <a:gs pos="35000">
                <a:schemeClr val="bg1">
                  <a:alpha val="78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77414DA-AB09-43D2-8A36-25A2F54BC3C4}"/>
              </a:ext>
            </a:extLst>
          </p:cNvPr>
          <p:cNvSpPr/>
          <p:nvPr/>
        </p:nvSpPr>
        <p:spPr>
          <a:xfrm>
            <a:off x="11317936" y="2823680"/>
            <a:ext cx="826061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dirty="0" err="1">
                <a:latin typeface="Century Gothic"/>
              </a:rPr>
              <a:t>Mengenal</a:t>
            </a:r>
            <a:r>
              <a:rPr lang="en-US" sz="6000" b="1" dirty="0">
                <a:latin typeface="Century Gothic"/>
              </a:rPr>
              <a:t> </a:t>
            </a:r>
            <a:br>
              <a:rPr lang="en-US" sz="6000" b="1" dirty="0">
                <a:latin typeface="Century Gothic"/>
              </a:rPr>
            </a:br>
            <a:r>
              <a:rPr lang="en-US" sz="6000" b="1" dirty="0">
                <a:latin typeface="Century Gothic"/>
              </a:rPr>
              <a:t>Point Of Sale</a:t>
            </a:r>
            <a:endParaRPr lang="en-US" sz="60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863744B-287C-40B8-B1AD-4609A48F4E77}"/>
              </a:ext>
            </a:extLst>
          </p:cNvPr>
          <p:cNvCxnSpPr>
            <a:cxnSpLocks/>
          </p:cNvCxnSpPr>
          <p:nvPr/>
        </p:nvCxnSpPr>
        <p:spPr>
          <a:xfrm rot="5400000">
            <a:off x="12623966" y="3984541"/>
            <a:ext cx="0" cy="2377012"/>
          </a:xfrm>
          <a:prstGeom prst="line">
            <a:avLst/>
          </a:prstGeom>
          <a:ln w="1143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17591D96-C0D5-4153-97EC-7C2AD6968C9D}"/>
              </a:ext>
            </a:extLst>
          </p:cNvPr>
          <p:cNvSpPr txBox="1"/>
          <p:nvPr/>
        </p:nvSpPr>
        <p:spPr>
          <a:xfrm>
            <a:off x="11442558" y="5848180"/>
            <a:ext cx="1143819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ID" sz="3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Merupakan</a:t>
            </a:r>
            <a:r>
              <a:rPr lang="en-ID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3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versi</a:t>
            </a:r>
            <a:r>
              <a:rPr lang="en-ID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modern </a:t>
            </a:r>
            <a:r>
              <a:rPr lang="en-ID" sz="3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dari</a:t>
            </a:r>
            <a:r>
              <a:rPr lang="en-ID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3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mesin</a:t>
            </a:r>
            <a:r>
              <a:rPr lang="en-ID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3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kasir</a:t>
            </a:r>
            <a:r>
              <a:rPr lang="en-ID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3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konvensional</a:t>
            </a:r>
            <a:r>
              <a:rPr lang="en-ID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yang </a:t>
            </a:r>
            <a:r>
              <a:rPr lang="en-ID" sz="3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biasanya</a:t>
            </a:r>
            <a:r>
              <a:rPr lang="en-ID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3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sudah</a:t>
            </a:r>
            <a:r>
              <a:rPr lang="en-ID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3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dilengkapi</a:t>
            </a:r>
            <a:r>
              <a:rPr lang="en-ID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3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dengan</a:t>
            </a:r>
            <a:r>
              <a:rPr lang="en-ID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cash drawer.</a:t>
            </a:r>
            <a:br>
              <a:rPr lang="en-ID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en-ID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ID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POS </a:t>
            </a:r>
            <a:r>
              <a:rPr lang="en-ID" sz="3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dibuat</a:t>
            </a:r>
            <a:r>
              <a:rPr lang="en-ID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3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untuk</a:t>
            </a:r>
            <a:r>
              <a:rPr lang="en-ID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3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mempermudah</a:t>
            </a:r>
            <a:r>
              <a:rPr lang="en-ID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para </a:t>
            </a:r>
            <a:r>
              <a:rPr lang="en-ID" sz="3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pemilik</a:t>
            </a:r>
            <a:r>
              <a:rPr lang="en-ID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3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bisnis</a:t>
            </a:r>
            <a:r>
              <a:rPr lang="en-ID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3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untuk</a:t>
            </a:r>
            <a:r>
              <a:rPr lang="en-ID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3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memproses</a:t>
            </a:r>
            <a:r>
              <a:rPr lang="en-ID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3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pembayaran</a:t>
            </a:r>
            <a:endParaRPr lang="en-US" sz="3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F012CD3-5B55-4562-BE0A-12D16EC4B9A9}"/>
              </a:ext>
            </a:extLst>
          </p:cNvPr>
          <p:cNvSpPr txBox="1"/>
          <p:nvPr/>
        </p:nvSpPr>
        <p:spPr>
          <a:xfrm>
            <a:off x="1876893" y="1502434"/>
            <a:ext cx="16850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sz="3200" b="1" noProof="0" dirty="0">
                <a:solidFill>
                  <a:schemeClr val="bg1"/>
                </a:solidFill>
                <a:latin typeface="Century Gothic"/>
              </a:rPr>
              <a:t>METPEN</a:t>
            </a:r>
            <a:endParaRPr kumimoji="0" lang="en-US" sz="16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/>
            </a:endParaRPr>
          </a:p>
        </p:txBody>
      </p:sp>
      <p:sp>
        <p:nvSpPr>
          <p:cNvPr id="72" name="Freeform 5">
            <a:extLst>
              <a:ext uri="{FF2B5EF4-FFF2-40B4-BE49-F238E27FC236}">
                <a16:creationId xmlns:a16="http://schemas.microsoft.com/office/drawing/2014/main" id="{2ECBADA7-8F55-4317-A98A-BD4F757C2FB2}"/>
              </a:ext>
            </a:extLst>
          </p:cNvPr>
          <p:cNvSpPr>
            <a:spLocks noEditPoints="1"/>
          </p:cNvSpPr>
          <p:nvPr/>
        </p:nvSpPr>
        <p:spPr bwMode="auto">
          <a:xfrm>
            <a:off x="3781969" y="1614170"/>
            <a:ext cx="462228" cy="421683"/>
          </a:xfrm>
          <a:custGeom>
            <a:avLst/>
            <a:gdLst>
              <a:gd name="T0" fmla="*/ 0 w 456"/>
              <a:gd name="T1" fmla="*/ 356 h 416"/>
              <a:gd name="T2" fmla="*/ 147 w 456"/>
              <a:gd name="T3" fmla="*/ 208 h 416"/>
              <a:gd name="T4" fmla="*/ 0 w 456"/>
              <a:gd name="T5" fmla="*/ 58 h 416"/>
              <a:gd name="T6" fmla="*/ 59 w 456"/>
              <a:gd name="T7" fmla="*/ 0 h 416"/>
              <a:gd name="T8" fmla="*/ 265 w 456"/>
              <a:gd name="T9" fmla="*/ 208 h 416"/>
              <a:gd name="T10" fmla="*/ 59 w 456"/>
              <a:gd name="T11" fmla="*/ 416 h 416"/>
              <a:gd name="T12" fmla="*/ 0 w 456"/>
              <a:gd name="T13" fmla="*/ 356 h 416"/>
              <a:gd name="T14" fmla="*/ 248 w 456"/>
              <a:gd name="T15" fmla="*/ 0 h 416"/>
              <a:gd name="T16" fmla="*/ 456 w 456"/>
              <a:gd name="T17" fmla="*/ 208 h 416"/>
              <a:gd name="T18" fmla="*/ 248 w 456"/>
              <a:gd name="T19" fmla="*/ 416 h 416"/>
              <a:gd name="T20" fmla="*/ 191 w 456"/>
              <a:gd name="T21" fmla="*/ 356 h 416"/>
              <a:gd name="T22" fmla="*/ 338 w 456"/>
              <a:gd name="T23" fmla="*/ 208 h 416"/>
              <a:gd name="T24" fmla="*/ 191 w 456"/>
              <a:gd name="T25" fmla="*/ 58 h 416"/>
              <a:gd name="T26" fmla="*/ 248 w 456"/>
              <a:gd name="T27" fmla="*/ 0 h 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56" h="416">
                <a:moveTo>
                  <a:pt x="0" y="356"/>
                </a:moveTo>
                <a:lnTo>
                  <a:pt x="147" y="208"/>
                </a:lnTo>
                <a:lnTo>
                  <a:pt x="0" y="58"/>
                </a:lnTo>
                <a:lnTo>
                  <a:pt x="59" y="0"/>
                </a:lnTo>
                <a:lnTo>
                  <a:pt x="265" y="208"/>
                </a:lnTo>
                <a:lnTo>
                  <a:pt x="59" y="416"/>
                </a:lnTo>
                <a:lnTo>
                  <a:pt x="0" y="356"/>
                </a:lnTo>
                <a:close/>
                <a:moveTo>
                  <a:pt x="248" y="0"/>
                </a:moveTo>
                <a:lnTo>
                  <a:pt x="456" y="208"/>
                </a:lnTo>
                <a:lnTo>
                  <a:pt x="248" y="416"/>
                </a:lnTo>
                <a:lnTo>
                  <a:pt x="191" y="356"/>
                </a:lnTo>
                <a:lnTo>
                  <a:pt x="338" y="208"/>
                </a:lnTo>
                <a:lnTo>
                  <a:pt x="191" y="58"/>
                </a:lnTo>
                <a:lnTo>
                  <a:pt x="248" y="0"/>
                </a:lnTo>
                <a:close/>
              </a:path>
            </a:pathLst>
          </a:custGeom>
          <a:solidFill>
            <a:schemeClr val="bg1"/>
          </a:solidFill>
          <a:ln w="152400">
            <a:noFill/>
          </a:ln>
          <a:effectLst>
            <a:outerShdw blurRad="596900" dist="419100" dir="2700000" algn="tl" rotWithShape="0">
              <a:schemeClr val="accent3">
                <a:lumMod val="50000"/>
                <a:alpha val="8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CEE104D-5432-4B69-9702-375A5DDFF3CA}"/>
              </a:ext>
            </a:extLst>
          </p:cNvPr>
          <p:cNvSpPr txBox="1"/>
          <p:nvPr/>
        </p:nvSpPr>
        <p:spPr>
          <a:xfrm>
            <a:off x="13129216" y="1563988"/>
            <a:ext cx="201850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lvl="0">
              <a:defRPr/>
            </a:pPr>
            <a:r>
              <a:rPr lang="en-US" sz="2400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Century Gothic"/>
              </a:rPr>
              <a:t>Pengenalan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0000"/>
                  <a:lumOff val="10000"/>
                </a:schemeClr>
              </a:solidFill>
              <a:effectLst/>
              <a:uLnTx/>
              <a:uFillTx/>
              <a:latin typeface="Century Gothic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0EC9318-B688-4ADF-86B1-D722619F29A9}"/>
              </a:ext>
            </a:extLst>
          </p:cNvPr>
          <p:cNvSpPr txBox="1"/>
          <p:nvPr/>
        </p:nvSpPr>
        <p:spPr>
          <a:xfrm>
            <a:off x="15803592" y="1563988"/>
            <a:ext cx="1096775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lvl="0">
              <a:defRPr/>
            </a:pPr>
            <a:r>
              <a:rPr lang="en-US" sz="24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Century Gothic"/>
              </a:rPr>
              <a:t>Fungsi</a:t>
            </a:r>
            <a:endParaRPr kumimoji="0" lang="en-US" sz="12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0000"/>
                  <a:lumOff val="10000"/>
                </a:schemeClr>
              </a:solidFill>
              <a:effectLst/>
              <a:uLnTx/>
              <a:uFillTx/>
              <a:latin typeface="Century Gothic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44B4E9B-9F79-4038-9F5B-CB859AD96659}"/>
              </a:ext>
            </a:extLst>
          </p:cNvPr>
          <p:cNvSpPr txBox="1"/>
          <p:nvPr/>
        </p:nvSpPr>
        <p:spPr>
          <a:xfrm>
            <a:off x="18079114" y="1563988"/>
            <a:ext cx="202491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lvl="0">
              <a:defRPr/>
            </a:pPr>
            <a:r>
              <a:rPr lang="en-US" sz="24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Century Gothic"/>
              </a:rPr>
              <a:t>Keuntungan</a:t>
            </a:r>
            <a:endParaRPr kumimoji="0" lang="en-US" sz="12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0000"/>
                  <a:lumOff val="10000"/>
                </a:schemeClr>
              </a:solidFill>
              <a:effectLst/>
              <a:uLnTx/>
              <a:uFillTx/>
              <a:latin typeface="Century Gothic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C92886B-360B-43BA-B883-6BC704EF80AF}"/>
              </a:ext>
            </a:extLst>
          </p:cNvPr>
          <p:cNvSpPr txBox="1"/>
          <p:nvPr/>
        </p:nvSpPr>
        <p:spPr>
          <a:xfrm>
            <a:off x="20629477" y="1563988"/>
            <a:ext cx="215155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lvl="0">
              <a:defRPr/>
            </a:pPr>
            <a:r>
              <a:rPr lang="en-US" sz="24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Century Gothic"/>
              </a:rPr>
              <a:t>Penggunaan</a:t>
            </a:r>
            <a:endParaRPr kumimoji="0" lang="en-US" sz="12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0000"/>
                  <a:lumOff val="10000"/>
                </a:schemeClr>
              </a:solidFill>
              <a:effectLst/>
              <a:uLnTx/>
              <a:uFillTx/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8358059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8" presetClass="emp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21600000">
                                          <p:cBhvr>
                                            <p:cTn id="6" dur="8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7" presetID="8" presetClass="emp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8" dur="61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" presetID="8" presetClass="emp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10" dur="96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1" presetID="8" presetClass="emp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21600000">
                                          <p:cBhvr>
                                            <p:cTn id="12" dur="16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3" presetID="8" presetClass="emp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14" dur="13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8" fill="hold" grpId="0" nodeType="withEffect" p14:presetBounceEnd="8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17" dur="225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18" dur="225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8" fill="hold" grpId="0" nodeType="withEffect" p14:presetBounceEnd="8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21" dur="225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22" dur="225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2" fill="hold" grpId="0" nodeType="withEffect" p14:presetBounceEnd="8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25" dur="225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26" dur="225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2" fill="hold" grpId="0" nodeType="withEffect" p14:presetBounceEnd="8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29" dur="225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30" dur="225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2" fill="hold" grpId="0" nodeType="withEffect" p14:presetBounceEnd="80000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33" dur="225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34" dur="225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2" fill="hold" grpId="0" nodeType="withEffect" p14:presetBounceEnd="80000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37" dur="225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38" dur="225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2" fill="hold" grpId="0" nodeType="withEffect" p14:presetBounceEnd="80000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41" dur="2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42" dur="2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2" fill="hold" nodeType="withEffect" p14:presetBounceEnd="8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45" dur="22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46" dur="22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2" fill="hold" grpId="0" nodeType="withEffect" p14:presetBounceEnd="80000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49" dur="225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50" dur="225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2" fill="hold" grpId="0" nodeType="withEffect" p14:presetBounceEnd="80000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53" dur="225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54" dur="225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animBg="1"/>
          <p:bldP spid="4" grpId="0" animBg="1"/>
          <p:bldP spid="5" grpId="0" animBg="1"/>
          <p:bldP spid="3" grpId="0" animBg="1"/>
          <p:bldP spid="6" grpId="0" animBg="1"/>
          <p:bldP spid="21" grpId="0" animBg="1"/>
          <p:bldP spid="62" grpId="0"/>
          <p:bldP spid="66" grpId="0"/>
          <p:bldP spid="71" grpId="0"/>
          <p:bldP spid="72" grpId="0" animBg="1"/>
          <p:bldP spid="73" grpId="0"/>
          <p:bldP spid="74" grpId="0"/>
          <p:bldP spid="75" grpId="0"/>
          <p:bldP spid="7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8" presetClass="emp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21600000">
                                          <p:cBhvr>
                                            <p:cTn id="6" dur="8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7" presetID="8" presetClass="emp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8" dur="61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" presetID="8" presetClass="emp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10" dur="96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1" presetID="8" presetClass="emp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21600000">
                                          <p:cBhvr>
                                            <p:cTn id="12" dur="16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3" presetID="8" presetClass="emp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14" dur="13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8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225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225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8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225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225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225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225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2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225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225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2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225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225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2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225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225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2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2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2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2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22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22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2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225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225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2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225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225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animBg="1"/>
          <p:bldP spid="4" grpId="0" animBg="1"/>
          <p:bldP spid="5" grpId="0" animBg="1"/>
          <p:bldP spid="3" grpId="0" animBg="1"/>
          <p:bldP spid="6" grpId="0" animBg="1"/>
          <p:bldP spid="21" grpId="0" animBg="1"/>
          <p:bldP spid="62" grpId="0"/>
          <p:bldP spid="66" grpId="0"/>
          <p:bldP spid="71" grpId="0"/>
          <p:bldP spid="72" grpId="0" animBg="1"/>
          <p:bldP spid="73" grpId="0"/>
          <p:bldP spid="74" grpId="0"/>
          <p:bldP spid="75" grpId="0"/>
          <p:bldP spid="76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ght Blue">
            <a:extLst>
              <a:ext uri="{FF2B5EF4-FFF2-40B4-BE49-F238E27FC236}">
                <a16:creationId xmlns:a16="http://schemas.microsoft.com/office/drawing/2014/main" id="{698FDDD3-AF36-478C-8BAF-B55F3E11AE96}"/>
              </a:ext>
            </a:extLst>
          </p:cNvPr>
          <p:cNvSpPr/>
          <p:nvPr/>
        </p:nvSpPr>
        <p:spPr>
          <a:xfrm rot="11700000">
            <a:off x="-9089865" y="167822"/>
            <a:ext cx="31922598" cy="21416690"/>
          </a:xfrm>
          <a:custGeom>
            <a:avLst/>
            <a:gdLst>
              <a:gd name="connsiteX0" fmla="*/ 7866683 w 8105775"/>
              <a:gd name="connsiteY0" fmla="*/ 3469179 h 7248525"/>
              <a:gd name="connsiteX1" fmla="*/ 6844650 w 8105775"/>
              <a:gd name="connsiteY1" fmla="*/ 1416541 h 7248525"/>
              <a:gd name="connsiteX2" fmla="*/ 5800711 w 8105775"/>
              <a:gd name="connsiteY2" fmla="*/ 430704 h 7248525"/>
              <a:gd name="connsiteX3" fmla="*/ 1604948 w 8105775"/>
              <a:gd name="connsiteY3" fmla="*/ 1225089 h 7248525"/>
              <a:gd name="connsiteX4" fmla="*/ 8558 w 8105775"/>
              <a:gd name="connsiteY4" fmla="*/ 4330239 h 7248525"/>
              <a:gd name="connsiteX5" fmla="*/ 1055355 w 8105775"/>
              <a:gd name="connsiteY5" fmla="*/ 6109509 h 7248525"/>
              <a:gd name="connsiteX6" fmla="*/ 2590785 w 8105775"/>
              <a:gd name="connsiteY6" fmla="*/ 6781022 h 7248525"/>
              <a:gd name="connsiteX7" fmla="*/ 4990133 w 8105775"/>
              <a:gd name="connsiteY7" fmla="*/ 7234412 h 7248525"/>
              <a:gd name="connsiteX8" fmla="*/ 6442696 w 8105775"/>
              <a:gd name="connsiteY8" fmla="*/ 7103919 h 7248525"/>
              <a:gd name="connsiteX9" fmla="*/ 7065631 w 8105775"/>
              <a:gd name="connsiteY9" fmla="*/ 6813406 h 7248525"/>
              <a:gd name="connsiteX10" fmla="*/ 7575218 w 8105775"/>
              <a:gd name="connsiteY10" fmla="*/ 6330489 h 7248525"/>
              <a:gd name="connsiteX11" fmla="*/ 8074328 w 8105775"/>
              <a:gd name="connsiteY11" fmla="*/ 5337031 h 7248525"/>
              <a:gd name="connsiteX12" fmla="*/ 8036228 w 8105775"/>
              <a:gd name="connsiteY12" fmla="*/ 4195937 h 7248525"/>
              <a:gd name="connsiteX13" fmla="*/ 7866683 w 8105775"/>
              <a:gd name="connsiteY13" fmla="*/ 3469179 h 7248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105775" h="7248525">
                <a:moveTo>
                  <a:pt x="7866683" y="3469179"/>
                </a:moveTo>
                <a:cubicBezTo>
                  <a:pt x="7655228" y="2729086"/>
                  <a:pt x="7324711" y="2029951"/>
                  <a:pt x="6844650" y="1416541"/>
                </a:cubicBezTo>
                <a:cubicBezTo>
                  <a:pt x="6549375" y="1038399"/>
                  <a:pt x="6199808" y="699309"/>
                  <a:pt x="5800711" y="430704"/>
                </a:cubicBezTo>
                <a:cubicBezTo>
                  <a:pt x="4204321" y="-641811"/>
                  <a:pt x="2276460" y="544051"/>
                  <a:pt x="1604948" y="1225089"/>
                </a:cubicBezTo>
                <a:cubicBezTo>
                  <a:pt x="933435" y="1906126"/>
                  <a:pt x="-104790" y="3310111"/>
                  <a:pt x="8558" y="4330239"/>
                </a:cubicBezTo>
                <a:cubicBezTo>
                  <a:pt x="121905" y="5350367"/>
                  <a:pt x="583868" y="5796137"/>
                  <a:pt x="1055355" y="6109509"/>
                </a:cubicBezTo>
                <a:cubicBezTo>
                  <a:pt x="1526843" y="6423834"/>
                  <a:pt x="2328848" y="6711489"/>
                  <a:pt x="2590785" y="6781022"/>
                </a:cubicBezTo>
                <a:cubicBezTo>
                  <a:pt x="2852723" y="6850554"/>
                  <a:pt x="4212893" y="7164879"/>
                  <a:pt x="4990133" y="7234412"/>
                </a:cubicBezTo>
                <a:cubicBezTo>
                  <a:pt x="5474003" y="7278226"/>
                  <a:pt x="5975971" y="7243937"/>
                  <a:pt x="6442696" y="7103919"/>
                </a:cubicBezTo>
                <a:cubicBezTo>
                  <a:pt x="6659866" y="7039149"/>
                  <a:pt x="6885608" y="6952472"/>
                  <a:pt x="7065631" y="6813406"/>
                </a:cubicBezTo>
                <a:cubicBezTo>
                  <a:pt x="7251368" y="6670531"/>
                  <a:pt x="7423771" y="6509559"/>
                  <a:pt x="7575218" y="6330489"/>
                </a:cubicBezTo>
                <a:cubicBezTo>
                  <a:pt x="7816200" y="6043787"/>
                  <a:pt x="8001938" y="5706601"/>
                  <a:pt x="8074328" y="5337031"/>
                </a:cubicBezTo>
                <a:cubicBezTo>
                  <a:pt x="8147671" y="4960794"/>
                  <a:pt x="8104808" y="4572174"/>
                  <a:pt x="8036228" y="4195937"/>
                </a:cubicBezTo>
                <a:cubicBezTo>
                  <a:pt x="7990508" y="3951144"/>
                  <a:pt x="7935263" y="3708256"/>
                  <a:pt x="7866683" y="3469179"/>
                </a:cubicBezTo>
                <a:close/>
              </a:path>
            </a:pathLst>
          </a:custGeom>
          <a:gradFill>
            <a:gsLst>
              <a:gs pos="77000">
                <a:schemeClr val="accent2"/>
              </a:gs>
              <a:gs pos="0">
                <a:schemeClr val="accent1">
                  <a:lumMod val="40000"/>
                  <a:lumOff val="60000"/>
                </a:schemeClr>
              </a:gs>
            </a:gsLst>
            <a:path path="circle">
              <a:fillToRect l="50000" t="50000" r="50000" b="50000"/>
            </a:path>
          </a:gradFill>
          <a:ln w="9525" cap="flat">
            <a:noFill/>
            <a:prstDash val="solid"/>
            <a:miter/>
          </a:ln>
          <a:effectLst>
            <a:softEdge rad="1270000"/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Pink Purple">
            <a:extLst>
              <a:ext uri="{FF2B5EF4-FFF2-40B4-BE49-F238E27FC236}">
                <a16:creationId xmlns:a16="http://schemas.microsoft.com/office/drawing/2014/main" id="{64A1E9B8-9C94-4CD2-A33D-A9A1CF551596}"/>
              </a:ext>
            </a:extLst>
          </p:cNvPr>
          <p:cNvSpPr/>
          <p:nvPr/>
        </p:nvSpPr>
        <p:spPr>
          <a:xfrm rot="900000">
            <a:off x="-4017610" y="-8193034"/>
            <a:ext cx="21010204" cy="18788207"/>
          </a:xfrm>
          <a:custGeom>
            <a:avLst/>
            <a:gdLst>
              <a:gd name="connsiteX0" fmla="*/ 7866683 w 8105775"/>
              <a:gd name="connsiteY0" fmla="*/ 3469179 h 7248525"/>
              <a:gd name="connsiteX1" fmla="*/ 6844650 w 8105775"/>
              <a:gd name="connsiteY1" fmla="*/ 1416541 h 7248525"/>
              <a:gd name="connsiteX2" fmla="*/ 5800711 w 8105775"/>
              <a:gd name="connsiteY2" fmla="*/ 430704 h 7248525"/>
              <a:gd name="connsiteX3" fmla="*/ 1604948 w 8105775"/>
              <a:gd name="connsiteY3" fmla="*/ 1225089 h 7248525"/>
              <a:gd name="connsiteX4" fmla="*/ 8558 w 8105775"/>
              <a:gd name="connsiteY4" fmla="*/ 4330239 h 7248525"/>
              <a:gd name="connsiteX5" fmla="*/ 1055355 w 8105775"/>
              <a:gd name="connsiteY5" fmla="*/ 6109509 h 7248525"/>
              <a:gd name="connsiteX6" fmla="*/ 2590785 w 8105775"/>
              <a:gd name="connsiteY6" fmla="*/ 6781022 h 7248525"/>
              <a:gd name="connsiteX7" fmla="*/ 4990133 w 8105775"/>
              <a:gd name="connsiteY7" fmla="*/ 7234412 h 7248525"/>
              <a:gd name="connsiteX8" fmla="*/ 6442696 w 8105775"/>
              <a:gd name="connsiteY8" fmla="*/ 7103919 h 7248525"/>
              <a:gd name="connsiteX9" fmla="*/ 7065631 w 8105775"/>
              <a:gd name="connsiteY9" fmla="*/ 6813406 h 7248525"/>
              <a:gd name="connsiteX10" fmla="*/ 7575218 w 8105775"/>
              <a:gd name="connsiteY10" fmla="*/ 6330489 h 7248525"/>
              <a:gd name="connsiteX11" fmla="*/ 8074328 w 8105775"/>
              <a:gd name="connsiteY11" fmla="*/ 5337031 h 7248525"/>
              <a:gd name="connsiteX12" fmla="*/ 8036228 w 8105775"/>
              <a:gd name="connsiteY12" fmla="*/ 4195937 h 7248525"/>
              <a:gd name="connsiteX13" fmla="*/ 7866683 w 8105775"/>
              <a:gd name="connsiteY13" fmla="*/ 3469179 h 7248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105775" h="7248525">
                <a:moveTo>
                  <a:pt x="7866683" y="3469179"/>
                </a:moveTo>
                <a:cubicBezTo>
                  <a:pt x="7655228" y="2729086"/>
                  <a:pt x="7324711" y="2029951"/>
                  <a:pt x="6844650" y="1416541"/>
                </a:cubicBezTo>
                <a:cubicBezTo>
                  <a:pt x="6549375" y="1038399"/>
                  <a:pt x="6199808" y="699309"/>
                  <a:pt x="5800711" y="430704"/>
                </a:cubicBezTo>
                <a:cubicBezTo>
                  <a:pt x="4204321" y="-641811"/>
                  <a:pt x="2276460" y="544051"/>
                  <a:pt x="1604948" y="1225089"/>
                </a:cubicBezTo>
                <a:cubicBezTo>
                  <a:pt x="933435" y="1906126"/>
                  <a:pt x="-104790" y="3310111"/>
                  <a:pt x="8558" y="4330239"/>
                </a:cubicBezTo>
                <a:cubicBezTo>
                  <a:pt x="121905" y="5350367"/>
                  <a:pt x="583868" y="5796137"/>
                  <a:pt x="1055355" y="6109509"/>
                </a:cubicBezTo>
                <a:cubicBezTo>
                  <a:pt x="1526843" y="6423834"/>
                  <a:pt x="2328848" y="6711489"/>
                  <a:pt x="2590785" y="6781022"/>
                </a:cubicBezTo>
                <a:cubicBezTo>
                  <a:pt x="2852723" y="6850554"/>
                  <a:pt x="4212893" y="7164879"/>
                  <a:pt x="4990133" y="7234412"/>
                </a:cubicBezTo>
                <a:cubicBezTo>
                  <a:pt x="5474003" y="7278226"/>
                  <a:pt x="5975971" y="7243937"/>
                  <a:pt x="6442696" y="7103919"/>
                </a:cubicBezTo>
                <a:cubicBezTo>
                  <a:pt x="6659866" y="7039149"/>
                  <a:pt x="6885608" y="6952472"/>
                  <a:pt x="7065631" y="6813406"/>
                </a:cubicBezTo>
                <a:cubicBezTo>
                  <a:pt x="7251368" y="6670531"/>
                  <a:pt x="7423771" y="6509559"/>
                  <a:pt x="7575218" y="6330489"/>
                </a:cubicBezTo>
                <a:cubicBezTo>
                  <a:pt x="7816200" y="6043787"/>
                  <a:pt x="8001938" y="5706601"/>
                  <a:pt x="8074328" y="5337031"/>
                </a:cubicBezTo>
                <a:cubicBezTo>
                  <a:pt x="8147671" y="4960794"/>
                  <a:pt x="8104808" y="4572174"/>
                  <a:pt x="8036228" y="4195937"/>
                </a:cubicBezTo>
                <a:cubicBezTo>
                  <a:pt x="7990508" y="3951144"/>
                  <a:pt x="7935263" y="3708256"/>
                  <a:pt x="7866683" y="3469179"/>
                </a:cubicBezTo>
                <a:close/>
              </a:path>
            </a:pathLst>
          </a:custGeom>
          <a:gradFill>
            <a:gsLst>
              <a:gs pos="71000">
                <a:schemeClr val="accent2"/>
              </a:gs>
              <a:gs pos="40000">
                <a:schemeClr val="accent3">
                  <a:lumMod val="75000"/>
                </a:schemeClr>
              </a:gs>
              <a:gs pos="0">
                <a:schemeClr val="accent3">
                  <a:lumMod val="75000"/>
                </a:schemeClr>
              </a:gs>
            </a:gsLst>
            <a:path path="circle">
              <a:fillToRect l="50000" t="50000" r="50000" b="50000"/>
            </a:path>
          </a:gradFill>
          <a:ln w="9525" cap="flat">
            <a:noFill/>
            <a:prstDash val="solid"/>
            <a:miter/>
          </a:ln>
          <a:effectLst>
            <a:softEdge rad="1270000"/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Purple">
            <a:extLst>
              <a:ext uri="{FF2B5EF4-FFF2-40B4-BE49-F238E27FC236}">
                <a16:creationId xmlns:a16="http://schemas.microsoft.com/office/drawing/2014/main" id="{5CE93821-3D50-497F-831D-E96E8D3867FD}"/>
              </a:ext>
            </a:extLst>
          </p:cNvPr>
          <p:cNvSpPr/>
          <p:nvPr/>
        </p:nvSpPr>
        <p:spPr>
          <a:xfrm rot="15300000">
            <a:off x="4762056" y="-9483872"/>
            <a:ext cx="30017871" cy="26843243"/>
          </a:xfrm>
          <a:custGeom>
            <a:avLst/>
            <a:gdLst>
              <a:gd name="connsiteX0" fmla="*/ 7866683 w 8105775"/>
              <a:gd name="connsiteY0" fmla="*/ 3469179 h 7248525"/>
              <a:gd name="connsiteX1" fmla="*/ 6844650 w 8105775"/>
              <a:gd name="connsiteY1" fmla="*/ 1416541 h 7248525"/>
              <a:gd name="connsiteX2" fmla="*/ 5800711 w 8105775"/>
              <a:gd name="connsiteY2" fmla="*/ 430704 h 7248525"/>
              <a:gd name="connsiteX3" fmla="*/ 1604948 w 8105775"/>
              <a:gd name="connsiteY3" fmla="*/ 1225089 h 7248525"/>
              <a:gd name="connsiteX4" fmla="*/ 8558 w 8105775"/>
              <a:gd name="connsiteY4" fmla="*/ 4330239 h 7248525"/>
              <a:gd name="connsiteX5" fmla="*/ 1055355 w 8105775"/>
              <a:gd name="connsiteY5" fmla="*/ 6109509 h 7248525"/>
              <a:gd name="connsiteX6" fmla="*/ 2590785 w 8105775"/>
              <a:gd name="connsiteY6" fmla="*/ 6781022 h 7248525"/>
              <a:gd name="connsiteX7" fmla="*/ 4990133 w 8105775"/>
              <a:gd name="connsiteY7" fmla="*/ 7234412 h 7248525"/>
              <a:gd name="connsiteX8" fmla="*/ 6442696 w 8105775"/>
              <a:gd name="connsiteY8" fmla="*/ 7103919 h 7248525"/>
              <a:gd name="connsiteX9" fmla="*/ 7065631 w 8105775"/>
              <a:gd name="connsiteY9" fmla="*/ 6813406 h 7248525"/>
              <a:gd name="connsiteX10" fmla="*/ 7575218 w 8105775"/>
              <a:gd name="connsiteY10" fmla="*/ 6330489 h 7248525"/>
              <a:gd name="connsiteX11" fmla="*/ 8074328 w 8105775"/>
              <a:gd name="connsiteY11" fmla="*/ 5337031 h 7248525"/>
              <a:gd name="connsiteX12" fmla="*/ 8036228 w 8105775"/>
              <a:gd name="connsiteY12" fmla="*/ 4195937 h 7248525"/>
              <a:gd name="connsiteX13" fmla="*/ 7866683 w 8105775"/>
              <a:gd name="connsiteY13" fmla="*/ 3469179 h 7248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105775" h="7248525">
                <a:moveTo>
                  <a:pt x="7866683" y="3469179"/>
                </a:moveTo>
                <a:cubicBezTo>
                  <a:pt x="7655228" y="2729086"/>
                  <a:pt x="7324711" y="2029951"/>
                  <a:pt x="6844650" y="1416541"/>
                </a:cubicBezTo>
                <a:cubicBezTo>
                  <a:pt x="6549375" y="1038399"/>
                  <a:pt x="6199808" y="699309"/>
                  <a:pt x="5800711" y="430704"/>
                </a:cubicBezTo>
                <a:cubicBezTo>
                  <a:pt x="4204321" y="-641811"/>
                  <a:pt x="2276460" y="544051"/>
                  <a:pt x="1604948" y="1225089"/>
                </a:cubicBezTo>
                <a:cubicBezTo>
                  <a:pt x="933435" y="1906126"/>
                  <a:pt x="-104790" y="3310111"/>
                  <a:pt x="8558" y="4330239"/>
                </a:cubicBezTo>
                <a:cubicBezTo>
                  <a:pt x="121905" y="5350367"/>
                  <a:pt x="583868" y="5796137"/>
                  <a:pt x="1055355" y="6109509"/>
                </a:cubicBezTo>
                <a:cubicBezTo>
                  <a:pt x="1526843" y="6423834"/>
                  <a:pt x="2328848" y="6711489"/>
                  <a:pt x="2590785" y="6781022"/>
                </a:cubicBezTo>
                <a:cubicBezTo>
                  <a:pt x="2852723" y="6850554"/>
                  <a:pt x="4212893" y="7164879"/>
                  <a:pt x="4990133" y="7234412"/>
                </a:cubicBezTo>
                <a:cubicBezTo>
                  <a:pt x="5474003" y="7278226"/>
                  <a:pt x="5975971" y="7243937"/>
                  <a:pt x="6442696" y="7103919"/>
                </a:cubicBezTo>
                <a:cubicBezTo>
                  <a:pt x="6659866" y="7039149"/>
                  <a:pt x="6885608" y="6952472"/>
                  <a:pt x="7065631" y="6813406"/>
                </a:cubicBezTo>
                <a:cubicBezTo>
                  <a:pt x="7251368" y="6670531"/>
                  <a:pt x="7423771" y="6509559"/>
                  <a:pt x="7575218" y="6330489"/>
                </a:cubicBezTo>
                <a:cubicBezTo>
                  <a:pt x="7816200" y="6043787"/>
                  <a:pt x="8001938" y="5706601"/>
                  <a:pt x="8074328" y="5337031"/>
                </a:cubicBezTo>
                <a:cubicBezTo>
                  <a:pt x="8147671" y="4960794"/>
                  <a:pt x="8104808" y="4572174"/>
                  <a:pt x="8036228" y="4195937"/>
                </a:cubicBezTo>
                <a:cubicBezTo>
                  <a:pt x="7990508" y="3951144"/>
                  <a:pt x="7935263" y="3708256"/>
                  <a:pt x="7866683" y="3469179"/>
                </a:cubicBezTo>
                <a:close/>
              </a:path>
            </a:pathLst>
          </a:custGeom>
          <a:gradFill>
            <a:gsLst>
              <a:gs pos="73000">
                <a:schemeClr val="accent2"/>
              </a:gs>
              <a:gs pos="0">
                <a:schemeClr val="accent2"/>
              </a:gs>
            </a:gsLst>
            <a:path path="circle">
              <a:fillToRect l="50000" t="50000" r="50000" b="50000"/>
            </a:path>
          </a:gradFill>
          <a:ln w="9525" cap="flat">
            <a:noFill/>
            <a:prstDash val="solid"/>
            <a:miter/>
          </a:ln>
          <a:effectLst>
            <a:softEdge rad="1270000"/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Pink">
            <a:extLst>
              <a:ext uri="{FF2B5EF4-FFF2-40B4-BE49-F238E27FC236}">
                <a16:creationId xmlns:a16="http://schemas.microsoft.com/office/drawing/2014/main" id="{3DB4F278-CA05-4F2A-85DD-548347AB72D4}"/>
              </a:ext>
            </a:extLst>
          </p:cNvPr>
          <p:cNvSpPr/>
          <p:nvPr/>
        </p:nvSpPr>
        <p:spPr>
          <a:xfrm rot="9000000">
            <a:off x="-1668281" y="-5949646"/>
            <a:ext cx="17079431" cy="15273145"/>
          </a:xfrm>
          <a:custGeom>
            <a:avLst/>
            <a:gdLst>
              <a:gd name="connsiteX0" fmla="*/ 7866683 w 8105775"/>
              <a:gd name="connsiteY0" fmla="*/ 3469179 h 7248525"/>
              <a:gd name="connsiteX1" fmla="*/ 6844650 w 8105775"/>
              <a:gd name="connsiteY1" fmla="*/ 1416541 h 7248525"/>
              <a:gd name="connsiteX2" fmla="*/ 5800711 w 8105775"/>
              <a:gd name="connsiteY2" fmla="*/ 430704 h 7248525"/>
              <a:gd name="connsiteX3" fmla="*/ 1604948 w 8105775"/>
              <a:gd name="connsiteY3" fmla="*/ 1225089 h 7248525"/>
              <a:gd name="connsiteX4" fmla="*/ 8558 w 8105775"/>
              <a:gd name="connsiteY4" fmla="*/ 4330239 h 7248525"/>
              <a:gd name="connsiteX5" fmla="*/ 1055355 w 8105775"/>
              <a:gd name="connsiteY5" fmla="*/ 6109509 h 7248525"/>
              <a:gd name="connsiteX6" fmla="*/ 2590785 w 8105775"/>
              <a:gd name="connsiteY6" fmla="*/ 6781022 h 7248525"/>
              <a:gd name="connsiteX7" fmla="*/ 4990133 w 8105775"/>
              <a:gd name="connsiteY7" fmla="*/ 7234412 h 7248525"/>
              <a:gd name="connsiteX8" fmla="*/ 6442696 w 8105775"/>
              <a:gd name="connsiteY8" fmla="*/ 7103919 h 7248525"/>
              <a:gd name="connsiteX9" fmla="*/ 7065631 w 8105775"/>
              <a:gd name="connsiteY9" fmla="*/ 6813406 h 7248525"/>
              <a:gd name="connsiteX10" fmla="*/ 7575218 w 8105775"/>
              <a:gd name="connsiteY10" fmla="*/ 6330489 h 7248525"/>
              <a:gd name="connsiteX11" fmla="*/ 8074328 w 8105775"/>
              <a:gd name="connsiteY11" fmla="*/ 5337031 h 7248525"/>
              <a:gd name="connsiteX12" fmla="*/ 8036228 w 8105775"/>
              <a:gd name="connsiteY12" fmla="*/ 4195937 h 7248525"/>
              <a:gd name="connsiteX13" fmla="*/ 7866683 w 8105775"/>
              <a:gd name="connsiteY13" fmla="*/ 3469179 h 7248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105775" h="7248525">
                <a:moveTo>
                  <a:pt x="7866683" y="3469179"/>
                </a:moveTo>
                <a:cubicBezTo>
                  <a:pt x="7655228" y="2729086"/>
                  <a:pt x="7324711" y="2029951"/>
                  <a:pt x="6844650" y="1416541"/>
                </a:cubicBezTo>
                <a:cubicBezTo>
                  <a:pt x="6549375" y="1038399"/>
                  <a:pt x="6199808" y="699309"/>
                  <a:pt x="5800711" y="430704"/>
                </a:cubicBezTo>
                <a:cubicBezTo>
                  <a:pt x="4204321" y="-641811"/>
                  <a:pt x="2276460" y="544051"/>
                  <a:pt x="1604948" y="1225089"/>
                </a:cubicBezTo>
                <a:cubicBezTo>
                  <a:pt x="933435" y="1906126"/>
                  <a:pt x="-104790" y="3310111"/>
                  <a:pt x="8558" y="4330239"/>
                </a:cubicBezTo>
                <a:cubicBezTo>
                  <a:pt x="121905" y="5350367"/>
                  <a:pt x="583868" y="5796137"/>
                  <a:pt x="1055355" y="6109509"/>
                </a:cubicBezTo>
                <a:cubicBezTo>
                  <a:pt x="1526843" y="6423834"/>
                  <a:pt x="2328848" y="6711489"/>
                  <a:pt x="2590785" y="6781022"/>
                </a:cubicBezTo>
                <a:cubicBezTo>
                  <a:pt x="2852723" y="6850554"/>
                  <a:pt x="4212893" y="7164879"/>
                  <a:pt x="4990133" y="7234412"/>
                </a:cubicBezTo>
                <a:cubicBezTo>
                  <a:pt x="5474003" y="7278226"/>
                  <a:pt x="5975971" y="7243937"/>
                  <a:pt x="6442696" y="7103919"/>
                </a:cubicBezTo>
                <a:cubicBezTo>
                  <a:pt x="6659866" y="7039149"/>
                  <a:pt x="6885608" y="6952472"/>
                  <a:pt x="7065631" y="6813406"/>
                </a:cubicBezTo>
                <a:cubicBezTo>
                  <a:pt x="7251368" y="6670531"/>
                  <a:pt x="7423771" y="6509559"/>
                  <a:pt x="7575218" y="6330489"/>
                </a:cubicBezTo>
                <a:cubicBezTo>
                  <a:pt x="7816200" y="6043787"/>
                  <a:pt x="8001938" y="5706601"/>
                  <a:pt x="8074328" y="5337031"/>
                </a:cubicBezTo>
                <a:cubicBezTo>
                  <a:pt x="8147671" y="4960794"/>
                  <a:pt x="8104808" y="4572174"/>
                  <a:pt x="8036228" y="4195937"/>
                </a:cubicBezTo>
                <a:cubicBezTo>
                  <a:pt x="7990508" y="3951144"/>
                  <a:pt x="7935263" y="3708256"/>
                  <a:pt x="7866683" y="3469179"/>
                </a:cubicBezTo>
                <a:close/>
              </a:path>
            </a:pathLst>
          </a:custGeom>
          <a:gradFill>
            <a:gsLst>
              <a:gs pos="70000">
                <a:schemeClr val="accent3">
                  <a:lumMod val="75000"/>
                </a:schemeClr>
              </a:gs>
              <a:gs pos="0">
                <a:schemeClr val="accent3"/>
              </a:gs>
            </a:gsLst>
            <a:path path="circle">
              <a:fillToRect l="50000" t="50000" r="50000" b="50000"/>
            </a:path>
          </a:gradFill>
          <a:ln w="9525" cap="flat">
            <a:noFill/>
            <a:prstDash val="solid"/>
            <a:miter/>
          </a:ln>
          <a:effectLst>
            <a:softEdge rad="1270000"/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Light Blue">
            <a:extLst>
              <a:ext uri="{FF2B5EF4-FFF2-40B4-BE49-F238E27FC236}">
                <a16:creationId xmlns:a16="http://schemas.microsoft.com/office/drawing/2014/main" id="{B035C36C-144F-4D88-AAED-EAD7D3F7CFF3}"/>
              </a:ext>
            </a:extLst>
          </p:cNvPr>
          <p:cNvSpPr/>
          <p:nvPr/>
        </p:nvSpPr>
        <p:spPr>
          <a:xfrm rot="15300000">
            <a:off x="5418788" y="-6875143"/>
            <a:ext cx="30017871" cy="26843243"/>
          </a:xfrm>
          <a:custGeom>
            <a:avLst/>
            <a:gdLst>
              <a:gd name="connsiteX0" fmla="*/ 7866683 w 8105775"/>
              <a:gd name="connsiteY0" fmla="*/ 3469179 h 7248525"/>
              <a:gd name="connsiteX1" fmla="*/ 6844650 w 8105775"/>
              <a:gd name="connsiteY1" fmla="*/ 1416541 h 7248525"/>
              <a:gd name="connsiteX2" fmla="*/ 5800711 w 8105775"/>
              <a:gd name="connsiteY2" fmla="*/ 430704 h 7248525"/>
              <a:gd name="connsiteX3" fmla="*/ 1604948 w 8105775"/>
              <a:gd name="connsiteY3" fmla="*/ 1225089 h 7248525"/>
              <a:gd name="connsiteX4" fmla="*/ 8558 w 8105775"/>
              <a:gd name="connsiteY4" fmla="*/ 4330239 h 7248525"/>
              <a:gd name="connsiteX5" fmla="*/ 1055355 w 8105775"/>
              <a:gd name="connsiteY5" fmla="*/ 6109509 h 7248525"/>
              <a:gd name="connsiteX6" fmla="*/ 2590785 w 8105775"/>
              <a:gd name="connsiteY6" fmla="*/ 6781022 h 7248525"/>
              <a:gd name="connsiteX7" fmla="*/ 4990133 w 8105775"/>
              <a:gd name="connsiteY7" fmla="*/ 7234412 h 7248525"/>
              <a:gd name="connsiteX8" fmla="*/ 6442696 w 8105775"/>
              <a:gd name="connsiteY8" fmla="*/ 7103919 h 7248525"/>
              <a:gd name="connsiteX9" fmla="*/ 7065631 w 8105775"/>
              <a:gd name="connsiteY9" fmla="*/ 6813406 h 7248525"/>
              <a:gd name="connsiteX10" fmla="*/ 7575218 w 8105775"/>
              <a:gd name="connsiteY10" fmla="*/ 6330489 h 7248525"/>
              <a:gd name="connsiteX11" fmla="*/ 8074328 w 8105775"/>
              <a:gd name="connsiteY11" fmla="*/ 5337031 h 7248525"/>
              <a:gd name="connsiteX12" fmla="*/ 8036228 w 8105775"/>
              <a:gd name="connsiteY12" fmla="*/ 4195937 h 7248525"/>
              <a:gd name="connsiteX13" fmla="*/ 7866683 w 8105775"/>
              <a:gd name="connsiteY13" fmla="*/ 3469179 h 7248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105775" h="7248525">
                <a:moveTo>
                  <a:pt x="7866683" y="3469179"/>
                </a:moveTo>
                <a:cubicBezTo>
                  <a:pt x="7655228" y="2729086"/>
                  <a:pt x="7324711" y="2029951"/>
                  <a:pt x="6844650" y="1416541"/>
                </a:cubicBezTo>
                <a:cubicBezTo>
                  <a:pt x="6549375" y="1038399"/>
                  <a:pt x="6199808" y="699309"/>
                  <a:pt x="5800711" y="430704"/>
                </a:cubicBezTo>
                <a:cubicBezTo>
                  <a:pt x="4204321" y="-641811"/>
                  <a:pt x="2276460" y="544051"/>
                  <a:pt x="1604948" y="1225089"/>
                </a:cubicBezTo>
                <a:cubicBezTo>
                  <a:pt x="933435" y="1906126"/>
                  <a:pt x="-104790" y="3310111"/>
                  <a:pt x="8558" y="4330239"/>
                </a:cubicBezTo>
                <a:cubicBezTo>
                  <a:pt x="121905" y="5350367"/>
                  <a:pt x="583868" y="5796137"/>
                  <a:pt x="1055355" y="6109509"/>
                </a:cubicBezTo>
                <a:cubicBezTo>
                  <a:pt x="1526843" y="6423834"/>
                  <a:pt x="2328848" y="6711489"/>
                  <a:pt x="2590785" y="6781022"/>
                </a:cubicBezTo>
                <a:cubicBezTo>
                  <a:pt x="2852723" y="6850554"/>
                  <a:pt x="4212893" y="7164879"/>
                  <a:pt x="4990133" y="7234412"/>
                </a:cubicBezTo>
                <a:cubicBezTo>
                  <a:pt x="5474003" y="7278226"/>
                  <a:pt x="5975971" y="7243937"/>
                  <a:pt x="6442696" y="7103919"/>
                </a:cubicBezTo>
                <a:cubicBezTo>
                  <a:pt x="6659866" y="7039149"/>
                  <a:pt x="6885608" y="6952472"/>
                  <a:pt x="7065631" y="6813406"/>
                </a:cubicBezTo>
                <a:cubicBezTo>
                  <a:pt x="7251368" y="6670531"/>
                  <a:pt x="7423771" y="6509559"/>
                  <a:pt x="7575218" y="6330489"/>
                </a:cubicBezTo>
                <a:cubicBezTo>
                  <a:pt x="7816200" y="6043787"/>
                  <a:pt x="8001938" y="5706601"/>
                  <a:pt x="8074328" y="5337031"/>
                </a:cubicBezTo>
                <a:cubicBezTo>
                  <a:pt x="8147671" y="4960794"/>
                  <a:pt x="8104808" y="4572174"/>
                  <a:pt x="8036228" y="4195937"/>
                </a:cubicBezTo>
                <a:cubicBezTo>
                  <a:pt x="7990508" y="3951144"/>
                  <a:pt x="7935263" y="3708256"/>
                  <a:pt x="7866683" y="3469179"/>
                </a:cubicBezTo>
                <a:close/>
              </a:path>
            </a:pathLst>
          </a:custGeom>
          <a:gradFill>
            <a:gsLst>
              <a:gs pos="80000">
                <a:schemeClr val="accent2">
                  <a:alpha val="32000"/>
                </a:schemeClr>
              </a:gs>
              <a:gs pos="0">
                <a:schemeClr val="accent1"/>
              </a:gs>
            </a:gsLst>
            <a:path path="circle">
              <a:fillToRect l="50000" t="50000" r="50000" b="50000"/>
            </a:path>
          </a:gradFill>
          <a:ln w="9525" cap="flat">
            <a:noFill/>
            <a:prstDash val="solid"/>
            <a:miter/>
          </a:ln>
          <a:effectLst>
            <a:softEdge rad="1270000"/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067CBA8-12FE-45BC-82B6-416285C17437}"/>
              </a:ext>
            </a:extLst>
          </p:cNvPr>
          <p:cNvSpPr/>
          <p:nvPr/>
        </p:nvSpPr>
        <p:spPr>
          <a:xfrm>
            <a:off x="8743894" y="-28541"/>
            <a:ext cx="21188427" cy="1371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56000"/>
                </a:schemeClr>
              </a:gs>
              <a:gs pos="35000">
                <a:schemeClr val="bg1">
                  <a:alpha val="78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1F6B2CE-0369-464A-A23E-557140236417}"/>
              </a:ext>
            </a:extLst>
          </p:cNvPr>
          <p:cNvGrpSpPr/>
          <p:nvPr/>
        </p:nvGrpSpPr>
        <p:grpSpPr>
          <a:xfrm>
            <a:off x="7938804" y="5476234"/>
            <a:ext cx="5912494" cy="1596395"/>
            <a:chOff x="4320062" y="3762454"/>
            <a:chExt cx="7222967" cy="1542893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C13319C0-4D17-4F90-9F68-B0444ABBCC42}"/>
                </a:ext>
              </a:extLst>
            </p:cNvPr>
            <p:cNvSpPr/>
            <p:nvPr/>
          </p:nvSpPr>
          <p:spPr>
            <a:xfrm>
              <a:off x="4320062" y="3762454"/>
              <a:ext cx="7222967" cy="1542893"/>
            </a:xfrm>
            <a:prstGeom prst="roundRect">
              <a:avLst>
                <a:gd name="adj" fmla="val 6732"/>
              </a:avLst>
            </a:prstGeom>
            <a:solidFill>
              <a:schemeClr val="bg1"/>
            </a:solidFill>
            <a:ln w="53975">
              <a:noFill/>
            </a:ln>
            <a:effectLst>
              <a:outerShdw blurRad="355600" dist="495300" dir="2220000" sx="91000" sy="91000" algn="tl" rotWithShape="0">
                <a:schemeClr val="accent1">
                  <a:lumMod val="75000"/>
                  <a:alpha val="40000"/>
                </a:scheme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F065DA8-39FD-465D-8798-B9272DA19E08}"/>
                </a:ext>
              </a:extLst>
            </p:cNvPr>
            <p:cNvSpPr txBox="1"/>
            <p:nvPr/>
          </p:nvSpPr>
          <p:spPr>
            <a:xfrm>
              <a:off x="4944834" y="3859046"/>
              <a:ext cx="6000440" cy="133857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Mencatat</a:t>
              </a:r>
              <a:r>
                <a:rPr lang="en-US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data </a:t>
              </a:r>
              <a:r>
                <a:rPr lang="en-US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transaksi</a:t>
              </a:r>
              <a:r>
                <a:rPr lang="en-US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secara</a:t>
              </a:r>
              <a:r>
                <a:rPr lang="en-US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br>
                <a:rPr lang="en-US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</a:br>
              <a:r>
                <a:rPr lang="en-US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lengkap</a:t>
              </a:r>
              <a:r>
                <a:rPr lang="en-US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dan </a:t>
              </a:r>
              <a:r>
                <a:rPr lang="en-US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diproses</a:t>
              </a:r>
              <a:r>
                <a:rPr lang="en-US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menjadi</a:t>
              </a:r>
              <a:r>
                <a:rPr lang="en-US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br>
                <a:rPr lang="en-US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</a:br>
              <a:r>
                <a:rPr lang="en-US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laporan</a:t>
              </a:r>
              <a:r>
                <a:rPr lang="en-US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</a:t>
              </a:r>
              <a:endParaRPr kumimoji="0" lang="en-US" sz="2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33D04A57-66AC-49D3-96D1-53B2DE4AE740}"/>
                </a:ext>
              </a:extLst>
            </p:cNvPr>
            <p:cNvSpPr/>
            <p:nvPr/>
          </p:nvSpPr>
          <p:spPr>
            <a:xfrm>
              <a:off x="4409879" y="3832585"/>
              <a:ext cx="534955" cy="1402630"/>
            </a:xfrm>
            <a:prstGeom prst="roundRect">
              <a:avLst>
                <a:gd name="adj" fmla="val 14123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b-documents-and-folder-02" panose="02000509000000000000" pitchFamily="49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2307158-E63A-48C8-99BA-324601429BC1}"/>
              </a:ext>
            </a:extLst>
          </p:cNvPr>
          <p:cNvGrpSpPr/>
          <p:nvPr/>
        </p:nvGrpSpPr>
        <p:grpSpPr>
          <a:xfrm>
            <a:off x="8439962" y="7372187"/>
            <a:ext cx="6771626" cy="1447776"/>
            <a:chOff x="4320061" y="5663826"/>
            <a:chExt cx="6585171" cy="1542893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48762A17-72BE-4BCA-9AE1-277415A046F0}"/>
                </a:ext>
              </a:extLst>
            </p:cNvPr>
            <p:cNvSpPr/>
            <p:nvPr/>
          </p:nvSpPr>
          <p:spPr>
            <a:xfrm>
              <a:off x="4320061" y="5663826"/>
              <a:ext cx="6585171" cy="1542893"/>
            </a:xfrm>
            <a:prstGeom prst="roundRect">
              <a:avLst>
                <a:gd name="adj" fmla="val 5219"/>
              </a:avLst>
            </a:prstGeom>
            <a:solidFill>
              <a:schemeClr val="bg1"/>
            </a:solidFill>
            <a:ln w="53975">
              <a:noFill/>
            </a:ln>
            <a:effectLst>
              <a:outerShdw blurRad="355600" dist="495300" dir="2220000" sx="91000" sy="91000" algn="tl" rotWithShape="0">
                <a:schemeClr val="accent1">
                  <a:lumMod val="75000"/>
                  <a:alpha val="40000"/>
                </a:scheme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3C91C2EA-5AA2-42AC-AF57-D5B102C58BAC}"/>
                </a:ext>
              </a:extLst>
            </p:cNvPr>
            <p:cNvSpPr/>
            <p:nvPr/>
          </p:nvSpPr>
          <p:spPr>
            <a:xfrm>
              <a:off x="4409879" y="5733956"/>
              <a:ext cx="480751" cy="1402630"/>
            </a:xfrm>
            <a:prstGeom prst="roundRect">
              <a:avLst>
                <a:gd name="adj" fmla="val 14123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b-documents-and-folder-02" panose="02000509000000000000" pitchFamily="49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EEC0822-7205-4A6E-A531-3D44B28D0A3A}"/>
                </a:ext>
              </a:extLst>
            </p:cNvPr>
            <p:cNvSpPr txBox="1"/>
            <p:nvPr/>
          </p:nvSpPr>
          <p:spPr>
            <a:xfrm>
              <a:off x="5003061" y="5786284"/>
              <a:ext cx="5495373" cy="129797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bisa</a:t>
              </a:r>
              <a:r>
                <a:rPr lang="en-US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mengantisipasi</a:t>
              </a:r>
              <a:r>
                <a:rPr lang="en-US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kekurangan</a:t>
              </a:r>
              <a:r>
                <a:rPr lang="en-US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br>
                <a:rPr lang="en-US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</a:br>
              <a:r>
                <a:rPr lang="en-US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bahan</a:t>
              </a:r>
              <a:r>
                <a:rPr lang="en-US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baku</a:t>
              </a:r>
              <a:r>
                <a:rPr lang="en-US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dan </a:t>
              </a:r>
              <a:r>
                <a:rPr lang="en-US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ketersediaan</a:t>
              </a:r>
              <a:r>
                <a:rPr lang="en-US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br>
                <a:rPr lang="en-US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</a:br>
              <a:r>
                <a:rPr lang="en-US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produk</a:t>
              </a:r>
              <a:r>
                <a:rPr lang="en-US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128D2B4-5DF0-4406-B2F9-0DFCAD690D43}"/>
              </a:ext>
            </a:extLst>
          </p:cNvPr>
          <p:cNvGrpSpPr/>
          <p:nvPr/>
        </p:nvGrpSpPr>
        <p:grpSpPr>
          <a:xfrm>
            <a:off x="7360732" y="9055345"/>
            <a:ext cx="5904327" cy="1504338"/>
            <a:chOff x="4320061" y="7465795"/>
            <a:chExt cx="4774550" cy="1542893"/>
          </a:xfrm>
        </p:grpSpPr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BFFD7C77-4153-40CD-96EB-DA74FA678FBC}"/>
                </a:ext>
              </a:extLst>
            </p:cNvPr>
            <p:cNvSpPr/>
            <p:nvPr/>
          </p:nvSpPr>
          <p:spPr>
            <a:xfrm>
              <a:off x="4320061" y="7465795"/>
              <a:ext cx="4774550" cy="1542893"/>
            </a:xfrm>
            <a:prstGeom prst="roundRect">
              <a:avLst>
                <a:gd name="adj" fmla="val 6280"/>
              </a:avLst>
            </a:prstGeom>
            <a:solidFill>
              <a:schemeClr val="bg1"/>
            </a:solidFill>
            <a:ln w="53975">
              <a:noFill/>
            </a:ln>
            <a:effectLst>
              <a:outerShdw blurRad="355600" dist="495300" dir="2220000" sx="91000" sy="91000" algn="tl" rotWithShape="0">
                <a:schemeClr val="accent1">
                  <a:lumMod val="75000"/>
                  <a:alpha val="40000"/>
                </a:scheme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A5B369C4-9870-4C1A-A0BB-FF00E9B85655}"/>
                </a:ext>
              </a:extLst>
            </p:cNvPr>
            <p:cNvSpPr/>
            <p:nvPr/>
          </p:nvSpPr>
          <p:spPr>
            <a:xfrm>
              <a:off x="4409880" y="7535923"/>
              <a:ext cx="378682" cy="1402631"/>
            </a:xfrm>
            <a:prstGeom prst="roundRect">
              <a:avLst>
                <a:gd name="adj" fmla="val 14123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b-documents-and-folder-02" panose="02000509000000000000" pitchFamily="49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F47EFED-CECF-4906-8F72-8AE81EDE66BE}"/>
                </a:ext>
              </a:extLst>
            </p:cNvPr>
            <p:cNvSpPr txBox="1"/>
            <p:nvPr/>
          </p:nvSpPr>
          <p:spPr>
            <a:xfrm>
              <a:off x="4850375" y="7637329"/>
              <a:ext cx="4172008" cy="11667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Memberikan</a:t>
              </a:r>
              <a:r>
                <a:rPr lang="en-US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laporan</a:t>
              </a:r>
              <a:r>
                <a:rPr lang="en-US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br>
                <a:rPr lang="en-US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</a:br>
              <a:r>
                <a:rPr lang="en-US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penjualan</a:t>
              </a:r>
              <a:r>
                <a:rPr lang="en-US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usaha</a:t>
              </a:r>
              <a:r>
                <a:rPr lang="en-US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Anda </a:t>
              </a:r>
              <a:br>
                <a:rPr lang="en-US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</a:br>
              <a:r>
                <a:rPr lang="en-US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secara</a:t>
              </a:r>
              <a:r>
                <a:rPr lang="en-US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langsung</a:t>
              </a:r>
              <a:r>
                <a:rPr lang="en-US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atau</a:t>
              </a:r>
              <a:r>
                <a:rPr lang="en-US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online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9388CA3-EBA3-41C0-8996-1DEF97F500FF}"/>
              </a:ext>
            </a:extLst>
          </p:cNvPr>
          <p:cNvGrpSpPr/>
          <p:nvPr/>
        </p:nvGrpSpPr>
        <p:grpSpPr>
          <a:xfrm>
            <a:off x="13553937" y="9051076"/>
            <a:ext cx="7266397" cy="1515658"/>
            <a:chOff x="4320062" y="3762454"/>
            <a:chExt cx="5612084" cy="1542893"/>
          </a:xfrm>
        </p:grpSpPr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A006FEF4-F3C5-4EF6-85E7-016C1E7E77C5}"/>
                </a:ext>
              </a:extLst>
            </p:cNvPr>
            <p:cNvSpPr/>
            <p:nvPr/>
          </p:nvSpPr>
          <p:spPr>
            <a:xfrm>
              <a:off x="4320062" y="3762454"/>
              <a:ext cx="5612084" cy="1542893"/>
            </a:xfrm>
            <a:prstGeom prst="roundRect">
              <a:avLst>
                <a:gd name="adj" fmla="val 7276"/>
              </a:avLst>
            </a:prstGeom>
            <a:solidFill>
              <a:schemeClr val="bg1"/>
            </a:solidFill>
            <a:ln w="53975">
              <a:noFill/>
            </a:ln>
            <a:effectLst>
              <a:outerShdw blurRad="355600" dist="495300" dir="2220000" sx="91000" sy="91000" algn="tl" rotWithShape="0">
                <a:schemeClr val="accent1">
                  <a:lumMod val="75000"/>
                  <a:alpha val="40000"/>
                </a:scheme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EE0AF815-7E4A-49C2-9320-E43099F2C3A5}"/>
                </a:ext>
              </a:extLst>
            </p:cNvPr>
            <p:cNvSpPr/>
            <p:nvPr/>
          </p:nvSpPr>
          <p:spPr>
            <a:xfrm>
              <a:off x="4409880" y="3832585"/>
              <a:ext cx="360677" cy="1402630"/>
            </a:xfrm>
            <a:prstGeom prst="roundRect">
              <a:avLst>
                <a:gd name="adj" fmla="val 1412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b-documents-and-folder-02" panose="02000509000000000000" pitchFamily="49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090DAFC-0CA2-4D71-A4A5-05D4B720E75B}"/>
                </a:ext>
              </a:extLst>
            </p:cNvPr>
            <p:cNvSpPr txBox="1"/>
            <p:nvPr/>
          </p:nvSpPr>
          <p:spPr>
            <a:xfrm>
              <a:off x="4837578" y="3828959"/>
              <a:ext cx="5011452" cy="140988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Segala</a:t>
              </a:r>
              <a:r>
                <a:rPr lang="en-US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macam</a:t>
              </a:r>
              <a:r>
                <a:rPr lang="en-US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bentuk</a:t>
              </a:r>
              <a:r>
                <a:rPr lang="en-US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perubahan</a:t>
              </a:r>
              <a:r>
                <a:rPr lang="en-US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br>
                <a:rPr lang="en-US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</a:br>
              <a:r>
                <a:rPr lang="en-US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terhadap</a:t>
              </a:r>
              <a:r>
                <a:rPr lang="en-US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data menu </a:t>
              </a:r>
              <a:r>
                <a:rPr lang="en-US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seperti</a:t>
              </a:r>
              <a:r>
                <a:rPr lang="en-US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br>
                <a:rPr lang="en-US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</a:br>
              <a:r>
                <a:rPr lang="en-US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harga</a:t>
              </a:r>
              <a:r>
                <a:rPr lang="en-US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dapat</a:t>
              </a:r>
              <a:r>
                <a:rPr lang="en-US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dilakukan</a:t>
              </a:r>
              <a:r>
                <a:rPr lang="en-US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dengan</a:t>
              </a:r>
              <a:r>
                <a:rPr lang="en-US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cepat</a:t>
              </a:r>
              <a:endParaRPr lang="en-US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225B739-A094-467B-97ED-A3BD2DE16146}"/>
              </a:ext>
            </a:extLst>
          </p:cNvPr>
          <p:cNvGrpSpPr/>
          <p:nvPr/>
        </p:nvGrpSpPr>
        <p:grpSpPr>
          <a:xfrm>
            <a:off x="14753552" y="5519758"/>
            <a:ext cx="6661334" cy="1515657"/>
            <a:chOff x="4320060" y="5663825"/>
            <a:chExt cx="7628765" cy="1542893"/>
          </a:xfrm>
        </p:grpSpPr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598C9B91-9F2E-4B92-B699-27B064D88EA3}"/>
                </a:ext>
              </a:extLst>
            </p:cNvPr>
            <p:cNvSpPr/>
            <p:nvPr/>
          </p:nvSpPr>
          <p:spPr>
            <a:xfrm>
              <a:off x="4320060" y="5663825"/>
              <a:ext cx="7473833" cy="1542893"/>
            </a:xfrm>
            <a:prstGeom prst="roundRect">
              <a:avLst>
                <a:gd name="adj" fmla="val 6582"/>
              </a:avLst>
            </a:prstGeom>
            <a:solidFill>
              <a:schemeClr val="bg1"/>
            </a:solidFill>
            <a:ln w="53975">
              <a:noFill/>
            </a:ln>
            <a:effectLst>
              <a:outerShdw blurRad="355600" dist="495300" dir="2220000" sx="91000" sy="91000" algn="tl" rotWithShape="0">
                <a:schemeClr val="accent1">
                  <a:lumMod val="75000"/>
                  <a:alpha val="40000"/>
                </a:scheme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DF23D740-5FB7-4E86-86C1-9E531F7DE438}"/>
                </a:ext>
              </a:extLst>
            </p:cNvPr>
            <p:cNvSpPr/>
            <p:nvPr/>
          </p:nvSpPr>
          <p:spPr>
            <a:xfrm>
              <a:off x="4409879" y="5733955"/>
              <a:ext cx="417809" cy="1402630"/>
            </a:xfrm>
            <a:prstGeom prst="roundRect">
              <a:avLst>
                <a:gd name="adj" fmla="val 14123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b-documents-and-folder-02" panose="02000509000000000000" pitchFamily="49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A3AFD045-6C7D-419A-866C-2251872B5763}"/>
                </a:ext>
              </a:extLst>
            </p:cNvPr>
            <p:cNvSpPr txBox="1"/>
            <p:nvPr/>
          </p:nvSpPr>
          <p:spPr>
            <a:xfrm>
              <a:off x="4917507" y="5721256"/>
              <a:ext cx="7031318" cy="140988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Mencetak</a:t>
              </a:r>
              <a:r>
                <a:rPr lang="en-US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struk</a:t>
              </a:r>
              <a:r>
                <a:rPr lang="en-US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pembelian</a:t>
              </a:r>
              <a:r>
                <a:rPr lang="en-US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bagi</a:t>
              </a:r>
              <a:r>
                <a:rPr lang="en-US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br>
                <a:rPr lang="en-US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</a:br>
              <a:r>
                <a:rPr lang="en-US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pelanggan</a:t>
              </a:r>
              <a:r>
                <a:rPr lang="en-US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dan </a:t>
              </a:r>
              <a:r>
                <a:rPr lang="en-US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tidak</a:t>
              </a:r>
              <a:r>
                <a:rPr lang="en-US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perlu</a:t>
              </a:r>
              <a:r>
                <a:rPr lang="en-US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lagi</a:t>
              </a:r>
              <a:r>
                <a:rPr lang="en-US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br>
                <a:rPr lang="en-US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</a:br>
              <a:r>
                <a:rPr lang="en-US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menggunakan</a:t>
              </a:r>
              <a:r>
                <a:rPr lang="en-US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kertas</a:t>
              </a:r>
              <a:r>
                <a:rPr lang="en-US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nota manual</a:t>
              </a:r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B77414DA-AB09-43D2-8A36-25A2F54BC3C4}"/>
              </a:ext>
            </a:extLst>
          </p:cNvPr>
          <p:cNvSpPr/>
          <p:nvPr/>
        </p:nvSpPr>
        <p:spPr>
          <a:xfrm>
            <a:off x="10546535" y="2823680"/>
            <a:ext cx="826061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dirty="0" err="1">
                <a:latin typeface="Century Gothic"/>
              </a:rPr>
              <a:t>Fungsi</a:t>
            </a:r>
            <a:r>
              <a:rPr lang="en-US" sz="6000" b="1" dirty="0">
                <a:latin typeface="Century Gothic"/>
              </a:rPr>
              <a:t> &amp; </a:t>
            </a:r>
            <a:r>
              <a:rPr lang="en-US" sz="6000" b="1" dirty="0" err="1">
                <a:latin typeface="Century Gothic"/>
              </a:rPr>
              <a:t>Manfaat</a:t>
            </a:r>
            <a:endParaRPr lang="en-US" sz="6000" b="1" dirty="0">
              <a:latin typeface="Century Gothic"/>
            </a:endParaRPr>
          </a:p>
          <a:p>
            <a:r>
              <a:rPr lang="en-US" sz="6000" b="1" dirty="0">
                <a:latin typeface="Century Gothic"/>
              </a:rPr>
              <a:t>Point Of Sale</a:t>
            </a:r>
            <a:endParaRPr lang="en-US" sz="60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863744B-287C-40B8-B1AD-4609A48F4E77}"/>
              </a:ext>
            </a:extLst>
          </p:cNvPr>
          <p:cNvCxnSpPr>
            <a:cxnSpLocks/>
          </p:cNvCxnSpPr>
          <p:nvPr/>
        </p:nvCxnSpPr>
        <p:spPr>
          <a:xfrm rot="5400000">
            <a:off x="11852565" y="3752310"/>
            <a:ext cx="0" cy="2377012"/>
          </a:xfrm>
          <a:prstGeom prst="line">
            <a:avLst/>
          </a:prstGeom>
          <a:ln w="1143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CF012CD3-5B55-4562-BE0A-12D16EC4B9A9}"/>
              </a:ext>
            </a:extLst>
          </p:cNvPr>
          <p:cNvSpPr txBox="1"/>
          <p:nvPr/>
        </p:nvSpPr>
        <p:spPr>
          <a:xfrm>
            <a:off x="1876893" y="1502434"/>
            <a:ext cx="16850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sz="3200" b="1" noProof="0" dirty="0">
                <a:solidFill>
                  <a:schemeClr val="bg1"/>
                </a:solidFill>
                <a:latin typeface="Century Gothic"/>
              </a:rPr>
              <a:t>METPEN</a:t>
            </a:r>
            <a:endParaRPr kumimoji="0" lang="en-US" sz="16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/>
            </a:endParaRPr>
          </a:p>
        </p:txBody>
      </p:sp>
      <p:sp>
        <p:nvSpPr>
          <p:cNvPr id="72" name="Freeform 5">
            <a:extLst>
              <a:ext uri="{FF2B5EF4-FFF2-40B4-BE49-F238E27FC236}">
                <a16:creationId xmlns:a16="http://schemas.microsoft.com/office/drawing/2014/main" id="{2ECBADA7-8F55-4317-A98A-BD4F757C2FB2}"/>
              </a:ext>
            </a:extLst>
          </p:cNvPr>
          <p:cNvSpPr>
            <a:spLocks noEditPoints="1"/>
          </p:cNvSpPr>
          <p:nvPr/>
        </p:nvSpPr>
        <p:spPr bwMode="auto">
          <a:xfrm>
            <a:off x="3781969" y="1614170"/>
            <a:ext cx="462228" cy="421683"/>
          </a:xfrm>
          <a:custGeom>
            <a:avLst/>
            <a:gdLst>
              <a:gd name="T0" fmla="*/ 0 w 456"/>
              <a:gd name="T1" fmla="*/ 356 h 416"/>
              <a:gd name="T2" fmla="*/ 147 w 456"/>
              <a:gd name="T3" fmla="*/ 208 h 416"/>
              <a:gd name="T4" fmla="*/ 0 w 456"/>
              <a:gd name="T5" fmla="*/ 58 h 416"/>
              <a:gd name="T6" fmla="*/ 59 w 456"/>
              <a:gd name="T7" fmla="*/ 0 h 416"/>
              <a:gd name="T8" fmla="*/ 265 w 456"/>
              <a:gd name="T9" fmla="*/ 208 h 416"/>
              <a:gd name="T10" fmla="*/ 59 w 456"/>
              <a:gd name="T11" fmla="*/ 416 h 416"/>
              <a:gd name="T12" fmla="*/ 0 w 456"/>
              <a:gd name="T13" fmla="*/ 356 h 416"/>
              <a:gd name="T14" fmla="*/ 248 w 456"/>
              <a:gd name="T15" fmla="*/ 0 h 416"/>
              <a:gd name="T16" fmla="*/ 456 w 456"/>
              <a:gd name="T17" fmla="*/ 208 h 416"/>
              <a:gd name="T18" fmla="*/ 248 w 456"/>
              <a:gd name="T19" fmla="*/ 416 h 416"/>
              <a:gd name="T20" fmla="*/ 191 w 456"/>
              <a:gd name="T21" fmla="*/ 356 h 416"/>
              <a:gd name="T22" fmla="*/ 338 w 456"/>
              <a:gd name="T23" fmla="*/ 208 h 416"/>
              <a:gd name="T24" fmla="*/ 191 w 456"/>
              <a:gd name="T25" fmla="*/ 58 h 416"/>
              <a:gd name="T26" fmla="*/ 248 w 456"/>
              <a:gd name="T27" fmla="*/ 0 h 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56" h="416">
                <a:moveTo>
                  <a:pt x="0" y="356"/>
                </a:moveTo>
                <a:lnTo>
                  <a:pt x="147" y="208"/>
                </a:lnTo>
                <a:lnTo>
                  <a:pt x="0" y="58"/>
                </a:lnTo>
                <a:lnTo>
                  <a:pt x="59" y="0"/>
                </a:lnTo>
                <a:lnTo>
                  <a:pt x="265" y="208"/>
                </a:lnTo>
                <a:lnTo>
                  <a:pt x="59" y="416"/>
                </a:lnTo>
                <a:lnTo>
                  <a:pt x="0" y="356"/>
                </a:lnTo>
                <a:close/>
                <a:moveTo>
                  <a:pt x="248" y="0"/>
                </a:moveTo>
                <a:lnTo>
                  <a:pt x="456" y="208"/>
                </a:lnTo>
                <a:lnTo>
                  <a:pt x="248" y="416"/>
                </a:lnTo>
                <a:lnTo>
                  <a:pt x="191" y="356"/>
                </a:lnTo>
                <a:lnTo>
                  <a:pt x="338" y="208"/>
                </a:lnTo>
                <a:lnTo>
                  <a:pt x="191" y="58"/>
                </a:lnTo>
                <a:lnTo>
                  <a:pt x="248" y="0"/>
                </a:lnTo>
                <a:close/>
              </a:path>
            </a:pathLst>
          </a:custGeom>
          <a:solidFill>
            <a:schemeClr val="bg1"/>
          </a:solidFill>
          <a:ln w="152400">
            <a:noFill/>
          </a:ln>
          <a:effectLst>
            <a:outerShdw blurRad="596900" dist="419100" dir="2700000" algn="tl" rotWithShape="0">
              <a:schemeClr val="accent3">
                <a:lumMod val="50000"/>
                <a:alpha val="8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CEE104D-5432-4B69-9702-375A5DDFF3CA}"/>
              </a:ext>
            </a:extLst>
          </p:cNvPr>
          <p:cNvSpPr txBox="1"/>
          <p:nvPr/>
        </p:nvSpPr>
        <p:spPr>
          <a:xfrm>
            <a:off x="13129216" y="1563988"/>
            <a:ext cx="201850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lvl="0">
              <a:defRPr/>
            </a:pPr>
            <a:r>
              <a:rPr lang="en-US" sz="24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Century Gothic"/>
              </a:rPr>
              <a:t>Pengenalan</a:t>
            </a:r>
            <a:endParaRPr kumimoji="0" lang="en-US" sz="12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0000"/>
                  <a:lumOff val="10000"/>
                </a:schemeClr>
              </a:solidFill>
              <a:effectLst/>
              <a:uLnTx/>
              <a:uFillTx/>
              <a:latin typeface="Century Gothic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0EC9318-B688-4ADF-86B1-D722619F29A9}"/>
              </a:ext>
            </a:extLst>
          </p:cNvPr>
          <p:cNvSpPr txBox="1"/>
          <p:nvPr/>
        </p:nvSpPr>
        <p:spPr>
          <a:xfrm>
            <a:off x="15803592" y="1563988"/>
            <a:ext cx="1112805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lvl="0">
              <a:defRPr/>
            </a:pPr>
            <a:r>
              <a:rPr lang="en-US" sz="2400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Century Gothic"/>
              </a:rPr>
              <a:t>Fungsi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0000"/>
                  <a:lumOff val="10000"/>
                </a:schemeClr>
              </a:solidFill>
              <a:effectLst/>
              <a:uLnTx/>
              <a:uFillTx/>
              <a:latin typeface="Century Gothic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44B4E9B-9F79-4038-9F5B-CB859AD96659}"/>
              </a:ext>
            </a:extLst>
          </p:cNvPr>
          <p:cNvSpPr txBox="1"/>
          <p:nvPr/>
        </p:nvSpPr>
        <p:spPr>
          <a:xfrm>
            <a:off x="18079114" y="1563988"/>
            <a:ext cx="202491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lvl="0">
              <a:defRPr/>
            </a:pPr>
            <a:r>
              <a:rPr lang="en-US" sz="24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Century Gothic"/>
              </a:rPr>
              <a:t>Keuntungan</a:t>
            </a:r>
            <a:endParaRPr kumimoji="0" lang="en-US" sz="12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0000"/>
                  <a:lumOff val="10000"/>
                </a:schemeClr>
              </a:solidFill>
              <a:effectLst/>
              <a:uLnTx/>
              <a:uFillTx/>
              <a:latin typeface="Century Gothic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C92886B-360B-43BA-B883-6BC704EF80AF}"/>
              </a:ext>
            </a:extLst>
          </p:cNvPr>
          <p:cNvSpPr txBox="1"/>
          <p:nvPr/>
        </p:nvSpPr>
        <p:spPr>
          <a:xfrm>
            <a:off x="20629477" y="1563988"/>
            <a:ext cx="215155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lvl="0">
              <a:defRPr/>
            </a:pPr>
            <a:r>
              <a:rPr lang="en-US" sz="24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Century Gothic"/>
              </a:rPr>
              <a:t>Penggunaan</a:t>
            </a:r>
            <a:endParaRPr kumimoji="0" lang="en-US" sz="12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0000"/>
                  <a:lumOff val="10000"/>
                </a:schemeClr>
              </a:solidFill>
              <a:effectLst/>
              <a:uLnTx/>
              <a:uFillTx/>
              <a:latin typeface="Century Gothic"/>
            </a:endParaRPr>
          </a:p>
        </p:txBody>
      </p:sp>
      <p:grpSp>
        <p:nvGrpSpPr>
          <p:cNvPr id="88" name="Group 25">
            <a:extLst>
              <a:ext uri="{FF2B5EF4-FFF2-40B4-BE49-F238E27FC236}">
                <a16:creationId xmlns:a16="http://schemas.microsoft.com/office/drawing/2014/main" id="{9EA64075-46C3-4313-9F32-DDA76819D744}"/>
              </a:ext>
            </a:extLst>
          </p:cNvPr>
          <p:cNvGrpSpPr/>
          <p:nvPr/>
        </p:nvGrpSpPr>
        <p:grpSpPr>
          <a:xfrm>
            <a:off x="15515520" y="7374077"/>
            <a:ext cx="5268387" cy="1230744"/>
            <a:chOff x="4320062" y="3762454"/>
            <a:chExt cx="7222967" cy="1542893"/>
          </a:xfrm>
        </p:grpSpPr>
        <p:sp>
          <p:nvSpPr>
            <p:cNvPr id="89" name="Rectangle: Rounded Corners 26">
              <a:extLst>
                <a:ext uri="{FF2B5EF4-FFF2-40B4-BE49-F238E27FC236}">
                  <a16:creationId xmlns:a16="http://schemas.microsoft.com/office/drawing/2014/main" id="{56390052-AA11-48F8-ADA2-E3929F89B083}"/>
                </a:ext>
              </a:extLst>
            </p:cNvPr>
            <p:cNvSpPr/>
            <p:nvPr/>
          </p:nvSpPr>
          <p:spPr>
            <a:xfrm>
              <a:off x="4320062" y="3762454"/>
              <a:ext cx="7222967" cy="1542893"/>
            </a:xfrm>
            <a:prstGeom prst="roundRect">
              <a:avLst>
                <a:gd name="adj" fmla="val 6732"/>
              </a:avLst>
            </a:prstGeom>
            <a:solidFill>
              <a:schemeClr val="bg1"/>
            </a:solidFill>
            <a:ln w="53975">
              <a:noFill/>
            </a:ln>
            <a:effectLst>
              <a:outerShdw blurRad="355600" dist="495300" dir="2220000" sx="91000" sy="91000" algn="tl" rotWithShape="0">
                <a:schemeClr val="accent1">
                  <a:lumMod val="75000"/>
                  <a:alpha val="40000"/>
                </a:scheme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0" name="TextBox 28">
              <a:extLst>
                <a:ext uri="{FF2B5EF4-FFF2-40B4-BE49-F238E27FC236}">
                  <a16:creationId xmlns:a16="http://schemas.microsoft.com/office/drawing/2014/main" id="{0720B2FD-E611-4619-934B-87337CF051F1}"/>
                </a:ext>
              </a:extLst>
            </p:cNvPr>
            <p:cNvSpPr txBox="1"/>
            <p:nvPr/>
          </p:nvSpPr>
          <p:spPr>
            <a:xfrm>
              <a:off x="5058251" y="3997308"/>
              <a:ext cx="4591732" cy="104176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kalkulasi</a:t>
              </a:r>
              <a:r>
                <a:rPr lang="en-US" sz="24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otomatis</a:t>
              </a:r>
              <a:r>
                <a:rPr lang="en-US" sz="24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dan </a:t>
              </a:r>
              <a:br>
                <a:rPr lang="en-US" sz="24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</a:br>
              <a:r>
                <a:rPr lang="en-US" sz="24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mempercepat</a:t>
              </a:r>
              <a:r>
                <a:rPr lang="en-US" sz="24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proses </a:t>
              </a:r>
              <a:r>
                <a:rPr lang="en-US" sz="24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transaksi</a:t>
              </a:r>
              <a:endPara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91" name="Rectangle: Rounded Corners 27">
              <a:extLst>
                <a:ext uri="{FF2B5EF4-FFF2-40B4-BE49-F238E27FC236}">
                  <a16:creationId xmlns:a16="http://schemas.microsoft.com/office/drawing/2014/main" id="{31BCC2BD-F54B-40FB-876D-20DF71759464}"/>
                </a:ext>
              </a:extLst>
            </p:cNvPr>
            <p:cNvSpPr/>
            <p:nvPr/>
          </p:nvSpPr>
          <p:spPr>
            <a:xfrm>
              <a:off x="4409879" y="3832585"/>
              <a:ext cx="534955" cy="1402630"/>
            </a:xfrm>
            <a:prstGeom prst="roundRect">
              <a:avLst>
                <a:gd name="adj" fmla="val 14123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b-documents-and-folder-02" panose="02000509000000000000" pitchFamily="49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92" name="Group 37">
            <a:extLst>
              <a:ext uri="{FF2B5EF4-FFF2-40B4-BE49-F238E27FC236}">
                <a16:creationId xmlns:a16="http://schemas.microsoft.com/office/drawing/2014/main" id="{753EFB4E-C2FE-4DF2-AEDB-904E09CD37AA}"/>
              </a:ext>
            </a:extLst>
          </p:cNvPr>
          <p:cNvGrpSpPr/>
          <p:nvPr/>
        </p:nvGrpSpPr>
        <p:grpSpPr>
          <a:xfrm>
            <a:off x="9379188" y="10819849"/>
            <a:ext cx="7323766" cy="1504337"/>
            <a:chOff x="4320061" y="7465795"/>
            <a:chExt cx="4774550" cy="1542893"/>
          </a:xfrm>
        </p:grpSpPr>
        <p:sp>
          <p:nvSpPr>
            <p:cNvPr id="93" name="Rectangle: Rounded Corners 38">
              <a:extLst>
                <a:ext uri="{FF2B5EF4-FFF2-40B4-BE49-F238E27FC236}">
                  <a16:creationId xmlns:a16="http://schemas.microsoft.com/office/drawing/2014/main" id="{A5DAA385-472D-4895-8573-ABDEA297A931}"/>
                </a:ext>
              </a:extLst>
            </p:cNvPr>
            <p:cNvSpPr/>
            <p:nvPr/>
          </p:nvSpPr>
          <p:spPr>
            <a:xfrm>
              <a:off x="4320061" y="7465795"/>
              <a:ext cx="4774550" cy="1542893"/>
            </a:xfrm>
            <a:prstGeom prst="roundRect">
              <a:avLst>
                <a:gd name="adj" fmla="val 6280"/>
              </a:avLst>
            </a:prstGeom>
            <a:solidFill>
              <a:schemeClr val="bg1"/>
            </a:solidFill>
            <a:ln w="53975">
              <a:noFill/>
            </a:ln>
            <a:effectLst>
              <a:outerShdw blurRad="355600" dist="495300" dir="2220000" sx="91000" sy="91000" algn="tl" rotWithShape="0">
                <a:schemeClr val="accent1">
                  <a:lumMod val="75000"/>
                  <a:alpha val="40000"/>
                </a:scheme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4" name="Rectangle: Rounded Corners 39">
              <a:extLst>
                <a:ext uri="{FF2B5EF4-FFF2-40B4-BE49-F238E27FC236}">
                  <a16:creationId xmlns:a16="http://schemas.microsoft.com/office/drawing/2014/main" id="{D877B2C1-E14D-43D5-A47B-2342C366E315}"/>
                </a:ext>
              </a:extLst>
            </p:cNvPr>
            <p:cNvSpPr/>
            <p:nvPr/>
          </p:nvSpPr>
          <p:spPr>
            <a:xfrm>
              <a:off x="4409880" y="7535923"/>
              <a:ext cx="378682" cy="1402631"/>
            </a:xfrm>
            <a:prstGeom prst="roundRect">
              <a:avLst>
                <a:gd name="adj" fmla="val 14123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b-documents-and-folder-02" panose="02000509000000000000" pitchFamily="49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95" name="TextBox 40">
              <a:extLst>
                <a:ext uri="{FF2B5EF4-FFF2-40B4-BE49-F238E27FC236}">
                  <a16:creationId xmlns:a16="http://schemas.microsoft.com/office/drawing/2014/main" id="{91A34A66-870A-4023-B74D-AA7CE75618DF}"/>
                </a:ext>
              </a:extLst>
            </p:cNvPr>
            <p:cNvSpPr txBox="1"/>
            <p:nvPr/>
          </p:nvSpPr>
          <p:spPr>
            <a:xfrm>
              <a:off x="4850375" y="7510444"/>
              <a:ext cx="4172008" cy="142049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lvl="0">
                <a:defRPr/>
              </a:pPr>
              <a:r>
                <a:rPr lang="en-US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Menerima</a:t>
              </a:r>
              <a:r>
                <a:rPr lang="en-US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berbagai</a:t>
              </a:r>
              <a:r>
                <a:rPr lang="en-US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metode</a:t>
              </a:r>
              <a:r>
                <a:rPr lang="en-US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pembayaran</a:t>
              </a:r>
              <a:r>
                <a:rPr lang="en-US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baik</a:t>
              </a:r>
              <a:r>
                <a:rPr lang="en-US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itu</a:t>
              </a:r>
              <a:r>
                <a:rPr lang="en-US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tunai</a:t>
              </a:r>
              <a:r>
                <a:rPr lang="en-US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non </a:t>
              </a:r>
              <a:r>
                <a:rPr lang="en-US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tunai</a:t>
              </a:r>
              <a:r>
                <a:rPr lang="en-US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kartu</a:t>
              </a:r>
              <a:r>
                <a:rPr lang="en-US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debit dan </a:t>
              </a:r>
              <a:r>
                <a:rPr lang="en-US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kartu</a:t>
              </a:r>
              <a:r>
                <a:rPr lang="en-US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kredit</a:t>
              </a:r>
              <a:r>
                <a:rPr lang="en-US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dll</a:t>
              </a:r>
              <a:r>
                <a:rPr lang="en-US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cxnSp>
        <p:nvCxnSpPr>
          <p:cNvPr id="97" name="Konektor: Melengkung 96">
            <a:extLst>
              <a:ext uri="{FF2B5EF4-FFF2-40B4-BE49-F238E27FC236}">
                <a16:creationId xmlns:a16="http://schemas.microsoft.com/office/drawing/2014/main" id="{DB1DD810-BE99-455C-B0BF-3AA1F68CC693}"/>
              </a:ext>
            </a:extLst>
          </p:cNvPr>
          <p:cNvCxnSpPr>
            <a:cxnSpLocks/>
            <a:endCxn id="101" idx="2"/>
          </p:cNvCxnSpPr>
          <p:nvPr/>
        </p:nvCxnSpPr>
        <p:spPr>
          <a:xfrm rot="16200000" flipV="1">
            <a:off x="4708659" y="4383214"/>
            <a:ext cx="4176308" cy="3474635"/>
          </a:xfrm>
          <a:prstGeom prst="curvedConnector3">
            <a:avLst>
              <a:gd name="adj1" fmla="val 736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oup 55">
            <a:extLst>
              <a:ext uri="{FF2B5EF4-FFF2-40B4-BE49-F238E27FC236}">
                <a16:creationId xmlns:a16="http://schemas.microsoft.com/office/drawing/2014/main" id="{1BEBA215-2D44-497C-AD5F-6A0656553227}"/>
              </a:ext>
            </a:extLst>
          </p:cNvPr>
          <p:cNvGrpSpPr/>
          <p:nvPr/>
        </p:nvGrpSpPr>
        <p:grpSpPr>
          <a:xfrm>
            <a:off x="1956388" y="3005658"/>
            <a:ext cx="6334867" cy="1026720"/>
            <a:chOff x="4320060" y="5663825"/>
            <a:chExt cx="7628765" cy="1542893"/>
          </a:xfrm>
        </p:grpSpPr>
        <p:sp>
          <p:nvSpPr>
            <p:cNvPr id="101" name="Rectangle: Rounded Corners 56">
              <a:extLst>
                <a:ext uri="{FF2B5EF4-FFF2-40B4-BE49-F238E27FC236}">
                  <a16:creationId xmlns:a16="http://schemas.microsoft.com/office/drawing/2014/main" id="{F7A7B287-82A0-41E8-A6BD-D941E08368C5}"/>
                </a:ext>
              </a:extLst>
            </p:cNvPr>
            <p:cNvSpPr/>
            <p:nvPr/>
          </p:nvSpPr>
          <p:spPr>
            <a:xfrm>
              <a:off x="4320060" y="5663825"/>
              <a:ext cx="7473833" cy="1542893"/>
            </a:xfrm>
            <a:prstGeom prst="roundRect">
              <a:avLst>
                <a:gd name="adj" fmla="val 6582"/>
              </a:avLst>
            </a:prstGeom>
            <a:solidFill>
              <a:schemeClr val="bg1"/>
            </a:solidFill>
            <a:ln w="53975">
              <a:noFill/>
            </a:ln>
            <a:effectLst>
              <a:outerShdw blurRad="355600" dist="495300" dir="2220000" sx="91000" sy="91000" algn="tl" rotWithShape="0">
                <a:schemeClr val="accent1">
                  <a:lumMod val="75000"/>
                  <a:alpha val="40000"/>
                </a:scheme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2" name="Rectangle: Rounded Corners 57">
              <a:extLst>
                <a:ext uri="{FF2B5EF4-FFF2-40B4-BE49-F238E27FC236}">
                  <a16:creationId xmlns:a16="http://schemas.microsoft.com/office/drawing/2014/main" id="{F34DEB71-E8FA-485B-B7CB-F7419801F32D}"/>
                </a:ext>
              </a:extLst>
            </p:cNvPr>
            <p:cNvSpPr/>
            <p:nvPr/>
          </p:nvSpPr>
          <p:spPr>
            <a:xfrm>
              <a:off x="4409879" y="5733955"/>
              <a:ext cx="417809" cy="1402630"/>
            </a:xfrm>
            <a:prstGeom prst="roundRect">
              <a:avLst>
                <a:gd name="adj" fmla="val 14123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b-documents-and-folder-02" panose="02000509000000000000" pitchFamily="49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03" name="TextBox 58">
              <a:extLst>
                <a:ext uri="{FF2B5EF4-FFF2-40B4-BE49-F238E27FC236}">
                  <a16:creationId xmlns:a16="http://schemas.microsoft.com/office/drawing/2014/main" id="{25A3C418-F1DC-4115-94D3-CB03A8E7A821}"/>
                </a:ext>
              </a:extLst>
            </p:cNvPr>
            <p:cNvSpPr txBox="1"/>
            <p:nvPr/>
          </p:nvSpPr>
          <p:spPr>
            <a:xfrm>
              <a:off x="4917507" y="5940571"/>
              <a:ext cx="7031318" cy="97125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Jika </a:t>
              </a:r>
              <a:r>
                <a:rPr lang="en-US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sudah</a:t>
              </a:r>
              <a:r>
                <a:rPr lang="en-US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diintegrasikan</a:t>
              </a:r>
              <a:r>
                <a:rPr lang="en-US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dengan</a:t>
              </a:r>
              <a:r>
                <a:rPr lang="en-US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system inventory </a:t>
              </a:r>
              <a:r>
                <a:rPr lang="en-US" sz="28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barang</a:t>
              </a:r>
              <a:r>
                <a:rPr lang="en-US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981406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8" presetClass="emp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21600000">
                                          <p:cBhvr>
                                            <p:cTn id="6" dur="8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7" presetID="8" presetClass="emp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8" dur="61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" presetID="8" presetClass="emp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10" dur="96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1" presetID="8" presetClass="emp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21600000">
                                          <p:cBhvr>
                                            <p:cTn id="12" dur="16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3" presetID="8" presetClass="emp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14" dur="13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10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1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1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decel="10000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13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13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100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13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13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10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13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13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10000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13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13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8" fill="hold" grpId="0" nodeType="withEffect" p14:presetBounceEnd="8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37" dur="225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38" dur="225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8" fill="hold" grpId="0" nodeType="withEffect" p14:presetBounceEnd="8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41" dur="225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42" dur="225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2" fill="hold" grpId="0" nodeType="withEffect" p14:presetBounceEnd="8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45" dur="225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46" dur="225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2" fill="hold" grpId="0" nodeType="withEffect" p14:presetBounceEnd="8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49" dur="225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50" dur="225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2" fill="hold" grpId="0" nodeType="withEffect" p14:presetBounceEnd="80000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53" dur="225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54" dur="225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2" fill="hold" grpId="0" nodeType="withEffect" p14:presetBounceEnd="80000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57" dur="225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58" dur="225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2" fill="hold" grpId="0" nodeType="withEffect" p14:presetBounceEnd="80000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61" dur="2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62" dur="2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2" presetClass="entr" presetSubtype="2" fill="hold" nodeType="withEffect" p14:presetBounceEnd="8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65" dur="22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66" dur="22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" presetID="2" presetClass="entr" presetSubtype="2" fill="hold" grpId="0" nodeType="withEffect" p14:presetBounceEnd="80000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69" dur="225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70" dur="225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" presetID="2" presetClass="entr" presetSubtype="4" decel="10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3" dur="13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4" dur="13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5" presetID="2" presetClass="entr" presetSubtype="4" decel="100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7" dur="13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8" dur="13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9" presetID="22" presetClass="entr" presetSubtype="4" fill="hold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81" dur="5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2" presetID="2" presetClass="entr" presetSubtype="4" decel="10000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4" dur="13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" dur="13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animBg="1"/>
          <p:bldP spid="4" grpId="0" animBg="1"/>
          <p:bldP spid="5" grpId="0" animBg="1"/>
          <p:bldP spid="3" grpId="0" animBg="1"/>
          <p:bldP spid="6" grpId="0" animBg="1"/>
          <p:bldP spid="21" grpId="0" animBg="1"/>
          <p:bldP spid="62" grpId="0"/>
          <p:bldP spid="71" grpId="0"/>
          <p:bldP spid="72" grpId="0" animBg="1"/>
          <p:bldP spid="73" grpId="0"/>
          <p:bldP spid="74" grpId="0"/>
          <p:bldP spid="75" grpId="0"/>
          <p:bldP spid="7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8" presetClass="emp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21600000">
                                          <p:cBhvr>
                                            <p:cTn id="6" dur="8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7" presetID="8" presetClass="emp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8" dur="61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" presetID="8" presetClass="emp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10" dur="96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1" presetID="8" presetClass="emp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21600000">
                                          <p:cBhvr>
                                            <p:cTn id="12" dur="16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3" presetID="8" presetClass="emp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14" dur="13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10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1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1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decel="10000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13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13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100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13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13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10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13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13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10000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13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13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8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225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225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8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225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225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225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225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2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225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225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2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225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225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2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225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225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2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2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2" dur="2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2" presetClass="entr" presetSubtype="2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5" dur="22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6" dur="22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" presetID="2" presetClass="entr" presetSubtype="2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9" dur="225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0" dur="225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" presetID="2" presetClass="entr" presetSubtype="4" decel="10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3" dur="13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4" dur="13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5" presetID="2" presetClass="entr" presetSubtype="4" decel="100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7" dur="13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8" dur="13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9" presetID="22" presetClass="entr" presetSubtype="4" fill="hold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81" dur="5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2" presetID="2" presetClass="entr" presetSubtype="4" decel="10000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4" dur="13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" dur="13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animBg="1"/>
          <p:bldP spid="4" grpId="0" animBg="1"/>
          <p:bldP spid="5" grpId="0" animBg="1"/>
          <p:bldP spid="3" grpId="0" animBg="1"/>
          <p:bldP spid="6" grpId="0" animBg="1"/>
          <p:bldP spid="21" grpId="0" animBg="1"/>
          <p:bldP spid="62" grpId="0"/>
          <p:bldP spid="71" grpId="0"/>
          <p:bldP spid="72" grpId="0" animBg="1"/>
          <p:bldP spid="73" grpId="0"/>
          <p:bldP spid="74" grpId="0"/>
          <p:bldP spid="75" grpId="0"/>
          <p:bldP spid="76" grpId="0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ght Blue">
            <a:extLst>
              <a:ext uri="{FF2B5EF4-FFF2-40B4-BE49-F238E27FC236}">
                <a16:creationId xmlns:a16="http://schemas.microsoft.com/office/drawing/2014/main" id="{698FDDD3-AF36-478C-8BAF-B55F3E11AE96}"/>
              </a:ext>
            </a:extLst>
          </p:cNvPr>
          <p:cNvSpPr/>
          <p:nvPr/>
        </p:nvSpPr>
        <p:spPr>
          <a:xfrm rot="11700000">
            <a:off x="-9089865" y="167822"/>
            <a:ext cx="31922598" cy="21416690"/>
          </a:xfrm>
          <a:custGeom>
            <a:avLst/>
            <a:gdLst>
              <a:gd name="connsiteX0" fmla="*/ 7866683 w 8105775"/>
              <a:gd name="connsiteY0" fmla="*/ 3469179 h 7248525"/>
              <a:gd name="connsiteX1" fmla="*/ 6844650 w 8105775"/>
              <a:gd name="connsiteY1" fmla="*/ 1416541 h 7248525"/>
              <a:gd name="connsiteX2" fmla="*/ 5800711 w 8105775"/>
              <a:gd name="connsiteY2" fmla="*/ 430704 h 7248525"/>
              <a:gd name="connsiteX3" fmla="*/ 1604948 w 8105775"/>
              <a:gd name="connsiteY3" fmla="*/ 1225089 h 7248525"/>
              <a:gd name="connsiteX4" fmla="*/ 8558 w 8105775"/>
              <a:gd name="connsiteY4" fmla="*/ 4330239 h 7248525"/>
              <a:gd name="connsiteX5" fmla="*/ 1055355 w 8105775"/>
              <a:gd name="connsiteY5" fmla="*/ 6109509 h 7248525"/>
              <a:gd name="connsiteX6" fmla="*/ 2590785 w 8105775"/>
              <a:gd name="connsiteY6" fmla="*/ 6781022 h 7248525"/>
              <a:gd name="connsiteX7" fmla="*/ 4990133 w 8105775"/>
              <a:gd name="connsiteY7" fmla="*/ 7234412 h 7248525"/>
              <a:gd name="connsiteX8" fmla="*/ 6442696 w 8105775"/>
              <a:gd name="connsiteY8" fmla="*/ 7103919 h 7248525"/>
              <a:gd name="connsiteX9" fmla="*/ 7065631 w 8105775"/>
              <a:gd name="connsiteY9" fmla="*/ 6813406 h 7248525"/>
              <a:gd name="connsiteX10" fmla="*/ 7575218 w 8105775"/>
              <a:gd name="connsiteY10" fmla="*/ 6330489 h 7248525"/>
              <a:gd name="connsiteX11" fmla="*/ 8074328 w 8105775"/>
              <a:gd name="connsiteY11" fmla="*/ 5337031 h 7248525"/>
              <a:gd name="connsiteX12" fmla="*/ 8036228 w 8105775"/>
              <a:gd name="connsiteY12" fmla="*/ 4195937 h 7248525"/>
              <a:gd name="connsiteX13" fmla="*/ 7866683 w 8105775"/>
              <a:gd name="connsiteY13" fmla="*/ 3469179 h 7248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105775" h="7248525">
                <a:moveTo>
                  <a:pt x="7866683" y="3469179"/>
                </a:moveTo>
                <a:cubicBezTo>
                  <a:pt x="7655228" y="2729086"/>
                  <a:pt x="7324711" y="2029951"/>
                  <a:pt x="6844650" y="1416541"/>
                </a:cubicBezTo>
                <a:cubicBezTo>
                  <a:pt x="6549375" y="1038399"/>
                  <a:pt x="6199808" y="699309"/>
                  <a:pt x="5800711" y="430704"/>
                </a:cubicBezTo>
                <a:cubicBezTo>
                  <a:pt x="4204321" y="-641811"/>
                  <a:pt x="2276460" y="544051"/>
                  <a:pt x="1604948" y="1225089"/>
                </a:cubicBezTo>
                <a:cubicBezTo>
                  <a:pt x="933435" y="1906126"/>
                  <a:pt x="-104790" y="3310111"/>
                  <a:pt x="8558" y="4330239"/>
                </a:cubicBezTo>
                <a:cubicBezTo>
                  <a:pt x="121905" y="5350367"/>
                  <a:pt x="583868" y="5796137"/>
                  <a:pt x="1055355" y="6109509"/>
                </a:cubicBezTo>
                <a:cubicBezTo>
                  <a:pt x="1526843" y="6423834"/>
                  <a:pt x="2328848" y="6711489"/>
                  <a:pt x="2590785" y="6781022"/>
                </a:cubicBezTo>
                <a:cubicBezTo>
                  <a:pt x="2852723" y="6850554"/>
                  <a:pt x="4212893" y="7164879"/>
                  <a:pt x="4990133" y="7234412"/>
                </a:cubicBezTo>
                <a:cubicBezTo>
                  <a:pt x="5474003" y="7278226"/>
                  <a:pt x="5975971" y="7243937"/>
                  <a:pt x="6442696" y="7103919"/>
                </a:cubicBezTo>
                <a:cubicBezTo>
                  <a:pt x="6659866" y="7039149"/>
                  <a:pt x="6885608" y="6952472"/>
                  <a:pt x="7065631" y="6813406"/>
                </a:cubicBezTo>
                <a:cubicBezTo>
                  <a:pt x="7251368" y="6670531"/>
                  <a:pt x="7423771" y="6509559"/>
                  <a:pt x="7575218" y="6330489"/>
                </a:cubicBezTo>
                <a:cubicBezTo>
                  <a:pt x="7816200" y="6043787"/>
                  <a:pt x="8001938" y="5706601"/>
                  <a:pt x="8074328" y="5337031"/>
                </a:cubicBezTo>
                <a:cubicBezTo>
                  <a:pt x="8147671" y="4960794"/>
                  <a:pt x="8104808" y="4572174"/>
                  <a:pt x="8036228" y="4195937"/>
                </a:cubicBezTo>
                <a:cubicBezTo>
                  <a:pt x="7990508" y="3951144"/>
                  <a:pt x="7935263" y="3708256"/>
                  <a:pt x="7866683" y="3469179"/>
                </a:cubicBezTo>
                <a:close/>
              </a:path>
            </a:pathLst>
          </a:custGeom>
          <a:gradFill>
            <a:gsLst>
              <a:gs pos="77000">
                <a:schemeClr val="accent2"/>
              </a:gs>
              <a:gs pos="0">
                <a:schemeClr val="accent1">
                  <a:lumMod val="40000"/>
                  <a:lumOff val="60000"/>
                </a:schemeClr>
              </a:gs>
            </a:gsLst>
            <a:path path="circle">
              <a:fillToRect l="50000" t="50000" r="50000" b="50000"/>
            </a:path>
          </a:gradFill>
          <a:ln w="9525" cap="flat">
            <a:noFill/>
            <a:prstDash val="solid"/>
            <a:miter/>
          </a:ln>
          <a:effectLst>
            <a:softEdge rad="1270000"/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Pink Purple">
            <a:extLst>
              <a:ext uri="{FF2B5EF4-FFF2-40B4-BE49-F238E27FC236}">
                <a16:creationId xmlns:a16="http://schemas.microsoft.com/office/drawing/2014/main" id="{64A1E9B8-9C94-4CD2-A33D-A9A1CF551596}"/>
              </a:ext>
            </a:extLst>
          </p:cNvPr>
          <p:cNvSpPr/>
          <p:nvPr/>
        </p:nvSpPr>
        <p:spPr>
          <a:xfrm rot="900000">
            <a:off x="-4017610" y="-8193034"/>
            <a:ext cx="21010204" cy="18788207"/>
          </a:xfrm>
          <a:custGeom>
            <a:avLst/>
            <a:gdLst>
              <a:gd name="connsiteX0" fmla="*/ 7866683 w 8105775"/>
              <a:gd name="connsiteY0" fmla="*/ 3469179 h 7248525"/>
              <a:gd name="connsiteX1" fmla="*/ 6844650 w 8105775"/>
              <a:gd name="connsiteY1" fmla="*/ 1416541 h 7248525"/>
              <a:gd name="connsiteX2" fmla="*/ 5800711 w 8105775"/>
              <a:gd name="connsiteY2" fmla="*/ 430704 h 7248525"/>
              <a:gd name="connsiteX3" fmla="*/ 1604948 w 8105775"/>
              <a:gd name="connsiteY3" fmla="*/ 1225089 h 7248525"/>
              <a:gd name="connsiteX4" fmla="*/ 8558 w 8105775"/>
              <a:gd name="connsiteY4" fmla="*/ 4330239 h 7248525"/>
              <a:gd name="connsiteX5" fmla="*/ 1055355 w 8105775"/>
              <a:gd name="connsiteY5" fmla="*/ 6109509 h 7248525"/>
              <a:gd name="connsiteX6" fmla="*/ 2590785 w 8105775"/>
              <a:gd name="connsiteY6" fmla="*/ 6781022 h 7248525"/>
              <a:gd name="connsiteX7" fmla="*/ 4990133 w 8105775"/>
              <a:gd name="connsiteY7" fmla="*/ 7234412 h 7248525"/>
              <a:gd name="connsiteX8" fmla="*/ 6442696 w 8105775"/>
              <a:gd name="connsiteY8" fmla="*/ 7103919 h 7248525"/>
              <a:gd name="connsiteX9" fmla="*/ 7065631 w 8105775"/>
              <a:gd name="connsiteY9" fmla="*/ 6813406 h 7248525"/>
              <a:gd name="connsiteX10" fmla="*/ 7575218 w 8105775"/>
              <a:gd name="connsiteY10" fmla="*/ 6330489 h 7248525"/>
              <a:gd name="connsiteX11" fmla="*/ 8074328 w 8105775"/>
              <a:gd name="connsiteY11" fmla="*/ 5337031 h 7248525"/>
              <a:gd name="connsiteX12" fmla="*/ 8036228 w 8105775"/>
              <a:gd name="connsiteY12" fmla="*/ 4195937 h 7248525"/>
              <a:gd name="connsiteX13" fmla="*/ 7866683 w 8105775"/>
              <a:gd name="connsiteY13" fmla="*/ 3469179 h 7248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105775" h="7248525">
                <a:moveTo>
                  <a:pt x="7866683" y="3469179"/>
                </a:moveTo>
                <a:cubicBezTo>
                  <a:pt x="7655228" y="2729086"/>
                  <a:pt x="7324711" y="2029951"/>
                  <a:pt x="6844650" y="1416541"/>
                </a:cubicBezTo>
                <a:cubicBezTo>
                  <a:pt x="6549375" y="1038399"/>
                  <a:pt x="6199808" y="699309"/>
                  <a:pt x="5800711" y="430704"/>
                </a:cubicBezTo>
                <a:cubicBezTo>
                  <a:pt x="4204321" y="-641811"/>
                  <a:pt x="2276460" y="544051"/>
                  <a:pt x="1604948" y="1225089"/>
                </a:cubicBezTo>
                <a:cubicBezTo>
                  <a:pt x="933435" y="1906126"/>
                  <a:pt x="-104790" y="3310111"/>
                  <a:pt x="8558" y="4330239"/>
                </a:cubicBezTo>
                <a:cubicBezTo>
                  <a:pt x="121905" y="5350367"/>
                  <a:pt x="583868" y="5796137"/>
                  <a:pt x="1055355" y="6109509"/>
                </a:cubicBezTo>
                <a:cubicBezTo>
                  <a:pt x="1526843" y="6423834"/>
                  <a:pt x="2328848" y="6711489"/>
                  <a:pt x="2590785" y="6781022"/>
                </a:cubicBezTo>
                <a:cubicBezTo>
                  <a:pt x="2852723" y="6850554"/>
                  <a:pt x="4212893" y="7164879"/>
                  <a:pt x="4990133" y="7234412"/>
                </a:cubicBezTo>
                <a:cubicBezTo>
                  <a:pt x="5474003" y="7278226"/>
                  <a:pt x="5975971" y="7243937"/>
                  <a:pt x="6442696" y="7103919"/>
                </a:cubicBezTo>
                <a:cubicBezTo>
                  <a:pt x="6659866" y="7039149"/>
                  <a:pt x="6885608" y="6952472"/>
                  <a:pt x="7065631" y="6813406"/>
                </a:cubicBezTo>
                <a:cubicBezTo>
                  <a:pt x="7251368" y="6670531"/>
                  <a:pt x="7423771" y="6509559"/>
                  <a:pt x="7575218" y="6330489"/>
                </a:cubicBezTo>
                <a:cubicBezTo>
                  <a:pt x="7816200" y="6043787"/>
                  <a:pt x="8001938" y="5706601"/>
                  <a:pt x="8074328" y="5337031"/>
                </a:cubicBezTo>
                <a:cubicBezTo>
                  <a:pt x="8147671" y="4960794"/>
                  <a:pt x="8104808" y="4572174"/>
                  <a:pt x="8036228" y="4195937"/>
                </a:cubicBezTo>
                <a:cubicBezTo>
                  <a:pt x="7990508" y="3951144"/>
                  <a:pt x="7935263" y="3708256"/>
                  <a:pt x="7866683" y="3469179"/>
                </a:cubicBezTo>
                <a:close/>
              </a:path>
            </a:pathLst>
          </a:custGeom>
          <a:gradFill>
            <a:gsLst>
              <a:gs pos="71000">
                <a:schemeClr val="accent2"/>
              </a:gs>
              <a:gs pos="40000">
                <a:schemeClr val="accent3">
                  <a:lumMod val="75000"/>
                </a:schemeClr>
              </a:gs>
              <a:gs pos="0">
                <a:schemeClr val="accent3">
                  <a:lumMod val="75000"/>
                </a:schemeClr>
              </a:gs>
            </a:gsLst>
            <a:path path="circle">
              <a:fillToRect l="50000" t="50000" r="50000" b="50000"/>
            </a:path>
          </a:gradFill>
          <a:ln w="9525" cap="flat">
            <a:noFill/>
            <a:prstDash val="solid"/>
            <a:miter/>
          </a:ln>
          <a:effectLst>
            <a:softEdge rad="1270000"/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Purple">
            <a:extLst>
              <a:ext uri="{FF2B5EF4-FFF2-40B4-BE49-F238E27FC236}">
                <a16:creationId xmlns:a16="http://schemas.microsoft.com/office/drawing/2014/main" id="{5CE93821-3D50-497F-831D-E96E8D3867FD}"/>
              </a:ext>
            </a:extLst>
          </p:cNvPr>
          <p:cNvSpPr/>
          <p:nvPr/>
        </p:nvSpPr>
        <p:spPr>
          <a:xfrm rot="15300000">
            <a:off x="4762056" y="-9483872"/>
            <a:ext cx="30017871" cy="26843243"/>
          </a:xfrm>
          <a:custGeom>
            <a:avLst/>
            <a:gdLst>
              <a:gd name="connsiteX0" fmla="*/ 7866683 w 8105775"/>
              <a:gd name="connsiteY0" fmla="*/ 3469179 h 7248525"/>
              <a:gd name="connsiteX1" fmla="*/ 6844650 w 8105775"/>
              <a:gd name="connsiteY1" fmla="*/ 1416541 h 7248525"/>
              <a:gd name="connsiteX2" fmla="*/ 5800711 w 8105775"/>
              <a:gd name="connsiteY2" fmla="*/ 430704 h 7248525"/>
              <a:gd name="connsiteX3" fmla="*/ 1604948 w 8105775"/>
              <a:gd name="connsiteY3" fmla="*/ 1225089 h 7248525"/>
              <a:gd name="connsiteX4" fmla="*/ 8558 w 8105775"/>
              <a:gd name="connsiteY4" fmla="*/ 4330239 h 7248525"/>
              <a:gd name="connsiteX5" fmla="*/ 1055355 w 8105775"/>
              <a:gd name="connsiteY5" fmla="*/ 6109509 h 7248525"/>
              <a:gd name="connsiteX6" fmla="*/ 2590785 w 8105775"/>
              <a:gd name="connsiteY6" fmla="*/ 6781022 h 7248525"/>
              <a:gd name="connsiteX7" fmla="*/ 4990133 w 8105775"/>
              <a:gd name="connsiteY7" fmla="*/ 7234412 h 7248525"/>
              <a:gd name="connsiteX8" fmla="*/ 6442696 w 8105775"/>
              <a:gd name="connsiteY8" fmla="*/ 7103919 h 7248525"/>
              <a:gd name="connsiteX9" fmla="*/ 7065631 w 8105775"/>
              <a:gd name="connsiteY9" fmla="*/ 6813406 h 7248525"/>
              <a:gd name="connsiteX10" fmla="*/ 7575218 w 8105775"/>
              <a:gd name="connsiteY10" fmla="*/ 6330489 h 7248525"/>
              <a:gd name="connsiteX11" fmla="*/ 8074328 w 8105775"/>
              <a:gd name="connsiteY11" fmla="*/ 5337031 h 7248525"/>
              <a:gd name="connsiteX12" fmla="*/ 8036228 w 8105775"/>
              <a:gd name="connsiteY12" fmla="*/ 4195937 h 7248525"/>
              <a:gd name="connsiteX13" fmla="*/ 7866683 w 8105775"/>
              <a:gd name="connsiteY13" fmla="*/ 3469179 h 7248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105775" h="7248525">
                <a:moveTo>
                  <a:pt x="7866683" y="3469179"/>
                </a:moveTo>
                <a:cubicBezTo>
                  <a:pt x="7655228" y="2729086"/>
                  <a:pt x="7324711" y="2029951"/>
                  <a:pt x="6844650" y="1416541"/>
                </a:cubicBezTo>
                <a:cubicBezTo>
                  <a:pt x="6549375" y="1038399"/>
                  <a:pt x="6199808" y="699309"/>
                  <a:pt x="5800711" y="430704"/>
                </a:cubicBezTo>
                <a:cubicBezTo>
                  <a:pt x="4204321" y="-641811"/>
                  <a:pt x="2276460" y="544051"/>
                  <a:pt x="1604948" y="1225089"/>
                </a:cubicBezTo>
                <a:cubicBezTo>
                  <a:pt x="933435" y="1906126"/>
                  <a:pt x="-104790" y="3310111"/>
                  <a:pt x="8558" y="4330239"/>
                </a:cubicBezTo>
                <a:cubicBezTo>
                  <a:pt x="121905" y="5350367"/>
                  <a:pt x="583868" y="5796137"/>
                  <a:pt x="1055355" y="6109509"/>
                </a:cubicBezTo>
                <a:cubicBezTo>
                  <a:pt x="1526843" y="6423834"/>
                  <a:pt x="2328848" y="6711489"/>
                  <a:pt x="2590785" y="6781022"/>
                </a:cubicBezTo>
                <a:cubicBezTo>
                  <a:pt x="2852723" y="6850554"/>
                  <a:pt x="4212893" y="7164879"/>
                  <a:pt x="4990133" y="7234412"/>
                </a:cubicBezTo>
                <a:cubicBezTo>
                  <a:pt x="5474003" y="7278226"/>
                  <a:pt x="5975971" y="7243937"/>
                  <a:pt x="6442696" y="7103919"/>
                </a:cubicBezTo>
                <a:cubicBezTo>
                  <a:pt x="6659866" y="7039149"/>
                  <a:pt x="6885608" y="6952472"/>
                  <a:pt x="7065631" y="6813406"/>
                </a:cubicBezTo>
                <a:cubicBezTo>
                  <a:pt x="7251368" y="6670531"/>
                  <a:pt x="7423771" y="6509559"/>
                  <a:pt x="7575218" y="6330489"/>
                </a:cubicBezTo>
                <a:cubicBezTo>
                  <a:pt x="7816200" y="6043787"/>
                  <a:pt x="8001938" y="5706601"/>
                  <a:pt x="8074328" y="5337031"/>
                </a:cubicBezTo>
                <a:cubicBezTo>
                  <a:pt x="8147671" y="4960794"/>
                  <a:pt x="8104808" y="4572174"/>
                  <a:pt x="8036228" y="4195937"/>
                </a:cubicBezTo>
                <a:cubicBezTo>
                  <a:pt x="7990508" y="3951144"/>
                  <a:pt x="7935263" y="3708256"/>
                  <a:pt x="7866683" y="3469179"/>
                </a:cubicBezTo>
                <a:close/>
              </a:path>
            </a:pathLst>
          </a:custGeom>
          <a:gradFill>
            <a:gsLst>
              <a:gs pos="73000">
                <a:schemeClr val="accent2"/>
              </a:gs>
              <a:gs pos="0">
                <a:schemeClr val="accent2"/>
              </a:gs>
            </a:gsLst>
            <a:path path="circle">
              <a:fillToRect l="50000" t="50000" r="50000" b="50000"/>
            </a:path>
          </a:gradFill>
          <a:ln w="9525" cap="flat">
            <a:noFill/>
            <a:prstDash val="solid"/>
            <a:miter/>
          </a:ln>
          <a:effectLst>
            <a:softEdge rad="1270000"/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Pink">
            <a:extLst>
              <a:ext uri="{FF2B5EF4-FFF2-40B4-BE49-F238E27FC236}">
                <a16:creationId xmlns:a16="http://schemas.microsoft.com/office/drawing/2014/main" id="{3DB4F278-CA05-4F2A-85DD-548347AB72D4}"/>
              </a:ext>
            </a:extLst>
          </p:cNvPr>
          <p:cNvSpPr/>
          <p:nvPr/>
        </p:nvSpPr>
        <p:spPr>
          <a:xfrm rot="9000000">
            <a:off x="-1668281" y="-5949646"/>
            <a:ext cx="17079431" cy="15273145"/>
          </a:xfrm>
          <a:custGeom>
            <a:avLst/>
            <a:gdLst>
              <a:gd name="connsiteX0" fmla="*/ 7866683 w 8105775"/>
              <a:gd name="connsiteY0" fmla="*/ 3469179 h 7248525"/>
              <a:gd name="connsiteX1" fmla="*/ 6844650 w 8105775"/>
              <a:gd name="connsiteY1" fmla="*/ 1416541 h 7248525"/>
              <a:gd name="connsiteX2" fmla="*/ 5800711 w 8105775"/>
              <a:gd name="connsiteY2" fmla="*/ 430704 h 7248525"/>
              <a:gd name="connsiteX3" fmla="*/ 1604948 w 8105775"/>
              <a:gd name="connsiteY3" fmla="*/ 1225089 h 7248525"/>
              <a:gd name="connsiteX4" fmla="*/ 8558 w 8105775"/>
              <a:gd name="connsiteY4" fmla="*/ 4330239 h 7248525"/>
              <a:gd name="connsiteX5" fmla="*/ 1055355 w 8105775"/>
              <a:gd name="connsiteY5" fmla="*/ 6109509 h 7248525"/>
              <a:gd name="connsiteX6" fmla="*/ 2590785 w 8105775"/>
              <a:gd name="connsiteY6" fmla="*/ 6781022 h 7248525"/>
              <a:gd name="connsiteX7" fmla="*/ 4990133 w 8105775"/>
              <a:gd name="connsiteY7" fmla="*/ 7234412 h 7248525"/>
              <a:gd name="connsiteX8" fmla="*/ 6442696 w 8105775"/>
              <a:gd name="connsiteY8" fmla="*/ 7103919 h 7248525"/>
              <a:gd name="connsiteX9" fmla="*/ 7065631 w 8105775"/>
              <a:gd name="connsiteY9" fmla="*/ 6813406 h 7248525"/>
              <a:gd name="connsiteX10" fmla="*/ 7575218 w 8105775"/>
              <a:gd name="connsiteY10" fmla="*/ 6330489 h 7248525"/>
              <a:gd name="connsiteX11" fmla="*/ 8074328 w 8105775"/>
              <a:gd name="connsiteY11" fmla="*/ 5337031 h 7248525"/>
              <a:gd name="connsiteX12" fmla="*/ 8036228 w 8105775"/>
              <a:gd name="connsiteY12" fmla="*/ 4195937 h 7248525"/>
              <a:gd name="connsiteX13" fmla="*/ 7866683 w 8105775"/>
              <a:gd name="connsiteY13" fmla="*/ 3469179 h 7248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105775" h="7248525">
                <a:moveTo>
                  <a:pt x="7866683" y="3469179"/>
                </a:moveTo>
                <a:cubicBezTo>
                  <a:pt x="7655228" y="2729086"/>
                  <a:pt x="7324711" y="2029951"/>
                  <a:pt x="6844650" y="1416541"/>
                </a:cubicBezTo>
                <a:cubicBezTo>
                  <a:pt x="6549375" y="1038399"/>
                  <a:pt x="6199808" y="699309"/>
                  <a:pt x="5800711" y="430704"/>
                </a:cubicBezTo>
                <a:cubicBezTo>
                  <a:pt x="4204321" y="-641811"/>
                  <a:pt x="2276460" y="544051"/>
                  <a:pt x="1604948" y="1225089"/>
                </a:cubicBezTo>
                <a:cubicBezTo>
                  <a:pt x="933435" y="1906126"/>
                  <a:pt x="-104790" y="3310111"/>
                  <a:pt x="8558" y="4330239"/>
                </a:cubicBezTo>
                <a:cubicBezTo>
                  <a:pt x="121905" y="5350367"/>
                  <a:pt x="583868" y="5796137"/>
                  <a:pt x="1055355" y="6109509"/>
                </a:cubicBezTo>
                <a:cubicBezTo>
                  <a:pt x="1526843" y="6423834"/>
                  <a:pt x="2328848" y="6711489"/>
                  <a:pt x="2590785" y="6781022"/>
                </a:cubicBezTo>
                <a:cubicBezTo>
                  <a:pt x="2852723" y="6850554"/>
                  <a:pt x="4212893" y="7164879"/>
                  <a:pt x="4990133" y="7234412"/>
                </a:cubicBezTo>
                <a:cubicBezTo>
                  <a:pt x="5474003" y="7278226"/>
                  <a:pt x="5975971" y="7243937"/>
                  <a:pt x="6442696" y="7103919"/>
                </a:cubicBezTo>
                <a:cubicBezTo>
                  <a:pt x="6659866" y="7039149"/>
                  <a:pt x="6885608" y="6952472"/>
                  <a:pt x="7065631" y="6813406"/>
                </a:cubicBezTo>
                <a:cubicBezTo>
                  <a:pt x="7251368" y="6670531"/>
                  <a:pt x="7423771" y="6509559"/>
                  <a:pt x="7575218" y="6330489"/>
                </a:cubicBezTo>
                <a:cubicBezTo>
                  <a:pt x="7816200" y="6043787"/>
                  <a:pt x="8001938" y="5706601"/>
                  <a:pt x="8074328" y="5337031"/>
                </a:cubicBezTo>
                <a:cubicBezTo>
                  <a:pt x="8147671" y="4960794"/>
                  <a:pt x="8104808" y="4572174"/>
                  <a:pt x="8036228" y="4195937"/>
                </a:cubicBezTo>
                <a:cubicBezTo>
                  <a:pt x="7990508" y="3951144"/>
                  <a:pt x="7935263" y="3708256"/>
                  <a:pt x="7866683" y="3469179"/>
                </a:cubicBezTo>
                <a:close/>
              </a:path>
            </a:pathLst>
          </a:custGeom>
          <a:gradFill>
            <a:gsLst>
              <a:gs pos="70000">
                <a:schemeClr val="accent3">
                  <a:lumMod val="75000"/>
                </a:schemeClr>
              </a:gs>
              <a:gs pos="0">
                <a:schemeClr val="accent3"/>
              </a:gs>
            </a:gsLst>
            <a:path path="circle">
              <a:fillToRect l="50000" t="50000" r="50000" b="50000"/>
            </a:path>
          </a:gradFill>
          <a:ln w="9525" cap="flat">
            <a:noFill/>
            <a:prstDash val="solid"/>
            <a:miter/>
          </a:ln>
          <a:effectLst>
            <a:softEdge rad="1270000"/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Light Blue">
            <a:extLst>
              <a:ext uri="{FF2B5EF4-FFF2-40B4-BE49-F238E27FC236}">
                <a16:creationId xmlns:a16="http://schemas.microsoft.com/office/drawing/2014/main" id="{B035C36C-144F-4D88-AAED-EAD7D3F7CFF3}"/>
              </a:ext>
            </a:extLst>
          </p:cNvPr>
          <p:cNvSpPr/>
          <p:nvPr/>
        </p:nvSpPr>
        <p:spPr>
          <a:xfrm rot="15300000">
            <a:off x="5418788" y="-6875143"/>
            <a:ext cx="30017871" cy="26843243"/>
          </a:xfrm>
          <a:custGeom>
            <a:avLst/>
            <a:gdLst>
              <a:gd name="connsiteX0" fmla="*/ 7866683 w 8105775"/>
              <a:gd name="connsiteY0" fmla="*/ 3469179 h 7248525"/>
              <a:gd name="connsiteX1" fmla="*/ 6844650 w 8105775"/>
              <a:gd name="connsiteY1" fmla="*/ 1416541 h 7248525"/>
              <a:gd name="connsiteX2" fmla="*/ 5800711 w 8105775"/>
              <a:gd name="connsiteY2" fmla="*/ 430704 h 7248525"/>
              <a:gd name="connsiteX3" fmla="*/ 1604948 w 8105775"/>
              <a:gd name="connsiteY3" fmla="*/ 1225089 h 7248525"/>
              <a:gd name="connsiteX4" fmla="*/ 8558 w 8105775"/>
              <a:gd name="connsiteY4" fmla="*/ 4330239 h 7248525"/>
              <a:gd name="connsiteX5" fmla="*/ 1055355 w 8105775"/>
              <a:gd name="connsiteY5" fmla="*/ 6109509 h 7248525"/>
              <a:gd name="connsiteX6" fmla="*/ 2590785 w 8105775"/>
              <a:gd name="connsiteY6" fmla="*/ 6781022 h 7248525"/>
              <a:gd name="connsiteX7" fmla="*/ 4990133 w 8105775"/>
              <a:gd name="connsiteY7" fmla="*/ 7234412 h 7248525"/>
              <a:gd name="connsiteX8" fmla="*/ 6442696 w 8105775"/>
              <a:gd name="connsiteY8" fmla="*/ 7103919 h 7248525"/>
              <a:gd name="connsiteX9" fmla="*/ 7065631 w 8105775"/>
              <a:gd name="connsiteY9" fmla="*/ 6813406 h 7248525"/>
              <a:gd name="connsiteX10" fmla="*/ 7575218 w 8105775"/>
              <a:gd name="connsiteY10" fmla="*/ 6330489 h 7248525"/>
              <a:gd name="connsiteX11" fmla="*/ 8074328 w 8105775"/>
              <a:gd name="connsiteY11" fmla="*/ 5337031 h 7248525"/>
              <a:gd name="connsiteX12" fmla="*/ 8036228 w 8105775"/>
              <a:gd name="connsiteY12" fmla="*/ 4195937 h 7248525"/>
              <a:gd name="connsiteX13" fmla="*/ 7866683 w 8105775"/>
              <a:gd name="connsiteY13" fmla="*/ 3469179 h 7248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105775" h="7248525">
                <a:moveTo>
                  <a:pt x="7866683" y="3469179"/>
                </a:moveTo>
                <a:cubicBezTo>
                  <a:pt x="7655228" y="2729086"/>
                  <a:pt x="7324711" y="2029951"/>
                  <a:pt x="6844650" y="1416541"/>
                </a:cubicBezTo>
                <a:cubicBezTo>
                  <a:pt x="6549375" y="1038399"/>
                  <a:pt x="6199808" y="699309"/>
                  <a:pt x="5800711" y="430704"/>
                </a:cubicBezTo>
                <a:cubicBezTo>
                  <a:pt x="4204321" y="-641811"/>
                  <a:pt x="2276460" y="544051"/>
                  <a:pt x="1604948" y="1225089"/>
                </a:cubicBezTo>
                <a:cubicBezTo>
                  <a:pt x="933435" y="1906126"/>
                  <a:pt x="-104790" y="3310111"/>
                  <a:pt x="8558" y="4330239"/>
                </a:cubicBezTo>
                <a:cubicBezTo>
                  <a:pt x="121905" y="5350367"/>
                  <a:pt x="583868" y="5796137"/>
                  <a:pt x="1055355" y="6109509"/>
                </a:cubicBezTo>
                <a:cubicBezTo>
                  <a:pt x="1526843" y="6423834"/>
                  <a:pt x="2328848" y="6711489"/>
                  <a:pt x="2590785" y="6781022"/>
                </a:cubicBezTo>
                <a:cubicBezTo>
                  <a:pt x="2852723" y="6850554"/>
                  <a:pt x="4212893" y="7164879"/>
                  <a:pt x="4990133" y="7234412"/>
                </a:cubicBezTo>
                <a:cubicBezTo>
                  <a:pt x="5474003" y="7278226"/>
                  <a:pt x="5975971" y="7243937"/>
                  <a:pt x="6442696" y="7103919"/>
                </a:cubicBezTo>
                <a:cubicBezTo>
                  <a:pt x="6659866" y="7039149"/>
                  <a:pt x="6885608" y="6952472"/>
                  <a:pt x="7065631" y="6813406"/>
                </a:cubicBezTo>
                <a:cubicBezTo>
                  <a:pt x="7251368" y="6670531"/>
                  <a:pt x="7423771" y="6509559"/>
                  <a:pt x="7575218" y="6330489"/>
                </a:cubicBezTo>
                <a:cubicBezTo>
                  <a:pt x="7816200" y="6043787"/>
                  <a:pt x="8001938" y="5706601"/>
                  <a:pt x="8074328" y="5337031"/>
                </a:cubicBezTo>
                <a:cubicBezTo>
                  <a:pt x="8147671" y="4960794"/>
                  <a:pt x="8104808" y="4572174"/>
                  <a:pt x="8036228" y="4195937"/>
                </a:cubicBezTo>
                <a:cubicBezTo>
                  <a:pt x="7990508" y="3951144"/>
                  <a:pt x="7935263" y="3708256"/>
                  <a:pt x="7866683" y="3469179"/>
                </a:cubicBezTo>
                <a:close/>
              </a:path>
            </a:pathLst>
          </a:custGeom>
          <a:gradFill>
            <a:gsLst>
              <a:gs pos="80000">
                <a:schemeClr val="accent2">
                  <a:alpha val="32000"/>
                </a:schemeClr>
              </a:gs>
              <a:gs pos="0">
                <a:schemeClr val="accent1"/>
              </a:gs>
            </a:gsLst>
            <a:path path="circle">
              <a:fillToRect l="50000" t="50000" r="50000" b="50000"/>
            </a:path>
          </a:gradFill>
          <a:ln w="9525" cap="flat">
            <a:noFill/>
            <a:prstDash val="solid"/>
            <a:miter/>
          </a:ln>
          <a:effectLst>
            <a:softEdge rad="1270000"/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067CBA8-12FE-45BC-82B6-416285C17437}"/>
              </a:ext>
            </a:extLst>
          </p:cNvPr>
          <p:cNvSpPr/>
          <p:nvPr/>
        </p:nvSpPr>
        <p:spPr>
          <a:xfrm>
            <a:off x="8740588" y="0"/>
            <a:ext cx="21188427" cy="1371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56000"/>
                </a:schemeClr>
              </a:gs>
              <a:gs pos="35000">
                <a:schemeClr val="bg1">
                  <a:alpha val="78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77414DA-AB09-43D2-8A36-25A2F54BC3C4}"/>
              </a:ext>
            </a:extLst>
          </p:cNvPr>
          <p:cNvSpPr/>
          <p:nvPr/>
        </p:nvSpPr>
        <p:spPr>
          <a:xfrm>
            <a:off x="11317936" y="2823680"/>
            <a:ext cx="826061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dirty="0" err="1">
                <a:latin typeface="Century Gothic"/>
              </a:rPr>
              <a:t>Keuntungan</a:t>
            </a:r>
            <a:r>
              <a:rPr lang="en-US" sz="6000" b="1" dirty="0">
                <a:latin typeface="Century Gothic"/>
              </a:rPr>
              <a:t> </a:t>
            </a:r>
            <a:r>
              <a:rPr lang="en-US" sz="6000" b="1" dirty="0" err="1">
                <a:latin typeface="Century Gothic"/>
              </a:rPr>
              <a:t>Menggunakan</a:t>
            </a:r>
            <a:r>
              <a:rPr lang="en-US" sz="6000" b="1" dirty="0">
                <a:latin typeface="Century Gothic"/>
              </a:rPr>
              <a:t> POS</a:t>
            </a:r>
            <a:endParaRPr lang="en-US" sz="60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863744B-287C-40B8-B1AD-4609A48F4E77}"/>
              </a:ext>
            </a:extLst>
          </p:cNvPr>
          <p:cNvCxnSpPr>
            <a:cxnSpLocks/>
          </p:cNvCxnSpPr>
          <p:nvPr/>
        </p:nvCxnSpPr>
        <p:spPr>
          <a:xfrm rot="5400000">
            <a:off x="12623966" y="3933741"/>
            <a:ext cx="0" cy="2377012"/>
          </a:xfrm>
          <a:prstGeom prst="line">
            <a:avLst/>
          </a:prstGeom>
          <a:ln w="1143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17591D96-C0D5-4153-97EC-7C2AD6968C9D}"/>
              </a:ext>
            </a:extLst>
          </p:cNvPr>
          <p:cNvSpPr txBox="1"/>
          <p:nvPr/>
        </p:nvSpPr>
        <p:spPr>
          <a:xfrm>
            <a:off x="11442558" y="5619580"/>
            <a:ext cx="114381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ID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POS juga </a:t>
            </a:r>
            <a:r>
              <a:rPr lang="en-ID" sz="3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memiliki</a:t>
            </a:r>
            <a:r>
              <a:rPr lang="en-ID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3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kentungan</a:t>
            </a:r>
            <a:r>
              <a:rPr lang="en-ID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yang </a:t>
            </a:r>
            <a:r>
              <a:rPr lang="en-ID" sz="3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lebih</a:t>
            </a:r>
            <a:r>
              <a:rPr lang="en-ID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F012CD3-5B55-4562-BE0A-12D16EC4B9A9}"/>
              </a:ext>
            </a:extLst>
          </p:cNvPr>
          <p:cNvSpPr txBox="1"/>
          <p:nvPr/>
        </p:nvSpPr>
        <p:spPr>
          <a:xfrm>
            <a:off x="1876893" y="1502434"/>
            <a:ext cx="16850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sz="3200" b="1" noProof="0" dirty="0">
                <a:solidFill>
                  <a:schemeClr val="bg1"/>
                </a:solidFill>
                <a:latin typeface="Century Gothic"/>
              </a:rPr>
              <a:t>METPEN</a:t>
            </a:r>
            <a:endParaRPr kumimoji="0" lang="en-US" sz="16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/>
            </a:endParaRPr>
          </a:p>
        </p:txBody>
      </p:sp>
      <p:sp>
        <p:nvSpPr>
          <p:cNvPr id="72" name="Freeform 5">
            <a:extLst>
              <a:ext uri="{FF2B5EF4-FFF2-40B4-BE49-F238E27FC236}">
                <a16:creationId xmlns:a16="http://schemas.microsoft.com/office/drawing/2014/main" id="{2ECBADA7-8F55-4317-A98A-BD4F757C2FB2}"/>
              </a:ext>
            </a:extLst>
          </p:cNvPr>
          <p:cNvSpPr>
            <a:spLocks noEditPoints="1"/>
          </p:cNvSpPr>
          <p:nvPr/>
        </p:nvSpPr>
        <p:spPr bwMode="auto">
          <a:xfrm>
            <a:off x="3781969" y="1614170"/>
            <a:ext cx="462228" cy="421683"/>
          </a:xfrm>
          <a:custGeom>
            <a:avLst/>
            <a:gdLst>
              <a:gd name="T0" fmla="*/ 0 w 456"/>
              <a:gd name="T1" fmla="*/ 356 h 416"/>
              <a:gd name="T2" fmla="*/ 147 w 456"/>
              <a:gd name="T3" fmla="*/ 208 h 416"/>
              <a:gd name="T4" fmla="*/ 0 w 456"/>
              <a:gd name="T5" fmla="*/ 58 h 416"/>
              <a:gd name="T6" fmla="*/ 59 w 456"/>
              <a:gd name="T7" fmla="*/ 0 h 416"/>
              <a:gd name="T8" fmla="*/ 265 w 456"/>
              <a:gd name="T9" fmla="*/ 208 h 416"/>
              <a:gd name="T10" fmla="*/ 59 w 456"/>
              <a:gd name="T11" fmla="*/ 416 h 416"/>
              <a:gd name="T12" fmla="*/ 0 w 456"/>
              <a:gd name="T13" fmla="*/ 356 h 416"/>
              <a:gd name="T14" fmla="*/ 248 w 456"/>
              <a:gd name="T15" fmla="*/ 0 h 416"/>
              <a:gd name="T16" fmla="*/ 456 w 456"/>
              <a:gd name="T17" fmla="*/ 208 h 416"/>
              <a:gd name="T18" fmla="*/ 248 w 456"/>
              <a:gd name="T19" fmla="*/ 416 h 416"/>
              <a:gd name="T20" fmla="*/ 191 w 456"/>
              <a:gd name="T21" fmla="*/ 356 h 416"/>
              <a:gd name="T22" fmla="*/ 338 w 456"/>
              <a:gd name="T23" fmla="*/ 208 h 416"/>
              <a:gd name="T24" fmla="*/ 191 w 456"/>
              <a:gd name="T25" fmla="*/ 58 h 416"/>
              <a:gd name="T26" fmla="*/ 248 w 456"/>
              <a:gd name="T27" fmla="*/ 0 h 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56" h="416">
                <a:moveTo>
                  <a:pt x="0" y="356"/>
                </a:moveTo>
                <a:lnTo>
                  <a:pt x="147" y="208"/>
                </a:lnTo>
                <a:lnTo>
                  <a:pt x="0" y="58"/>
                </a:lnTo>
                <a:lnTo>
                  <a:pt x="59" y="0"/>
                </a:lnTo>
                <a:lnTo>
                  <a:pt x="265" y="208"/>
                </a:lnTo>
                <a:lnTo>
                  <a:pt x="59" y="416"/>
                </a:lnTo>
                <a:lnTo>
                  <a:pt x="0" y="356"/>
                </a:lnTo>
                <a:close/>
                <a:moveTo>
                  <a:pt x="248" y="0"/>
                </a:moveTo>
                <a:lnTo>
                  <a:pt x="456" y="208"/>
                </a:lnTo>
                <a:lnTo>
                  <a:pt x="248" y="416"/>
                </a:lnTo>
                <a:lnTo>
                  <a:pt x="191" y="356"/>
                </a:lnTo>
                <a:lnTo>
                  <a:pt x="338" y="208"/>
                </a:lnTo>
                <a:lnTo>
                  <a:pt x="191" y="58"/>
                </a:lnTo>
                <a:lnTo>
                  <a:pt x="248" y="0"/>
                </a:lnTo>
                <a:close/>
              </a:path>
            </a:pathLst>
          </a:custGeom>
          <a:solidFill>
            <a:schemeClr val="bg1"/>
          </a:solidFill>
          <a:ln w="152400">
            <a:noFill/>
          </a:ln>
          <a:effectLst>
            <a:outerShdw blurRad="596900" dist="419100" dir="2700000" algn="tl" rotWithShape="0">
              <a:schemeClr val="accent3">
                <a:lumMod val="50000"/>
                <a:alpha val="8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CEE104D-5432-4B69-9702-375A5DDFF3CA}"/>
              </a:ext>
            </a:extLst>
          </p:cNvPr>
          <p:cNvSpPr txBox="1"/>
          <p:nvPr/>
        </p:nvSpPr>
        <p:spPr>
          <a:xfrm>
            <a:off x="13129216" y="1563988"/>
            <a:ext cx="201850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lvl="0">
              <a:defRPr/>
            </a:pPr>
            <a:r>
              <a:rPr lang="en-US" sz="24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Century Gothic"/>
              </a:rPr>
              <a:t>Pengenalan</a:t>
            </a:r>
            <a:endParaRPr kumimoji="0" lang="en-US" sz="12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0000"/>
                  <a:lumOff val="10000"/>
                </a:schemeClr>
              </a:solidFill>
              <a:effectLst/>
              <a:uLnTx/>
              <a:uFillTx/>
              <a:latin typeface="Century Gothic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0EC9318-B688-4ADF-86B1-D722619F29A9}"/>
              </a:ext>
            </a:extLst>
          </p:cNvPr>
          <p:cNvSpPr txBox="1"/>
          <p:nvPr/>
        </p:nvSpPr>
        <p:spPr>
          <a:xfrm>
            <a:off x="15803592" y="1563988"/>
            <a:ext cx="1112805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lvl="0">
              <a:defRPr/>
            </a:pPr>
            <a:r>
              <a:rPr lang="en-US" sz="24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Century Gothic"/>
              </a:rPr>
              <a:t>Fungsi</a:t>
            </a:r>
            <a:endParaRPr kumimoji="0" lang="en-US" sz="12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0000"/>
                  <a:lumOff val="10000"/>
                </a:schemeClr>
              </a:solidFill>
              <a:effectLst/>
              <a:uLnTx/>
              <a:uFillTx/>
              <a:latin typeface="Century Gothic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44B4E9B-9F79-4038-9F5B-CB859AD96659}"/>
              </a:ext>
            </a:extLst>
          </p:cNvPr>
          <p:cNvSpPr txBox="1"/>
          <p:nvPr/>
        </p:nvSpPr>
        <p:spPr>
          <a:xfrm>
            <a:off x="17805848" y="1563988"/>
            <a:ext cx="202491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lvl="0">
              <a:defRPr/>
            </a:pPr>
            <a:r>
              <a:rPr lang="en-US" sz="2400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Century Gothic"/>
              </a:rPr>
              <a:t>Keuntungan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0000"/>
                  <a:lumOff val="10000"/>
                </a:schemeClr>
              </a:solidFill>
              <a:effectLst/>
              <a:uLnTx/>
              <a:uFillTx/>
              <a:latin typeface="Century Gothic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C92886B-360B-43BA-B883-6BC704EF80AF}"/>
              </a:ext>
            </a:extLst>
          </p:cNvPr>
          <p:cNvSpPr txBox="1"/>
          <p:nvPr/>
        </p:nvSpPr>
        <p:spPr>
          <a:xfrm>
            <a:off x="20629477" y="1563988"/>
            <a:ext cx="215155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lvl="0">
              <a:defRPr/>
            </a:pPr>
            <a:r>
              <a:rPr lang="en-US" sz="24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Century Gothic"/>
              </a:rPr>
              <a:t>Penggunaan</a:t>
            </a:r>
            <a:endParaRPr kumimoji="0" lang="en-US" sz="12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0000"/>
                  <a:lumOff val="10000"/>
                </a:schemeClr>
              </a:solidFill>
              <a:effectLst/>
              <a:uLnTx/>
              <a:uFillTx/>
              <a:latin typeface="Century Gothic"/>
            </a:endParaRPr>
          </a:p>
        </p:txBody>
      </p:sp>
      <p:sp>
        <p:nvSpPr>
          <p:cNvPr id="17" name="TextBox 65">
            <a:extLst>
              <a:ext uri="{FF2B5EF4-FFF2-40B4-BE49-F238E27FC236}">
                <a16:creationId xmlns:a16="http://schemas.microsoft.com/office/drawing/2014/main" id="{4143C551-3913-41DF-BA0B-8FC2EBA36D26}"/>
              </a:ext>
            </a:extLst>
          </p:cNvPr>
          <p:cNvSpPr txBox="1"/>
          <p:nvPr/>
        </p:nvSpPr>
        <p:spPr>
          <a:xfrm>
            <a:off x="11808890" y="6304705"/>
            <a:ext cx="1143819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  <a:defRPr/>
            </a:pPr>
            <a:r>
              <a:rPr lang="en-US" sz="3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Lebih</a:t>
            </a:r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3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efisien</a:t>
            </a:r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dan </a:t>
            </a:r>
            <a:r>
              <a:rPr lang="en-US" sz="3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akurat</a:t>
            </a:r>
            <a:endParaRPr lang="en-US" sz="3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  <a:defRPr/>
            </a:pPr>
            <a:r>
              <a:rPr lang="en-US" sz="3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Memiliki</a:t>
            </a:r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3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manajemen</a:t>
            </a:r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3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persediaan</a:t>
            </a:r>
            <a:endParaRPr lang="en-US" sz="3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  <a:defRPr/>
            </a:pPr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Mampu </a:t>
            </a:r>
            <a:r>
              <a:rPr lang="en-US" sz="3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mengelola</a:t>
            </a:r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3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kinerja</a:t>
            </a:r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3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karyawan</a:t>
            </a:r>
            <a:endParaRPr lang="en-US" sz="3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  <a:defRPr/>
            </a:pPr>
            <a:r>
              <a:rPr lang="en-US" sz="3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Kemampuan</a:t>
            </a:r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3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pelaporan</a:t>
            </a:r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yang </a:t>
            </a:r>
            <a:r>
              <a:rPr lang="en-US" sz="3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lebih</a:t>
            </a:r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3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baik</a:t>
            </a:r>
            <a:endParaRPr lang="en-US" sz="3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  <a:defRPr/>
            </a:pPr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Mampu </a:t>
            </a:r>
            <a:r>
              <a:rPr lang="en-US" sz="3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mengatur</a:t>
            </a:r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3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seluruh</a:t>
            </a:r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3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manajemen</a:t>
            </a:r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3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toko</a:t>
            </a:r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</a:t>
            </a:r>
            <a:r>
              <a:rPr lang="en-US" sz="3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karyawan</a:t>
            </a:r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3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inventaris</a:t>
            </a:r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3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konsumen</a:t>
            </a:r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dan </a:t>
            </a:r>
            <a:r>
              <a:rPr lang="en-US" sz="3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lainnya</a:t>
            </a:r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  <a:p>
            <a:pPr marL="457200" lvl="0" indent="-457200">
              <a:buFont typeface="Arial" panose="020B0604020202020204" pitchFamily="34" charset="0"/>
              <a:buChar char="•"/>
              <a:defRPr/>
            </a:pPr>
            <a:r>
              <a:rPr lang="en-US" sz="3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Metode</a:t>
            </a:r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3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pembayaran</a:t>
            </a:r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yang </a:t>
            </a:r>
            <a:r>
              <a:rPr lang="en-US" sz="3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diperluas</a:t>
            </a:r>
            <a:endParaRPr lang="en-US" sz="3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  <a:defRPr/>
            </a:pPr>
            <a:r>
              <a:rPr lang="en-US" sz="3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Sistem</a:t>
            </a:r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3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akuntansi</a:t>
            </a:r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yang </a:t>
            </a:r>
            <a:r>
              <a:rPr lang="en-US" sz="3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efisien</a:t>
            </a:r>
            <a:endParaRPr lang="en-US" sz="3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  <a:defRPr/>
            </a:pPr>
            <a:r>
              <a:rPr lang="en-US" sz="3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Penerimaan</a:t>
            </a:r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3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terperinci</a:t>
            </a:r>
            <a:endParaRPr lang="en-US" sz="3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  <a:defRPr/>
            </a:pPr>
            <a:r>
              <a:rPr lang="en-US" sz="3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Layanan</a:t>
            </a:r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3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lebih</a:t>
            </a:r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3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baik</a:t>
            </a:r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dan </a:t>
            </a:r>
            <a:r>
              <a:rPr lang="en-US" sz="3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lebih</a:t>
            </a:r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3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cepat</a:t>
            </a:r>
            <a:endParaRPr lang="en-US" sz="3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54643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8" presetClass="emp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21600000">
                                          <p:cBhvr>
                                            <p:cTn id="6" dur="8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7" presetID="8" presetClass="emp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8" dur="61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" presetID="8" presetClass="emp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10" dur="96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1" presetID="8" presetClass="emp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21600000">
                                          <p:cBhvr>
                                            <p:cTn id="12" dur="16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3" presetID="8" presetClass="emp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14" dur="13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8" fill="hold" grpId="0" nodeType="withEffect" p14:presetBounceEnd="8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17" dur="225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18" dur="225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8" fill="hold" grpId="0" nodeType="withEffect" p14:presetBounceEnd="8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21" dur="225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22" dur="225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2" fill="hold" grpId="0" nodeType="withEffect" p14:presetBounceEnd="8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25" dur="225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26" dur="225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2" fill="hold" grpId="0" nodeType="withEffect" p14:presetBounceEnd="8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29" dur="225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30" dur="225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2" fill="hold" grpId="0" nodeType="withEffect" p14:presetBounceEnd="80000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33" dur="225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34" dur="225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2" fill="hold" grpId="0" nodeType="withEffect" p14:presetBounceEnd="80000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37" dur="225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38" dur="225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2" fill="hold" grpId="0" nodeType="withEffect" p14:presetBounceEnd="80000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41" dur="2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42" dur="2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2" fill="hold" nodeType="withEffect" p14:presetBounceEnd="8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45" dur="22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46" dur="22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2" fill="hold" grpId="0" nodeType="withEffect" p14:presetBounceEnd="80000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49" dur="225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50" dur="225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2" fill="hold" grpId="0" nodeType="withEffect" p14:presetBounceEnd="80000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53" dur="225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54" dur="225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2" fill="hold" grpId="0" nodeType="withEffect" p14:presetBounceEnd="80000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57" dur="225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58" dur="225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2" fill="hold" grpId="0" nodeType="withEffect" p14:presetBounceEnd="80000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61" dur="2250" fill="hold"/>
                                            <p:tgtEl>
                                              <p:spTgt spid="17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62" dur="2250" fill="hold"/>
                                            <p:tgtEl>
                                              <p:spTgt spid="17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2" presetClass="entr" presetSubtype="2" fill="hold" grpId="0" nodeType="withEffect" p14:presetBounceEnd="80000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65" dur="2250" fill="hold"/>
                                            <p:tgtEl>
                                              <p:spTgt spid="17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66" dur="2250" fill="hold"/>
                                            <p:tgtEl>
                                              <p:spTgt spid="17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" presetID="2" presetClass="entr" presetSubtype="2" fill="hold" grpId="0" nodeType="withEffect" p14:presetBounceEnd="80000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69" dur="2250" fill="hold"/>
                                            <p:tgtEl>
                                              <p:spTgt spid="17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70" dur="2250" fill="hold"/>
                                            <p:tgtEl>
                                              <p:spTgt spid="17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" presetID="2" presetClass="entr" presetSubtype="2" fill="hold" grpId="0" nodeType="withEffect" p14:presetBounceEnd="80000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73" dur="2250" fill="hold"/>
                                            <p:tgtEl>
                                              <p:spTgt spid="17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74" dur="2250" fill="hold"/>
                                            <p:tgtEl>
                                              <p:spTgt spid="17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5" presetID="2" presetClass="entr" presetSubtype="2" fill="hold" grpId="0" nodeType="withEffect" p14:presetBounceEnd="80000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>
                                                <p:txEl>
                                                  <p:pRg st="5" end="5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77" dur="2250" fill="hold"/>
                                            <p:tgtEl>
                                              <p:spTgt spid="17">
                                                <p:txEl>
                                                  <p:pRg st="5" end="5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78" dur="2250" fill="hold"/>
                                            <p:tgtEl>
                                              <p:spTgt spid="17">
                                                <p:txEl>
                                                  <p:pRg st="5" end="5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9" presetID="2" presetClass="entr" presetSubtype="2" fill="hold" grpId="0" nodeType="withEffect" p14:presetBounceEnd="80000">
                                      <p:stCondLst>
                                        <p:cond delay="190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>
                                                <p:txEl>
                                                  <p:pRg st="6" end="6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81" dur="2250" fill="hold"/>
                                            <p:tgtEl>
                                              <p:spTgt spid="17">
                                                <p:txEl>
                                                  <p:pRg st="6" end="6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82" dur="2250" fill="hold"/>
                                            <p:tgtEl>
                                              <p:spTgt spid="17">
                                                <p:txEl>
                                                  <p:pRg st="6" end="6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3" presetID="2" presetClass="entr" presetSubtype="2" fill="hold" grpId="0" nodeType="withEffect" p14:presetBounceEnd="80000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>
                                                <p:txEl>
                                                  <p:pRg st="7" end="7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85" dur="2250" fill="hold"/>
                                            <p:tgtEl>
                                              <p:spTgt spid="17">
                                                <p:txEl>
                                                  <p:pRg st="7" end="7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86" dur="2250" fill="hold"/>
                                            <p:tgtEl>
                                              <p:spTgt spid="17">
                                                <p:txEl>
                                                  <p:pRg st="7" end="7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7" presetID="2" presetClass="entr" presetSubtype="2" fill="hold" grpId="0" nodeType="withEffect" p14:presetBounceEnd="80000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>
                                                <p:txEl>
                                                  <p:pRg st="8" end="8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89" dur="2250" fill="hold"/>
                                            <p:tgtEl>
                                              <p:spTgt spid="17">
                                                <p:txEl>
                                                  <p:pRg st="8" end="8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90" dur="2250" fill="hold"/>
                                            <p:tgtEl>
                                              <p:spTgt spid="17">
                                                <p:txEl>
                                                  <p:pRg st="8" end="8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animBg="1"/>
          <p:bldP spid="4" grpId="0" animBg="1"/>
          <p:bldP spid="5" grpId="0" animBg="1"/>
          <p:bldP spid="3" grpId="0" animBg="1"/>
          <p:bldP spid="6" grpId="0" animBg="1"/>
          <p:bldP spid="21" grpId="0" animBg="1"/>
          <p:bldP spid="62" grpId="0"/>
          <p:bldP spid="66" grpId="0"/>
          <p:bldP spid="71" grpId="0"/>
          <p:bldP spid="72" grpId="0" animBg="1"/>
          <p:bldP spid="73" grpId="0"/>
          <p:bldP spid="74" grpId="0"/>
          <p:bldP spid="75" grpId="0"/>
          <p:bldP spid="76" grpId="0"/>
          <p:bldP spid="17" grpId="0" uiExpand="1" build="p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8" presetClass="emp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21600000">
                                          <p:cBhvr>
                                            <p:cTn id="6" dur="8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7" presetID="8" presetClass="emp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8" dur="61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" presetID="8" presetClass="emp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10" dur="96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1" presetID="8" presetClass="emp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21600000">
                                          <p:cBhvr>
                                            <p:cTn id="12" dur="16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3" presetID="8" presetClass="emp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14" dur="13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8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225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225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8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225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225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225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225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2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225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225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2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225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225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2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225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225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2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2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2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2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22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22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2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225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225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2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225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225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2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225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225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2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2250" fill="hold"/>
                                            <p:tgtEl>
                                              <p:spTgt spid="17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2" dur="2250" fill="hold"/>
                                            <p:tgtEl>
                                              <p:spTgt spid="17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2" presetClass="entr" presetSubtype="2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5" dur="2250" fill="hold"/>
                                            <p:tgtEl>
                                              <p:spTgt spid="17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6" dur="2250" fill="hold"/>
                                            <p:tgtEl>
                                              <p:spTgt spid="17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" presetID="2" presetClass="entr" presetSubtype="2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9" dur="2250" fill="hold"/>
                                            <p:tgtEl>
                                              <p:spTgt spid="17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0" dur="2250" fill="hold"/>
                                            <p:tgtEl>
                                              <p:spTgt spid="17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" presetID="2" presetClass="entr" presetSubtype="2" fill="hold" grpId="0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3" dur="2250" fill="hold"/>
                                            <p:tgtEl>
                                              <p:spTgt spid="17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4" dur="2250" fill="hold"/>
                                            <p:tgtEl>
                                              <p:spTgt spid="17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5" presetID="2" presetClass="entr" presetSubtype="2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>
                                                <p:txEl>
                                                  <p:pRg st="5" end="5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7" dur="2250" fill="hold"/>
                                            <p:tgtEl>
                                              <p:spTgt spid="17">
                                                <p:txEl>
                                                  <p:pRg st="5" end="5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8" dur="2250" fill="hold"/>
                                            <p:tgtEl>
                                              <p:spTgt spid="17">
                                                <p:txEl>
                                                  <p:pRg st="5" end="5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9" presetID="2" presetClass="entr" presetSubtype="2" fill="hold" grpId="0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>
                                                <p:txEl>
                                                  <p:pRg st="6" end="6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1" dur="2250" fill="hold"/>
                                            <p:tgtEl>
                                              <p:spTgt spid="17">
                                                <p:txEl>
                                                  <p:pRg st="6" end="6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2" dur="2250" fill="hold"/>
                                            <p:tgtEl>
                                              <p:spTgt spid="17">
                                                <p:txEl>
                                                  <p:pRg st="6" end="6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3" presetID="2" presetClass="entr" presetSubtype="2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>
                                                <p:txEl>
                                                  <p:pRg st="7" end="7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5" dur="2250" fill="hold"/>
                                            <p:tgtEl>
                                              <p:spTgt spid="17">
                                                <p:txEl>
                                                  <p:pRg st="7" end="7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6" dur="2250" fill="hold"/>
                                            <p:tgtEl>
                                              <p:spTgt spid="17">
                                                <p:txEl>
                                                  <p:pRg st="7" end="7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7" presetID="2" presetClass="entr" presetSubtype="2" fill="hold" grpId="0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>
                                                <p:txEl>
                                                  <p:pRg st="8" end="8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9" dur="2250" fill="hold"/>
                                            <p:tgtEl>
                                              <p:spTgt spid="17">
                                                <p:txEl>
                                                  <p:pRg st="8" end="8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0" dur="2250" fill="hold"/>
                                            <p:tgtEl>
                                              <p:spTgt spid="17">
                                                <p:txEl>
                                                  <p:pRg st="8" end="8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animBg="1"/>
          <p:bldP spid="4" grpId="0" animBg="1"/>
          <p:bldP spid="5" grpId="0" animBg="1"/>
          <p:bldP spid="3" grpId="0" animBg="1"/>
          <p:bldP spid="6" grpId="0" animBg="1"/>
          <p:bldP spid="21" grpId="0" animBg="1"/>
          <p:bldP spid="62" grpId="0"/>
          <p:bldP spid="66" grpId="0"/>
          <p:bldP spid="71" grpId="0"/>
          <p:bldP spid="72" grpId="0" animBg="1"/>
          <p:bldP spid="73" grpId="0"/>
          <p:bldP spid="74" grpId="0"/>
          <p:bldP spid="75" grpId="0"/>
          <p:bldP spid="76" grpId="0"/>
          <p:bldP spid="17" grpId="0" uiExpand="1" build="p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ght Blue">
            <a:extLst>
              <a:ext uri="{FF2B5EF4-FFF2-40B4-BE49-F238E27FC236}">
                <a16:creationId xmlns:a16="http://schemas.microsoft.com/office/drawing/2014/main" id="{698FDDD3-AF36-478C-8BAF-B55F3E11AE96}"/>
              </a:ext>
            </a:extLst>
          </p:cNvPr>
          <p:cNvSpPr/>
          <p:nvPr/>
        </p:nvSpPr>
        <p:spPr>
          <a:xfrm rot="11700000">
            <a:off x="-9089865" y="167822"/>
            <a:ext cx="31922598" cy="21416690"/>
          </a:xfrm>
          <a:custGeom>
            <a:avLst/>
            <a:gdLst>
              <a:gd name="connsiteX0" fmla="*/ 7866683 w 8105775"/>
              <a:gd name="connsiteY0" fmla="*/ 3469179 h 7248525"/>
              <a:gd name="connsiteX1" fmla="*/ 6844650 w 8105775"/>
              <a:gd name="connsiteY1" fmla="*/ 1416541 h 7248525"/>
              <a:gd name="connsiteX2" fmla="*/ 5800711 w 8105775"/>
              <a:gd name="connsiteY2" fmla="*/ 430704 h 7248525"/>
              <a:gd name="connsiteX3" fmla="*/ 1604948 w 8105775"/>
              <a:gd name="connsiteY3" fmla="*/ 1225089 h 7248525"/>
              <a:gd name="connsiteX4" fmla="*/ 8558 w 8105775"/>
              <a:gd name="connsiteY4" fmla="*/ 4330239 h 7248525"/>
              <a:gd name="connsiteX5" fmla="*/ 1055355 w 8105775"/>
              <a:gd name="connsiteY5" fmla="*/ 6109509 h 7248525"/>
              <a:gd name="connsiteX6" fmla="*/ 2590785 w 8105775"/>
              <a:gd name="connsiteY6" fmla="*/ 6781022 h 7248525"/>
              <a:gd name="connsiteX7" fmla="*/ 4990133 w 8105775"/>
              <a:gd name="connsiteY7" fmla="*/ 7234412 h 7248525"/>
              <a:gd name="connsiteX8" fmla="*/ 6442696 w 8105775"/>
              <a:gd name="connsiteY8" fmla="*/ 7103919 h 7248525"/>
              <a:gd name="connsiteX9" fmla="*/ 7065631 w 8105775"/>
              <a:gd name="connsiteY9" fmla="*/ 6813406 h 7248525"/>
              <a:gd name="connsiteX10" fmla="*/ 7575218 w 8105775"/>
              <a:gd name="connsiteY10" fmla="*/ 6330489 h 7248525"/>
              <a:gd name="connsiteX11" fmla="*/ 8074328 w 8105775"/>
              <a:gd name="connsiteY11" fmla="*/ 5337031 h 7248525"/>
              <a:gd name="connsiteX12" fmla="*/ 8036228 w 8105775"/>
              <a:gd name="connsiteY12" fmla="*/ 4195937 h 7248525"/>
              <a:gd name="connsiteX13" fmla="*/ 7866683 w 8105775"/>
              <a:gd name="connsiteY13" fmla="*/ 3469179 h 7248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105775" h="7248525">
                <a:moveTo>
                  <a:pt x="7866683" y="3469179"/>
                </a:moveTo>
                <a:cubicBezTo>
                  <a:pt x="7655228" y="2729086"/>
                  <a:pt x="7324711" y="2029951"/>
                  <a:pt x="6844650" y="1416541"/>
                </a:cubicBezTo>
                <a:cubicBezTo>
                  <a:pt x="6549375" y="1038399"/>
                  <a:pt x="6199808" y="699309"/>
                  <a:pt x="5800711" y="430704"/>
                </a:cubicBezTo>
                <a:cubicBezTo>
                  <a:pt x="4204321" y="-641811"/>
                  <a:pt x="2276460" y="544051"/>
                  <a:pt x="1604948" y="1225089"/>
                </a:cubicBezTo>
                <a:cubicBezTo>
                  <a:pt x="933435" y="1906126"/>
                  <a:pt x="-104790" y="3310111"/>
                  <a:pt x="8558" y="4330239"/>
                </a:cubicBezTo>
                <a:cubicBezTo>
                  <a:pt x="121905" y="5350367"/>
                  <a:pt x="583868" y="5796137"/>
                  <a:pt x="1055355" y="6109509"/>
                </a:cubicBezTo>
                <a:cubicBezTo>
                  <a:pt x="1526843" y="6423834"/>
                  <a:pt x="2328848" y="6711489"/>
                  <a:pt x="2590785" y="6781022"/>
                </a:cubicBezTo>
                <a:cubicBezTo>
                  <a:pt x="2852723" y="6850554"/>
                  <a:pt x="4212893" y="7164879"/>
                  <a:pt x="4990133" y="7234412"/>
                </a:cubicBezTo>
                <a:cubicBezTo>
                  <a:pt x="5474003" y="7278226"/>
                  <a:pt x="5975971" y="7243937"/>
                  <a:pt x="6442696" y="7103919"/>
                </a:cubicBezTo>
                <a:cubicBezTo>
                  <a:pt x="6659866" y="7039149"/>
                  <a:pt x="6885608" y="6952472"/>
                  <a:pt x="7065631" y="6813406"/>
                </a:cubicBezTo>
                <a:cubicBezTo>
                  <a:pt x="7251368" y="6670531"/>
                  <a:pt x="7423771" y="6509559"/>
                  <a:pt x="7575218" y="6330489"/>
                </a:cubicBezTo>
                <a:cubicBezTo>
                  <a:pt x="7816200" y="6043787"/>
                  <a:pt x="8001938" y="5706601"/>
                  <a:pt x="8074328" y="5337031"/>
                </a:cubicBezTo>
                <a:cubicBezTo>
                  <a:pt x="8147671" y="4960794"/>
                  <a:pt x="8104808" y="4572174"/>
                  <a:pt x="8036228" y="4195937"/>
                </a:cubicBezTo>
                <a:cubicBezTo>
                  <a:pt x="7990508" y="3951144"/>
                  <a:pt x="7935263" y="3708256"/>
                  <a:pt x="7866683" y="3469179"/>
                </a:cubicBezTo>
                <a:close/>
              </a:path>
            </a:pathLst>
          </a:custGeom>
          <a:gradFill>
            <a:gsLst>
              <a:gs pos="77000">
                <a:schemeClr val="accent2"/>
              </a:gs>
              <a:gs pos="0">
                <a:schemeClr val="accent1">
                  <a:lumMod val="40000"/>
                  <a:lumOff val="60000"/>
                </a:schemeClr>
              </a:gs>
            </a:gsLst>
            <a:path path="circle">
              <a:fillToRect l="50000" t="50000" r="50000" b="50000"/>
            </a:path>
          </a:gradFill>
          <a:ln w="9525" cap="flat">
            <a:noFill/>
            <a:prstDash val="solid"/>
            <a:miter/>
          </a:ln>
          <a:effectLst>
            <a:softEdge rad="1270000"/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Pink Purple">
            <a:extLst>
              <a:ext uri="{FF2B5EF4-FFF2-40B4-BE49-F238E27FC236}">
                <a16:creationId xmlns:a16="http://schemas.microsoft.com/office/drawing/2014/main" id="{64A1E9B8-9C94-4CD2-A33D-A9A1CF551596}"/>
              </a:ext>
            </a:extLst>
          </p:cNvPr>
          <p:cNvSpPr/>
          <p:nvPr/>
        </p:nvSpPr>
        <p:spPr>
          <a:xfrm rot="900000">
            <a:off x="-4017610" y="-8193034"/>
            <a:ext cx="21010204" cy="18788207"/>
          </a:xfrm>
          <a:custGeom>
            <a:avLst/>
            <a:gdLst>
              <a:gd name="connsiteX0" fmla="*/ 7866683 w 8105775"/>
              <a:gd name="connsiteY0" fmla="*/ 3469179 h 7248525"/>
              <a:gd name="connsiteX1" fmla="*/ 6844650 w 8105775"/>
              <a:gd name="connsiteY1" fmla="*/ 1416541 h 7248525"/>
              <a:gd name="connsiteX2" fmla="*/ 5800711 w 8105775"/>
              <a:gd name="connsiteY2" fmla="*/ 430704 h 7248525"/>
              <a:gd name="connsiteX3" fmla="*/ 1604948 w 8105775"/>
              <a:gd name="connsiteY3" fmla="*/ 1225089 h 7248525"/>
              <a:gd name="connsiteX4" fmla="*/ 8558 w 8105775"/>
              <a:gd name="connsiteY4" fmla="*/ 4330239 h 7248525"/>
              <a:gd name="connsiteX5" fmla="*/ 1055355 w 8105775"/>
              <a:gd name="connsiteY5" fmla="*/ 6109509 h 7248525"/>
              <a:gd name="connsiteX6" fmla="*/ 2590785 w 8105775"/>
              <a:gd name="connsiteY6" fmla="*/ 6781022 h 7248525"/>
              <a:gd name="connsiteX7" fmla="*/ 4990133 w 8105775"/>
              <a:gd name="connsiteY7" fmla="*/ 7234412 h 7248525"/>
              <a:gd name="connsiteX8" fmla="*/ 6442696 w 8105775"/>
              <a:gd name="connsiteY8" fmla="*/ 7103919 h 7248525"/>
              <a:gd name="connsiteX9" fmla="*/ 7065631 w 8105775"/>
              <a:gd name="connsiteY9" fmla="*/ 6813406 h 7248525"/>
              <a:gd name="connsiteX10" fmla="*/ 7575218 w 8105775"/>
              <a:gd name="connsiteY10" fmla="*/ 6330489 h 7248525"/>
              <a:gd name="connsiteX11" fmla="*/ 8074328 w 8105775"/>
              <a:gd name="connsiteY11" fmla="*/ 5337031 h 7248525"/>
              <a:gd name="connsiteX12" fmla="*/ 8036228 w 8105775"/>
              <a:gd name="connsiteY12" fmla="*/ 4195937 h 7248525"/>
              <a:gd name="connsiteX13" fmla="*/ 7866683 w 8105775"/>
              <a:gd name="connsiteY13" fmla="*/ 3469179 h 7248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105775" h="7248525">
                <a:moveTo>
                  <a:pt x="7866683" y="3469179"/>
                </a:moveTo>
                <a:cubicBezTo>
                  <a:pt x="7655228" y="2729086"/>
                  <a:pt x="7324711" y="2029951"/>
                  <a:pt x="6844650" y="1416541"/>
                </a:cubicBezTo>
                <a:cubicBezTo>
                  <a:pt x="6549375" y="1038399"/>
                  <a:pt x="6199808" y="699309"/>
                  <a:pt x="5800711" y="430704"/>
                </a:cubicBezTo>
                <a:cubicBezTo>
                  <a:pt x="4204321" y="-641811"/>
                  <a:pt x="2276460" y="544051"/>
                  <a:pt x="1604948" y="1225089"/>
                </a:cubicBezTo>
                <a:cubicBezTo>
                  <a:pt x="933435" y="1906126"/>
                  <a:pt x="-104790" y="3310111"/>
                  <a:pt x="8558" y="4330239"/>
                </a:cubicBezTo>
                <a:cubicBezTo>
                  <a:pt x="121905" y="5350367"/>
                  <a:pt x="583868" y="5796137"/>
                  <a:pt x="1055355" y="6109509"/>
                </a:cubicBezTo>
                <a:cubicBezTo>
                  <a:pt x="1526843" y="6423834"/>
                  <a:pt x="2328848" y="6711489"/>
                  <a:pt x="2590785" y="6781022"/>
                </a:cubicBezTo>
                <a:cubicBezTo>
                  <a:pt x="2852723" y="6850554"/>
                  <a:pt x="4212893" y="7164879"/>
                  <a:pt x="4990133" y="7234412"/>
                </a:cubicBezTo>
                <a:cubicBezTo>
                  <a:pt x="5474003" y="7278226"/>
                  <a:pt x="5975971" y="7243937"/>
                  <a:pt x="6442696" y="7103919"/>
                </a:cubicBezTo>
                <a:cubicBezTo>
                  <a:pt x="6659866" y="7039149"/>
                  <a:pt x="6885608" y="6952472"/>
                  <a:pt x="7065631" y="6813406"/>
                </a:cubicBezTo>
                <a:cubicBezTo>
                  <a:pt x="7251368" y="6670531"/>
                  <a:pt x="7423771" y="6509559"/>
                  <a:pt x="7575218" y="6330489"/>
                </a:cubicBezTo>
                <a:cubicBezTo>
                  <a:pt x="7816200" y="6043787"/>
                  <a:pt x="8001938" y="5706601"/>
                  <a:pt x="8074328" y="5337031"/>
                </a:cubicBezTo>
                <a:cubicBezTo>
                  <a:pt x="8147671" y="4960794"/>
                  <a:pt x="8104808" y="4572174"/>
                  <a:pt x="8036228" y="4195937"/>
                </a:cubicBezTo>
                <a:cubicBezTo>
                  <a:pt x="7990508" y="3951144"/>
                  <a:pt x="7935263" y="3708256"/>
                  <a:pt x="7866683" y="3469179"/>
                </a:cubicBezTo>
                <a:close/>
              </a:path>
            </a:pathLst>
          </a:custGeom>
          <a:gradFill>
            <a:gsLst>
              <a:gs pos="71000">
                <a:schemeClr val="accent2"/>
              </a:gs>
              <a:gs pos="40000">
                <a:schemeClr val="accent3">
                  <a:lumMod val="75000"/>
                </a:schemeClr>
              </a:gs>
              <a:gs pos="0">
                <a:schemeClr val="accent3">
                  <a:lumMod val="75000"/>
                </a:schemeClr>
              </a:gs>
            </a:gsLst>
            <a:path path="circle">
              <a:fillToRect l="50000" t="50000" r="50000" b="50000"/>
            </a:path>
          </a:gradFill>
          <a:ln w="9525" cap="flat">
            <a:noFill/>
            <a:prstDash val="solid"/>
            <a:miter/>
          </a:ln>
          <a:effectLst>
            <a:softEdge rad="1270000"/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Purple">
            <a:extLst>
              <a:ext uri="{FF2B5EF4-FFF2-40B4-BE49-F238E27FC236}">
                <a16:creationId xmlns:a16="http://schemas.microsoft.com/office/drawing/2014/main" id="{5CE93821-3D50-497F-831D-E96E8D3867FD}"/>
              </a:ext>
            </a:extLst>
          </p:cNvPr>
          <p:cNvSpPr/>
          <p:nvPr/>
        </p:nvSpPr>
        <p:spPr>
          <a:xfrm rot="15300000">
            <a:off x="4762056" y="-9483872"/>
            <a:ext cx="30017871" cy="26843243"/>
          </a:xfrm>
          <a:custGeom>
            <a:avLst/>
            <a:gdLst>
              <a:gd name="connsiteX0" fmla="*/ 7866683 w 8105775"/>
              <a:gd name="connsiteY0" fmla="*/ 3469179 h 7248525"/>
              <a:gd name="connsiteX1" fmla="*/ 6844650 w 8105775"/>
              <a:gd name="connsiteY1" fmla="*/ 1416541 h 7248525"/>
              <a:gd name="connsiteX2" fmla="*/ 5800711 w 8105775"/>
              <a:gd name="connsiteY2" fmla="*/ 430704 h 7248525"/>
              <a:gd name="connsiteX3" fmla="*/ 1604948 w 8105775"/>
              <a:gd name="connsiteY3" fmla="*/ 1225089 h 7248525"/>
              <a:gd name="connsiteX4" fmla="*/ 8558 w 8105775"/>
              <a:gd name="connsiteY4" fmla="*/ 4330239 h 7248525"/>
              <a:gd name="connsiteX5" fmla="*/ 1055355 w 8105775"/>
              <a:gd name="connsiteY5" fmla="*/ 6109509 h 7248525"/>
              <a:gd name="connsiteX6" fmla="*/ 2590785 w 8105775"/>
              <a:gd name="connsiteY6" fmla="*/ 6781022 h 7248525"/>
              <a:gd name="connsiteX7" fmla="*/ 4990133 w 8105775"/>
              <a:gd name="connsiteY7" fmla="*/ 7234412 h 7248525"/>
              <a:gd name="connsiteX8" fmla="*/ 6442696 w 8105775"/>
              <a:gd name="connsiteY8" fmla="*/ 7103919 h 7248525"/>
              <a:gd name="connsiteX9" fmla="*/ 7065631 w 8105775"/>
              <a:gd name="connsiteY9" fmla="*/ 6813406 h 7248525"/>
              <a:gd name="connsiteX10" fmla="*/ 7575218 w 8105775"/>
              <a:gd name="connsiteY10" fmla="*/ 6330489 h 7248525"/>
              <a:gd name="connsiteX11" fmla="*/ 8074328 w 8105775"/>
              <a:gd name="connsiteY11" fmla="*/ 5337031 h 7248525"/>
              <a:gd name="connsiteX12" fmla="*/ 8036228 w 8105775"/>
              <a:gd name="connsiteY12" fmla="*/ 4195937 h 7248525"/>
              <a:gd name="connsiteX13" fmla="*/ 7866683 w 8105775"/>
              <a:gd name="connsiteY13" fmla="*/ 3469179 h 7248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105775" h="7248525">
                <a:moveTo>
                  <a:pt x="7866683" y="3469179"/>
                </a:moveTo>
                <a:cubicBezTo>
                  <a:pt x="7655228" y="2729086"/>
                  <a:pt x="7324711" y="2029951"/>
                  <a:pt x="6844650" y="1416541"/>
                </a:cubicBezTo>
                <a:cubicBezTo>
                  <a:pt x="6549375" y="1038399"/>
                  <a:pt x="6199808" y="699309"/>
                  <a:pt x="5800711" y="430704"/>
                </a:cubicBezTo>
                <a:cubicBezTo>
                  <a:pt x="4204321" y="-641811"/>
                  <a:pt x="2276460" y="544051"/>
                  <a:pt x="1604948" y="1225089"/>
                </a:cubicBezTo>
                <a:cubicBezTo>
                  <a:pt x="933435" y="1906126"/>
                  <a:pt x="-104790" y="3310111"/>
                  <a:pt x="8558" y="4330239"/>
                </a:cubicBezTo>
                <a:cubicBezTo>
                  <a:pt x="121905" y="5350367"/>
                  <a:pt x="583868" y="5796137"/>
                  <a:pt x="1055355" y="6109509"/>
                </a:cubicBezTo>
                <a:cubicBezTo>
                  <a:pt x="1526843" y="6423834"/>
                  <a:pt x="2328848" y="6711489"/>
                  <a:pt x="2590785" y="6781022"/>
                </a:cubicBezTo>
                <a:cubicBezTo>
                  <a:pt x="2852723" y="6850554"/>
                  <a:pt x="4212893" y="7164879"/>
                  <a:pt x="4990133" y="7234412"/>
                </a:cubicBezTo>
                <a:cubicBezTo>
                  <a:pt x="5474003" y="7278226"/>
                  <a:pt x="5975971" y="7243937"/>
                  <a:pt x="6442696" y="7103919"/>
                </a:cubicBezTo>
                <a:cubicBezTo>
                  <a:pt x="6659866" y="7039149"/>
                  <a:pt x="6885608" y="6952472"/>
                  <a:pt x="7065631" y="6813406"/>
                </a:cubicBezTo>
                <a:cubicBezTo>
                  <a:pt x="7251368" y="6670531"/>
                  <a:pt x="7423771" y="6509559"/>
                  <a:pt x="7575218" y="6330489"/>
                </a:cubicBezTo>
                <a:cubicBezTo>
                  <a:pt x="7816200" y="6043787"/>
                  <a:pt x="8001938" y="5706601"/>
                  <a:pt x="8074328" y="5337031"/>
                </a:cubicBezTo>
                <a:cubicBezTo>
                  <a:pt x="8147671" y="4960794"/>
                  <a:pt x="8104808" y="4572174"/>
                  <a:pt x="8036228" y="4195937"/>
                </a:cubicBezTo>
                <a:cubicBezTo>
                  <a:pt x="7990508" y="3951144"/>
                  <a:pt x="7935263" y="3708256"/>
                  <a:pt x="7866683" y="3469179"/>
                </a:cubicBezTo>
                <a:close/>
              </a:path>
            </a:pathLst>
          </a:custGeom>
          <a:gradFill>
            <a:gsLst>
              <a:gs pos="73000">
                <a:schemeClr val="accent2"/>
              </a:gs>
              <a:gs pos="0">
                <a:schemeClr val="accent2"/>
              </a:gs>
            </a:gsLst>
            <a:path path="circle">
              <a:fillToRect l="50000" t="50000" r="50000" b="50000"/>
            </a:path>
          </a:gradFill>
          <a:ln w="9525" cap="flat">
            <a:noFill/>
            <a:prstDash val="solid"/>
            <a:miter/>
          </a:ln>
          <a:effectLst>
            <a:softEdge rad="1270000"/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Pink">
            <a:extLst>
              <a:ext uri="{FF2B5EF4-FFF2-40B4-BE49-F238E27FC236}">
                <a16:creationId xmlns:a16="http://schemas.microsoft.com/office/drawing/2014/main" id="{3DB4F278-CA05-4F2A-85DD-548347AB72D4}"/>
              </a:ext>
            </a:extLst>
          </p:cNvPr>
          <p:cNvSpPr/>
          <p:nvPr/>
        </p:nvSpPr>
        <p:spPr>
          <a:xfrm rot="9000000">
            <a:off x="-1668281" y="-5949646"/>
            <a:ext cx="17079431" cy="15273145"/>
          </a:xfrm>
          <a:custGeom>
            <a:avLst/>
            <a:gdLst>
              <a:gd name="connsiteX0" fmla="*/ 7866683 w 8105775"/>
              <a:gd name="connsiteY0" fmla="*/ 3469179 h 7248525"/>
              <a:gd name="connsiteX1" fmla="*/ 6844650 w 8105775"/>
              <a:gd name="connsiteY1" fmla="*/ 1416541 h 7248525"/>
              <a:gd name="connsiteX2" fmla="*/ 5800711 w 8105775"/>
              <a:gd name="connsiteY2" fmla="*/ 430704 h 7248525"/>
              <a:gd name="connsiteX3" fmla="*/ 1604948 w 8105775"/>
              <a:gd name="connsiteY3" fmla="*/ 1225089 h 7248525"/>
              <a:gd name="connsiteX4" fmla="*/ 8558 w 8105775"/>
              <a:gd name="connsiteY4" fmla="*/ 4330239 h 7248525"/>
              <a:gd name="connsiteX5" fmla="*/ 1055355 w 8105775"/>
              <a:gd name="connsiteY5" fmla="*/ 6109509 h 7248525"/>
              <a:gd name="connsiteX6" fmla="*/ 2590785 w 8105775"/>
              <a:gd name="connsiteY6" fmla="*/ 6781022 h 7248525"/>
              <a:gd name="connsiteX7" fmla="*/ 4990133 w 8105775"/>
              <a:gd name="connsiteY7" fmla="*/ 7234412 h 7248525"/>
              <a:gd name="connsiteX8" fmla="*/ 6442696 w 8105775"/>
              <a:gd name="connsiteY8" fmla="*/ 7103919 h 7248525"/>
              <a:gd name="connsiteX9" fmla="*/ 7065631 w 8105775"/>
              <a:gd name="connsiteY9" fmla="*/ 6813406 h 7248525"/>
              <a:gd name="connsiteX10" fmla="*/ 7575218 w 8105775"/>
              <a:gd name="connsiteY10" fmla="*/ 6330489 h 7248525"/>
              <a:gd name="connsiteX11" fmla="*/ 8074328 w 8105775"/>
              <a:gd name="connsiteY11" fmla="*/ 5337031 h 7248525"/>
              <a:gd name="connsiteX12" fmla="*/ 8036228 w 8105775"/>
              <a:gd name="connsiteY12" fmla="*/ 4195937 h 7248525"/>
              <a:gd name="connsiteX13" fmla="*/ 7866683 w 8105775"/>
              <a:gd name="connsiteY13" fmla="*/ 3469179 h 7248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105775" h="7248525">
                <a:moveTo>
                  <a:pt x="7866683" y="3469179"/>
                </a:moveTo>
                <a:cubicBezTo>
                  <a:pt x="7655228" y="2729086"/>
                  <a:pt x="7324711" y="2029951"/>
                  <a:pt x="6844650" y="1416541"/>
                </a:cubicBezTo>
                <a:cubicBezTo>
                  <a:pt x="6549375" y="1038399"/>
                  <a:pt x="6199808" y="699309"/>
                  <a:pt x="5800711" y="430704"/>
                </a:cubicBezTo>
                <a:cubicBezTo>
                  <a:pt x="4204321" y="-641811"/>
                  <a:pt x="2276460" y="544051"/>
                  <a:pt x="1604948" y="1225089"/>
                </a:cubicBezTo>
                <a:cubicBezTo>
                  <a:pt x="933435" y="1906126"/>
                  <a:pt x="-104790" y="3310111"/>
                  <a:pt x="8558" y="4330239"/>
                </a:cubicBezTo>
                <a:cubicBezTo>
                  <a:pt x="121905" y="5350367"/>
                  <a:pt x="583868" y="5796137"/>
                  <a:pt x="1055355" y="6109509"/>
                </a:cubicBezTo>
                <a:cubicBezTo>
                  <a:pt x="1526843" y="6423834"/>
                  <a:pt x="2328848" y="6711489"/>
                  <a:pt x="2590785" y="6781022"/>
                </a:cubicBezTo>
                <a:cubicBezTo>
                  <a:pt x="2852723" y="6850554"/>
                  <a:pt x="4212893" y="7164879"/>
                  <a:pt x="4990133" y="7234412"/>
                </a:cubicBezTo>
                <a:cubicBezTo>
                  <a:pt x="5474003" y="7278226"/>
                  <a:pt x="5975971" y="7243937"/>
                  <a:pt x="6442696" y="7103919"/>
                </a:cubicBezTo>
                <a:cubicBezTo>
                  <a:pt x="6659866" y="7039149"/>
                  <a:pt x="6885608" y="6952472"/>
                  <a:pt x="7065631" y="6813406"/>
                </a:cubicBezTo>
                <a:cubicBezTo>
                  <a:pt x="7251368" y="6670531"/>
                  <a:pt x="7423771" y="6509559"/>
                  <a:pt x="7575218" y="6330489"/>
                </a:cubicBezTo>
                <a:cubicBezTo>
                  <a:pt x="7816200" y="6043787"/>
                  <a:pt x="8001938" y="5706601"/>
                  <a:pt x="8074328" y="5337031"/>
                </a:cubicBezTo>
                <a:cubicBezTo>
                  <a:pt x="8147671" y="4960794"/>
                  <a:pt x="8104808" y="4572174"/>
                  <a:pt x="8036228" y="4195937"/>
                </a:cubicBezTo>
                <a:cubicBezTo>
                  <a:pt x="7990508" y="3951144"/>
                  <a:pt x="7935263" y="3708256"/>
                  <a:pt x="7866683" y="3469179"/>
                </a:cubicBezTo>
                <a:close/>
              </a:path>
            </a:pathLst>
          </a:custGeom>
          <a:gradFill>
            <a:gsLst>
              <a:gs pos="70000">
                <a:schemeClr val="accent3">
                  <a:lumMod val="75000"/>
                </a:schemeClr>
              </a:gs>
              <a:gs pos="0">
                <a:schemeClr val="accent3"/>
              </a:gs>
            </a:gsLst>
            <a:path path="circle">
              <a:fillToRect l="50000" t="50000" r="50000" b="50000"/>
            </a:path>
          </a:gradFill>
          <a:ln w="9525" cap="flat">
            <a:noFill/>
            <a:prstDash val="solid"/>
            <a:miter/>
          </a:ln>
          <a:effectLst>
            <a:softEdge rad="1270000"/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Light Blue">
            <a:extLst>
              <a:ext uri="{FF2B5EF4-FFF2-40B4-BE49-F238E27FC236}">
                <a16:creationId xmlns:a16="http://schemas.microsoft.com/office/drawing/2014/main" id="{B035C36C-144F-4D88-AAED-EAD7D3F7CFF3}"/>
              </a:ext>
            </a:extLst>
          </p:cNvPr>
          <p:cNvSpPr/>
          <p:nvPr/>
        </p:nvSpPr>
        <p:spPr>
          <a:xfrm rot="15300000">
            <a:off x="5418788" y="-6875143"/>
            <a:ext cx="30017871" cy="26843243"/>
          </a:xfrm>
          <a:custGeom>
            <a:avLst/>
            <a:gdLst>
              <a:gd name="connsiteX0" fmla="*/ 7866683 w 8105775"/>
              <a:gd name="connsiteY0" fmla="*/ 3469179 h 7248525"/>
              <a:gd name="connsiteX1" fmla="*/ 6844650 w 8105775"/>
              <a:gd name="connsiteY1" fmla="*/ 1416541 h 7248525"/>
              <a:gd name="connsiteX2" fmla="*/ 5800711 w 8105775"/>
              <a:gd name="connsiteY2" fmla="*/ 430704 h 7248525"/>
              <a:gd name="connsiteX3" fmla="*/ 1604948 w 8105775"/>
              <a:gd name="connsiteY3" fmla="*/ 1225089 h 7248525"/>
              <a:gd name="connsiteX4" fmla="*/ 8558 w 8105775"/>
              <a:gd name="connsiteY4" fmla="*/ 4330239 h 7248525"/>
              <a:gd name="connsiteX5" fmla="*/ 1055355 w 8105775"/>
              <a:gd name="connsiteY5" fmla="*/ 6109509 h 7248525"/>
              <a:gd name="connsiteX6" fmla="*/ 2590785 w 8105775"/>
              <a:gd name="connsiteY6" fmla="*/ 6781022 h 7248525"/>
              <a:gd name="connsiteX7" fmla="*/ 4990133 w 8105775"/>
              <a:gd name="connsiteY7" fmla="*/ 7234412 h 7248525"/>
              <a:gd name="connsiteX8" fmla="*/ 6442696 w 8105775"/>
              <a:gd name="connsiteY8" fmla="*/ 7103919 h 7248525"/>
              <a:gd name="connsiteX9" fmla="*/ 7065631 w 8105775"/>
              <a:gd name="connsiteY9" fmla="*/ 6813406 h 7248525"/>
              <a:gd name="connsiteX10" fmla="*/ 7575218 w 8105775"/>
              <a:gd name="connsiteY10" fmla="*/ 6330489 h 7248525"/>
              <a:gd name="connsiteX11" fmla="*/ 8074328 w 8105775"/>
              <a:gd name="connsiteY11" fmla="*/ 5337031 h 7248525"/>
              <a:gd name="connsiteX12" fmla="*/ 8036228 w 8105775"/>
              <a:gd name="connsiteY12" fmla="*/ 4195937 h 7248525"/>
              <a:gd name="connsiteX13" fmla="*/ 7866683 w 8105775"/>
              <a:gd name="connsiteY13" fmla="*/ 3469179 h 7248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105775" h="7248525">
                <a:moveTo>
                  <a:pt x="7866683" y="3469179"/>
                </a:moveTo>
                <a:cubicBezTo>
                  <a:pt x="7655228" y="2729086"/>
                  <a:pt x="7324711" y="2029951"/>
                  <a:pt x="6844650" y="1416541"/>
                </a:cubicBezTo>
                <a:cubicBezTo>
                  <a:pt x="6549375" y="1038399"/>
                  <a:pt x="6199808" y="699309"/>
                  <a:pt x="5800711" y="430704"/>
                </a:cubicBezTo>
                <a:cubicBezTo>
                  <a:pt x="4204321" y="-641811"/>
                  <a:pt x="2276460" y="544051"/>
                  <a:pt x="1604948" y="1225089"/>
                </a:cubicBezTo>
                <a:cubicBezTo>
                  <a:pt x="933435" y="1906126"/>
                  <a:pt x="-104790" y="3310111"/>
                  <a:pt x="8558" y="4330239"/>
                </a:cubicBezTo>
                <a:cubicBezTo>
                  <a:pt x="121905" y="5350367"/>
                  <a:pt x="583868" y="5796137"/>
                  <a:pt x="1055355" y="6109509"/>
                </a:cubicBezTo>
                <a:cubicBezTo>
                  <a:pt x="1526843" y="6423834"/>
                  <a:pt x="2328848" y="6711489"/>
                  <a:pt x="2590785" y="6781022"/>
                </a:cubicBezTo>
                <a:cubicBezTo>
                  <a:pt x="2852723" y="6850554"/>
                  <a:pt x="4212893" y="7164879"/>
                  <a:pt x="4990133" y="7234412"/>
                </a:cubicBezTo>
                <a:cubicBezTo>
                  <a:pt x="5474003" y="7278226"/>
                  <a:pt x="5975971" y="7243937"/>
                  <a:pt x="6442696" y="7103919"/>
                </a:cubicBezTo>
                <a:cubicBezTo>
                  <a:pt x="6659866" y="7039149"/>
                  <a:pt x="6885608" y="6952472"/>
                  <a:pt x="7065631" y="6813406"/>
                </a:cubicBezTo>
                <a:cubicBezTo>
                  <a:pt x="7251368" y="6670531"/>
                  <a:pt x="7423771" y="6509559"/>
                  <a:pt x="7575218" y="6330489"/>
                </a:cubicBezTo>
                <a:cubicBezTo>
                  <a:pt x="7816200" y="6043787"/>
                  <a:pt x="8001938" y="5706601"/>
                  <a:pt x="8074328" y="5337031"/>
                </a:cubicBezTo>
                <a:cubicBezTo>
                  <a:pt x="8147671" y="4960794"/>
                  <a:pt x="8104808" y="4572174"/>
                  <a:pt x="8036228" y="4195937"/>
                </a:cubicBezTo>
                <a:cubicBezTo>
                  <a:pt x="7990508" y="3951144"/>
                  <a:pt x="7935263" y="3708256"/>
                  <a:pt x="7866683" y="3469179"/>
                </a:cubicBezTo>
                <a:close/>
              </a:path>
            </a:pathLst>
          </a:custGeom>
          <a:gradFill>
            <a:gsLst>
              <a:gs pos="80000">
                <a:schemeClr val="accent2">
                  <a:alpha val="32000"/>
                </a:schemeClr>
              </a:gs>
              <a:gs pos="0">
                <a:schemeClr val="accent1"/>
              </a:gs>
            </a:gsLst>
            <a:path path="circle">
              <a:fillToRect l="50000" t="50000" r="50000" b="50000"/>
            </a:path>
          </a:gradFill>
          <a:ln w="9525" cap="flat">
            <a:noFill/>
            <a:prstDash val="solid"/>
            <a:miter/>
          </a:ln>
          <a:effectLst>
            <a:softEdge rad="1270000"/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067CBA8-12FE-45BC-82B6-416285C17437}"/>
              </a:ext>
            </a:extLst>
          </p:cNvPr>
          <p:cNvSpPr/>
          <p:nvPr/>
        </p:nvSpPr>
        <p:spPr>
          <a:xfrm>
            <a:off x="8740588" y="0"/>
            <a:ext cx="21188427" cy="1371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56000"/>
                </a:schemeClr>
              </a:gs>
              <a:gs pos="35000">
                <a:schemeClr val="bg1">
                  <a:alpha val="78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77414DA-AB09-43D2-8A36-25A2F54BC3C4}"/>
              </a:ext>
            </a:extLst>
          </p:cNvPr>
          <p:cNvSpPr/>
          <p:nvPr/>
        </p:nvSpPr>
        <p:spPr>
          <a:xfrm>
            <a:off x="11317936" y="2823680"/>
            <a:ext cx="826061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dirty="0" err="1">
                <a:latin typeface="Century Gothic"/>
              </a:rPr>
              <a:t>Penggunaan</a:t>
            </a:r>
            <a:r>
              <a:rPr lang="en-US" sz="6000" b="1" dirty="0">
                <a:latin typeface="Century Gothic"/>
              </a:rPr>
              <a:t> </a:t>
            </a:r>
            <a:br>
              <a:rPr lang="en-US" sz="6000" b="1" dirty="0">
                <a:latin typeface="Century Gothic"/>
              </a:rPr>
            </a:br>
            <a:r>
              <a:rPr lang="en-US" sz="6000" b="1" dirty="0">
                <a:latin typeface="Century Gothic"/>
              </a:rPr>
              <a:t>Point Of Sale</a:t>
            </a:r>
            <a:endParaRPr lang="en-US" sz="60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863744B-287C-40B8-B1AD-4609A48F4E77}"/>
              </a:ext>
            </a:extLst>
          </p:cNvPr>
          <p:cNvCxnSpPr>
            <a:cxnSpLocks/>
          </p:cNvCxnSpPr>
          <p:nvPr/>
        </p:nvCxnSpPr>
        <p:spPr>
          <a:xfrm rot="5400000">
            <a:off x="12623966" y="3933741"/>
            <a:ext cx="0" cy="2377012"/>
          </a:xfrm>
          <a:prstGeom prst="line">
            <a:avLst/>
          </a:prstGeom>
          <a:ln w="1143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17591D96-C0D5-4153-97EC-7C2AD6968C9D}"/>
              </a:ext>
            </a:extLst>
          </p:cNvPr>
          <p:cNvSpPr txBox="1"/>
          <p:nvPr/>
        </p:nvSpPr>
        <p:spPr>
          <a:xfrm>
            <a:off x="11442558" y="5619580"/>
            <a:ext cx="1143819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Pada </a:t>
            </a:r>
            <a:r>
              <a:rPr lang="en-US" sz="3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sekarang</a:t>
            </a:r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3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ini</a:t>
            </a:r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system </a:t>
            </a:r>
            <a:r>
              <a:rPr 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pos</a:t>
            </a:r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3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banyak</a:t>
            </a:r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3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digunakan</a:t>
            </a:r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pada </a:t>
            </a:r>
            <a:r>
              <a:rPr lang="en-US" sz="3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tempat-tempat</a:t>
            </a:r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3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berikut</a:t>
            </a:r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:</a:t>
            </a:r>
            <a:b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US" sz="3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  <a:defRPr/>
            </a:pPr>
            <a:r>
              <a:rPr lang="en-US" sz="3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Toko</a:t>
            </a:r>
            <a:endParaRPr lang="en-US" sz="3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  <a:defRPr/>
            </a:pPr>
            <a:r>
              <a:rPr lang="en-US" sz="3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Kafe</a:t>
            </a:r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3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atau</a:t>
            </a:r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3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kedai</a:t>
            </a:r>
            <a:endParaRPr lang="en-US" sz="3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  <a:defRPr/>
            </a:pPr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Salon</a:t>
            </a:r>
          </a:p>
          <a:p>
            <a:pPr marL="457200" lvl="0" indent="-457200">
              <a:buFont typeface="Arial" panose="020B0604020202020204" pitchFamily="34" charset="0"/>
              <a:buChar char="•"/>
              <a:defRPr/>
            </a:pPr>
            <a:r>
              <a:rPr lang="en-US" sz="3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Swalayan</a:t>
            </a:r>
            <a:endParaRPr lang="en-US" sz="3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  <a:defRPr/>
            </a:pPr>
            <a:r>
              <a:rPr lang="en-US" sz="3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Restoran</a:t>
            </a:r>
            <a:endParaRPr lang="en-US" sz="3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F012CD3-5B55-4562-BE0A-12D16EC4B9A9}"/>
              </a:ext>
            </a:extLst>
          </p:cNvPr>
          <p:cNvSpPr txBox="1"/>
          <p:nvPr/>
        </p:nvSpPr>
        <p:spPr>
          <a:xfrm>
            <a:off x="1876893" y="1502434"/>
            <a:ext cx="16850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sz="3200" b="1" noProof="0" dirty="0">
                <a:solidFill>
                  <a:schemeClr val="bg1"/>
                </a:solidFill>
                <a:latin typeface="Century Gothic"/>
              </a:rPr>
              <a:t>METPEN</a:t>
            </a:r>
            <a:endParaRPr kumimoji="0" lang="en-US" sz="16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/>
            </a:endParaRPr>
          </a:p>
        </p:txBody>
      </p:sp>
      <p:sp>
        <p:nvSpPr>
          <p:cNvPr id="72" name="Freeform 5">
            <a:extLst>
              <a:ext uri="{FF2B5EF4-FFF2-40B4-BE49-F238E27FC236}">
                <a16:creationId xmlns:a16="http://schemas.microsoft.com/office/drawing/2014/main" id="{2ECBADA7-8F55-4317-A98A-BD4F757C2FB2}"/>
              </a:ext>
            </a:extLst>
          </p:cNvPr>
          <p:cNvSpPr>
            <a:spLocks noEditPoints="1"/>
          </p:cNvSpPr>
          <p:nvPr/>
        </p:nvSpPr>
        <p:spPr bwMode="auto">
          <a:xfrm>
            <a:off x="3781969" y="1614170"/>
            <a:ext cx="462228" cy="421683"/>
          </a:xfrm>
          <a:custGeom>
            <a:avLst/>
            <a:gdLst>
              <a:gd name="T0" fmla="*/ 0 w 456"/>
              <a:gd name="T1" fmla="*/ 356 h 416"/>
              <a:gd name="T2" fmla="*/ 147 w 456"/>
              <a:gd name="T3" fmla="*/ 208 h 416"/>
              <a:gd name="T4" fmla="*/ 0 w 456"/>
              <a:gd name="T5" fmla="*/ 58 h 416"/>
              <a:gd name="T6" fmla="*/ 59 w 456"/>
              <a:gd name="T7" fmla="*/ 0 h 416"/>
              <a:gd name="T8" fmla="*/ 265 w 456"/>
              <a:gd name="T9" fmla="*/ 208 h 416"/>
              <a:gd name="T10" fmla="*/ 59 w 456"/>
              <a:gd name="T11" fmla="*/ 416 h 416"/>
              <a:gd name="T12" fmla="*/ 0 w 456"/>
              <a:gd name="T13" fmla="*/ 356 h 416"/>
              <a:gd name="T14" fmla="*/ 248 w 456"/>
              <a:gd name="T15" fmla="*/ 0 h 416"/>
              <a:gd name="T16" fmla="*/ 456 w 456"/>
              <a:gd name="T17" fmla="*/ 208 h 416"/>
              <a:gd name="T18" fmla="*/ 248 w 456"/>
              <a:gd name="T19" fmla="*/ 416 h 416"/>
              <a:gd name="T20" fmla="*/ 191 w 456"/>
              <a:gd name="T21" fmla="*/ 356 h 416"/>
              <a:gd name="T22" fmla="*/ 338 w 456"/>
              <a:gd name="T23" fmla="*/ 208 h 416"/>
              <a:gd name="T24" fmla="*/ 191 w 456"/>
              <a:gd name="T25" fmla="*/ 58 h 416"/>
              <a:gd name="T26" fmla="*/ 248 w 456"/>
              <a:gd name="T27" fmla="*/ 0 h 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56" h="416">
                <a:moveTo>
                  <a:pt x="0" y="356"/>
                </a:moveTo>
                <a:lnTo>
                  <a:pt x="147" y="208"/>
                </a:lnTo>
                <a:lnTo>
                  <a:pt x="0" y="58"/>
                </a:lnTo>
                <a:lnTo>
                  <a:pt x="59" y="0"/>
                </a:lnTo>
                <a:lnTo>
                  <a:pt x="265" y="208"/>
                </a:lnTo>
                <a:lnTo>
                  <a:pt x="59" y="416"/>
                </a:lnTo>
                <a:lnTo>
                  <a:pt x="0" y="356"/>
                </a:lnTo>
                <a:close/>
                <a:moveTo>
                  <a:pt x="248" y="0"/>
                </a:moveTo>
                <a:lnTo>
                  <a:pt x="456" y="208"/>
                </a:lnTo>
                <a:lnTo>
                  <a:pt x="248" y="416"/>
                </a:lnTo>
                <a:lnTo>
                  <a:pt x="191" y="356"/>
                </a:lnTo>
                <a:lnTo>
                  <a:pt x="338" y="208"/>
                </a:lnTo>
                <a:lnTo>
                  <a:pt x="191" y="58"/>
                </a:lnTo>
                <a:lnTo>
                  <a:pt x="248" y="0"/>
                </a:lnTo>
                <a:close/>
              </a:path>
            </a:pathLst>
          </a:custGeom>
          <a:solidFill>
            <a:schemeClr val="bg1"/>
          </a:solidFill>
          <a:ln w="152400">
            <a:noFill/>
          </a:ln>
          <a:effectLst>
            <a:outerShdw blurRad="596900" dist="419100" dir="2700000" algn="tl" rotWithShape="0">
              <a:schemeClr val="accent3">
                <a:lumMod val="50000"/>
                <a:alpha val="8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CEE104D-5432-4B69-9702-375A5DDFF3CA}"/>
              </a:ext>
            </a:extLst>
          </p:cNvPr>
          <p:cNvSpPr txBox="1"/>
          <p:nvPr/>
        </p:nvSpPr>
        <p:spPr>
          <a:xfrm>
            <a:off x="13129216" y="1563988"/>
            <a:ext cx="201850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lvl="0">
              <a:defRPr/>
            </a:pPr>
            <a:r>
              <a:rPr lang="en-US" sz="24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Century Gothic"/>
              </a:rPr>
              <a:t>Pengenalan</a:t>
            </a:r>
            <a:endParaRPr kumimoji="0" lang="en-US" sz="12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0000"/>
                  <a:lumOff val="10000"/>
                </a:schemeClr>
              </a:solidFill>
              <a:effectLst/>
              <a:uLnTx/>
              <a:uFillTx/>
              <a:latin typeface="Century Gothic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0EC9318-B688-4ADF-86B1-D722619F29A9}"/>
              </a:ext>
            </a:extLst>
          </p:cNvPr>
          <p:cNvSpPr txBox="1"/>
          <p:nvPr/>
        </p:nvSpPr>
        <p:spPr>
          <a:xfrm>
            <a:off x="15803592" y="1563988"/>
            <a:ext cx="1112805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lvl="0">
              <a:defRPr/>
            </a:pPr>
            <a:r>
              <a:rPr lang="en-US" sz="24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Century Gothic"/>
              </a:rPr>
              <a:t>Fungsi</a:t>
            </a:r>
            <a:endParaRPr kumimoji="0" lang="en-US" sz="12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0000"/>
                  <a:lumOff val="10000"/>
                </a:schemeClr>
              </a:solidFill>
              <a:effectLst/>
              <a:uLnTx/>
              <a:uFillTx/>
              <a:latin typeface="Century Gothic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44B4E9B-9F79-4038-9F5B-CB859AD96659}"/>
              </a:ext>
            </a:extLst>
          </p:cNvPr>
          <p:cNvSpPr txBox="1"/>
          <p:nvPr/>
        </p:nvSpPr>
        <p:spPr>
          <a:xfrm>
            <a:off x="17805848" y="1563988"/>
            <a:ext cx="202491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lvl="0">
              <a:defRPr/>
            </a:pPr>
            <a:r>
              <a:rPr lang="en-US" sz="24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Century Gothic"/>
              </a:rPr>
              <a:t>Keuntungan</a:t>
            </a:r>
            <a:endParaRPr kumimoji="0" lang="en-US" sz="12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0000"/>
                  <a:lumOff val="10000"/>
                </a:schemeClr>
              </a:solidFill>
              <a:effectLst/>
              <a:uLnTx/>
              <a:uFillTx/>
              <a:latin typeface="Century Gothic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C92886B-360B-43BA-B883-6BC704EF80AF}"/>
              </a:ext>
            </a:extLst>
          </p:cNvPr>
          <p:cNvSpPr txBox="1"/>
          <p:nvPr/>
        </p:nvSpPr>
        <p:spPr>
          <a:xfrm>
            <a:off x="20629477" y="1563988"/>
            <a:ext cx="215155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lvl="0">
              <a:defRPr/>
            </a:pPr>
            <a:r>
              <a:rPr lang="en-US" sz="2400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Century Gothic"/>
              </a:rPr>
              <a:t>Penggunaan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0000"/>
                  <a:lumOff val="10000"/>
                </a:schemeClr>
              </a:solidFill>
              <a:effectLst/>
              <a:uLnTx/>
              <a:uFillTx/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6587094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8" presetClass="emp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21600000">
                                          <p:cBhvr>
                                            <p:cTn id="6" dur="8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7" presetID="8" presetClass="emp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8" dur="61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" presetID="8" presetClass="emp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10" dur="96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1" presetID="8" presetClass="emp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21600000">
                                          <p:cBhvr>
                                            <p:cTn id="12" dur="16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3" presetID="8" presetClass="emp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14" dur="13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8" fill="hold" grpId="0" nodeType="withEffect" p14:presetBounceEnd="8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17" dur="225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18" dur="225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8" fill="hold" grpId="0" nodeType="withEffect" p14:presetBounceEnd="8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21" dur="225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22" dur="225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2" fill="hold" grpId="0" nodeType="withEffect" p14:presetBounceEnd="8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25" dur="225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26" dur="225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2" fill="hold" grpId="0" nodeType="withEffect" p14:presetBounceEnd="8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29" dur="225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30" dur="225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2" fill="hold" grpId="0" nodeType="withEffect" p14:presetBounceEnd="80000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33" dur="225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34" dur="225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2" fill="hold" grpId="0" nodeType="withEffect" p14:presetBounceEnd="80000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37" dur="225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38" dur="225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2" fill="hold" grpId="0" nodeType="withEffect" p14:presetBounceEnd="80000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41" dur="2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42" dur="2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2" fill="hold" nodeType="withEffect" p14:presetBounceEnd="8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45" dur="22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46" dur="22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2" fill="hold" grpId="0" nodeType="withEffect" p14:presetBounceEnd="80000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49" dur="225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50" dur="225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2" fill="hold" grpId="0" nodeType="withEffect" p14:presetBounceEnd="80000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53" dur="2250" fill="hold"/>
                                            <p:tgtEl>
                                              <p:spTgt spid="6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54" dur="2250" fill="hold"/>
                                            <p:tgtEl>
                                              <p:spTgt spid="6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2" fill="hold" grpId="0" nodeType="withEffect" p14:presetBounceEnd="80000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57" dur="2250" fill="hold"/>
                                            <p:tgtEl>
                                              <p:spTgt spid="66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58" dur="2250" fill="hold"/>
                                            <p:tgtEl>
                                              <p:spTgt spid="66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2" fill="hold" grpId="0" nodeType="withEffect" p14:presetBounceEnd="80000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61" dur="2250" fill="hold"/>
                                            <p:tgtEl>
                                              <p:spTgt spid="66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62" dur="2250" fill="hold"/>
                                            <p:tgtEl>
                                              <p:spTgt spid="66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2" presetClass="entr" presetSubtype="2" fill="hold" grpId="0" nodeType="withEffect" p14:presetBounceEnd="80000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65" dur="2250" fill="hold"/>
                                            <p:tgtEl>
                                              <p:spTgt spid="66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66" dur="2250" fill="hold"/>
                                            <p:tgtEl>
                                              <p:spTgt spid="66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" presetID="2" presetClass="entr" presetSubtype="2" fill="hold" grpId="0" nodeType="withEffect" p14:presetBounceEnd="80000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69" dur="2250" fill="hold"/>
                                            <p:tgtEl>
                                              <p:spTgt spid="66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70" dur="2250" fill="hold"/>
                                            <p:tgtEl>
                                              <p:spTgt spid="66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" presetID="2" presetClass="entr" presetSubtype="2" fill="hold" grpId="0" nodeType="withEffect" p14:presetBounceEnd="80000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>
                                                <p:txEl>
                                                  <p:pRg st="5" end="5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73" dur="2250" fill="hold"/>
                                            <p:tgtEl>
                                              <p:spTgt spid="66">
                                                <p:txEl>
                                                  <p:pRg st="5" end="5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74" dur="2250" fill="hold"/>
                                            <p:tgtEl>
                                              <p:spTgt spid="66">
                                                <p:txEl>
                                                  <p:pRg st="5" end="5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animBg="1"/>
          <p:bldP spid="4" grpId="0" animBg="1"/>
          <p:bldP spid="5" grpId="0" animBg="1"/>
          <p:bldP spid="3" grpId="0" animBg="1"/>
          <p:bldP spid="6" grpId="0" animBg="1"/>
          <p:bldP spid="21" grpId="0" animBg="1"/>
          <p:bldP spid="62" grpId="0"/>
          <p:bldP spid="66" grpId="0" uiExpand="1" build="p"/>
          <p:bldP spid="71" grpId="0"/>
          <p:bldP spid="72" grpId="0" animBg="1"/>
          <p:bldP spid="73" grpId="0"/>
          <p:bldP spid="74" grpId="0"/>
          <p:bldP spid="75" grpId="0"/>
          <p:bldP spid="7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8" presetClass="emp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21600000">
                                          <p:cBhvr>
                                            <p:cTn id="6" dur="8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7" presetID="8" presetClass="emp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8" dur="61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" presetID="8" presetClass="emp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10" dur="96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1" presetID="8" presetClass="emp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21600000">
                                          <p:cBhvr>
                                            <p:cTn id="12" dur="16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3" presetID="8" presetClass="emp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14" dur="13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8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225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225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8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225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225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225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225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2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225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225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2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225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225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2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225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225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2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2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2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2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22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22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2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225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225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2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2250" fill="hold"/>
                                            <p:tgtEl>
                                              <p:spTgt spid="6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2250" fill="hold"/>
                                            <p:tgtEl>
                                              <p:spTgt spid="6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2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2250" fill="hold"/>
                                            <p:tgtEl>
                                              <p:spTgt spid="66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2250" fill="hold"/>
                                            <p:tgtEl>
                                              <p:spTgt spid="66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2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2250" fill="hold"/>
                                            <p:tgtEl>
                                              <p:spTgt spid="66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2" dur="2250" fill="hold"/>
                                            <p:tgtEl>
                                              <p:spTgt spid="66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2" presetClass="entr" presetSubtype="2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5" dur="2250" fill="hold"/>
                                            <p:tgtEl>
                                              <p:spTgt spid="66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6" dur="2250" fill="hold"/>
                                            <p:tgtEl>
                                              <p:spTgt spid="66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" presetID="2" presetClass="entr" presetSubtype="2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9" dur="2250" fill="hold"/>
                                            <p:tgtEl>
                                              <p:spTgt spid="66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0" dur="2250" fill="hold"/>
                                            <p:tgtEl>
                                              <p:spTgt spid="66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" presetID="2" presetClass="entr" presetSubtype="2" fill="hold" grpId="0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>
                                                <p:txEl>
                                                  <p:pRg st="5" end="5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3" dur="2250" fill="hold"/>
                                            <p:tgtEl>
                                              <p:spTgt spid="66">
                                                <p:txEl>
                                                  <p:pRg st="5" end="5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4" dur="2250" fill="hold"/>
                                            <p:tgtEl>
                                              <p:spTgt spid="66">
                                                <p:txEl>
                                                  <p:pRg st="5" end="5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animBg="1"/>
          <p:bldP spid="4" grpId="0" animBg="1"/>
          <p:bldP spid="5" grpId="0" animBg="1"/>
          <p:bldP spid="3" grpId="0" animBg="1"/>
          <p:bldP spid="6" grpId="0" animBg="1"/>
          <p:bldP spid="21" grpId="0" animBg="1"/>
          <p:bldP spid="62" grpId="0"/>
          <p:bldP spid="66" grpId="0" uiExpand="1" build="p"/>
          <p:bldP spid="71" grpId="0"/>
          <p:bldP spid="72" grpId="0" animBg="1"/>
          <p:bldP spid="73" grpId="0"/>
          <p:bldP spid="74" grpId="0"/>
          <p:bldP spid="75" grpId="0"/>
          <p:bldP spid="76" grpId="0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D114A15-AA68-4AB4-8B40-E92C7D68CDFB}"/>
              </a:ext>
            </a:extLst>
          </p:cNvPr>
          <p:cNvSpPr txBox="1"/>
          <p:nvPr/>
        </p:nvSpPr>
        <p:spPr>
          <a:xfrm>
            <a:off x="3047816" y="1939240"/>
            <a:ext cx="1332416" cy="13234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8000" b="1">
                <a:latin typeface="+mj-lt"/>
              </a:rPr>
              <a:t>01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74EC20-C57E-43B3-BEE3-6965D4904A81}"/>
              </a:ext>
            </a:extLst>
          </p:cNvPr>
          <p:cNvSpPr txBox="1"/>
          <p:nvPr/>
        </p:nvSpPr>
        <p:spPr>
          <a:xfrm rot="16200000">
            <a:off x="3085489" y="3660384"/>
            <a:ext cx="12570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/>
              <a:t>METPEN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15E88A-FF59-4207-8256-F195900AD0FF}"/>
              </a:ext>
            </a:extLst>
          </p:cNvPr>
          <p:cNvSpPr/>
          <p:nvPr/>
        </p:nvSpPr>
        <p:spPr>
          <a:xfrm>
            <a:off x="3714024" y="5196862"/>
            <a:ext cx="738406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Verisi</a:t>
            </a: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Mobile </a:t>
            </a:r>
            <a:r>
              <a:rPr lang="en-US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aplikasi</a:t>
            </a: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POS </a:t>
            </a:r>
            <a:r>
              <a:rPr lang="en-US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menjadi</a:t>
            </a: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solusi</a:t>
            </a: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penggunakan</a:t>
            </a: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POS </a:t>
            </a:r>
            <a:r>
              <a:rPr lang="en-US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tanpa</a:t>
            </a: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kabel</a:t>
            </a: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Dan </a:t>
            </a:r>
            <a:r>
              <a:rPr lang="en-US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ada</a:t>
            </a: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banyak</a:t>
            </a: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sekali</a:t>
            </a: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aplikasi</a:t>
            </a: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POS yang </a:t>
            </a:r>
            <a:r>
              <a:rPr lang="en-US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baik</a:t>
            </a: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dan </a:t>
            </a:r>
            <a:r>
              <a:rPr lang="en-US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banyak</a:t>
            </a: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diminati</a:t>
            </a: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di </a:t>
            </a:r>
            <a:r>
              <a:rPr lang="en-US" sz="3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playstore</a:t>
            </a: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4" name="Tampungan Gambar 3" descr="Sebuah gambar berisi teks&#10;&#10;Deskripsi dibuat secara otomatis">
            <a:extLst>
              <a:ext uri="{FF2B5EF4-FFF2-40B4-BE49-F238E27FC236}">
                <a16:creationId xmlns:a16="http://schemas.microsoft.com/office/drawing/2014/main" id="{69F8D34D-976E-498B-B6DD-9D9D88C62B7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1" t="225" r="461" b="33270"/>
          <a:stretch/>
        </p:blipFill>
        <p:spPr>
          <a:xfrm>
            <a:off x="13289089" y="605117"/>
            <a:ext cx="8678173" cy="12505765"/>
          </a:xfrm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89879B19-0E19-452D-884F-CBA04C12967E}"/>
              </a:ext>
            </a:extLst>
          </p:cNvPr>
          <p:cNvSpPr/>
          <p:nvPr/>
        </p:nvSpPr>
        <p:spPr>
          <a:xfrm>
            <a:off x="12193588" y="-11049000"/>
            <a:ext cx="10629900" cy="1104900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1AC4702-7C59-40AE-BFF8-FFC0A37330EA}"/>
              </a:ext>
            </a:extLst>
          </p:cNvPr>
          <p:cNvSpPr/>
          <p:nvPr/>
        </p:nvSpPr>
        <p:spPr>
          <a:xfrm>
            <a:off x="1563687" y="13716000"/>
            <a:ext cx="10629900" cy="1104900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13">
            <a:extLst>
              <a:ext uri="{FF2B5EF4-FFF2-40B4-BE49-F238E27FC236}">
                <a16:creationId xmlns:a16="http://schemas.microsoft.com/office/drawing/2014/main" id="{B9DE12D0-AC74-404F-B82F-9DF0D700A7D3}"/>
              </a:ext>
            </a:extLst>
          </p:cNvPr>
          <p:cNvSpPr txBox="1"/>
          <p:nvPr/>
        </p:nvSpPr>
        <p:spPr>
          <a:xfrm>
            <a:off x="4173198" y="3014054"/>
            <a:ext cx="69248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0" b="1" dirty="0">
                <a:solidFill>
                  <a:schemeClr val="accent3"/>
                </a:solidFill>
                <a:latin typeface="+mj-lt"/>
              </a:rPr>
              <a:t>Explore</a:t>
            </a:r>
            <a:r>
              <a:rPr lang="en-US" sz="6000" b="1" dirty="0">
                <a:latin typeface="+mj-lt"/>
              </a:rPr>
              <a:t> </a:t>
            </a:r>
            <a:br>
              <a:rPr lang="en-US" sz="4800" dirty="0"/>
            </a:br>
            <a:r>
              <a:rPr lang="en-US" sz="4800" dirty="0"/>
              <a:t>POS </a:t>
            </a:r>
            <a:r>
              <a:rPr lang="en-US" sz="4800" dirty="0" err="1"/>
              <a:t>Lebih</a:t>
            </a:r>
            <a:r>
              <a:rPr lang="en-US" sz="4800" dirty="0"/>
              <a:t> </a:t>
            </a:r>
            <a:r>
              <a:rPr lang="en-US" sz="4800" dirty="0" err="1"/>
              <a:t>Jauh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369585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2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2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2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2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5" grpId="0"/>
      <p:bldP spid="76" grpId="0" animBg="1"/>
      <p:bldP spid="77" grpId="0" animBg="1"/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Massive X V.2.6 - Blue">
      <a:dk1>
        <a:srgbClr val="172144"/>
      </a:dk1>
      <a:lt1>
        <a:srgbClr val="FFFFFF"/>
      </a:lt1>
      <a:dk2>
        <a:srgbClr val="08C6F9"/>
      </a:dk2>
      <a:lt2>
        <a:srgbClr val="0FBCFA"/>
      </a:lt2>
      <a:accent1>
        <a:srgbClr val="377DFF"/>
      </a:accent1>
      <a:accent2>
        <a:srgbClr val="3087FE"/>
      </a:accent2>
      <a:accent3>
        <a:srgbClr val="2A92FD"/>
      </a:accent3>
      <a:accent4>
        <a:srgbClr val="239CFC"/>
      </a:accent4>
      <a:accent5>
        <a:srgbClr val="1CA7FC"/>
      </a:accent5>
      <a:accent6>
        <a:srgbClr val="15B1FB"/>
      </a:accent6>
      <a:hlink>
        <a:srgbClr val="2F8299"/>
      </a:hlink>
      <a:folHlink>
        <a:srgbClr val="8C8C8C"/>
      </a:folHlink>
    </a:clrScheme>
    <a:fontScheme name="Lymo">
      <a:majorFont>
        <a:latin typeface="Century Gothic"/>
        <a:ea typeface=""/>
        <a:cs typeface=""/>
      </a:majorFont>
      <a:minorFont>
        <a:latin typeface="Calibr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9_Office Theme">
  <a:themeElements>
    <a:clrScheme name="Nova">
      <a:dk1>
        <a:srgbClr val="172144"/>
      </a:dk1>
      <a:lt1>
        <a:srgbClr val="FFFFFF"/>
      </a:lt1>
      <a:dk2>
        <a:srgbClr val="08C6F9"/>
      </a:dk2>
      <a:lt2>
        <a:srgbClr val="0FBCFA"/>
      </a:lt2>
      <a:accent1>
        <a:srgbClr val="377DFF"/>
      </a:accent1>
      <a:accent2>
        <a:srgbClr val="3087FE"/>
      </a:accent2>
      <a:accent3>
        <a:srgbClr val="2A92FD"/>
      </a:accent3>
      <a:accent4>
        <a:srgbClr val="239CFC"/>
      </a:accent4>
      <a:accent5>
        <a:srgbClr val="1CA7FC"/>
      </a:accent5>
      <a:accent6>
        <a:srgbClr val="15B1FB"/>
      </a:accent6>
      <a:hlink>
        <a:srgbClr val="2F8299"/>
      </a:hlink>
      <a:folHlink>
        <a:srgbClr val="8C8C8C"/>
      </a:folHlink>
    </a:clrScheme>
    <a:fontScheme name="Lymo">
      <a:majorFont>
        <a:latin typeface="Century Gothic"/>
        <a:ea typeface=""/>
        <a:cs typeface=""/>
      </a:majorFont>
      <a:minorFont>
        <a:latin typeface="Calibr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Massive X V.2.6 - Blue">
      <a:dk1>
        <a:srgbClr val="172144"/>
      </a:dk1>
      <a:lt1>
        <a:srgbClr val="FFFFFF"/>
      </a:lt1>
      <a:dk2>
        <a:srgbClr val="08C6F9"/>
      </a:dk2>
      <a:lt2>
        <a:srgbClr val="0FBCFA"/>
      </a:lt2>
      <a:accent1>
        <a:srgbClr val="377DFF"/>
      </a:accent1>
      <a:accent2>
        <a:srgbClr val="3087FE"/>
      </a:accent2>
      <a:accent3>
        <a:srgbClr val="2A92FD"/>
      </a:accent3>
      <a:accent4>
        <a:srgbClr val="239CFC"/>
      </a:accent4>
      <a:accent5>
        <a:srgbClr val="1CA7FC"/>
      </a:accent5>
      <a:accent6>
        <a:srgbClr val="15B1FB"/>
      </a:accent6>
      <a:hlink>
        <a:srgbClr val="2F8299"/>
      </a:hlink>
      <a:folHlink>
        <a:srgbClr val="8C8C8C"/>
      </a:folHlink>
    </a:clrScheme>
    <a:fontScheme name="Lymo">
      <a:majorFont>
        <a:latin typeface="Century Gothic"/>
        <a:ea typeface=""/>
        <a:cs typeface=""/>
      </a:majorFont>
      <a:minorFont>
        <a:latin typeface="Calibr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Massive X V.2.6 - Blue">
      <a:dk1>
        <a:srgbClr val="172144"/>
      </a:dk1>
      <a:lt1>
        <a:srgbClr val="FFFFFF"/>
      </a:lt1>
      <a:dk2>
        <a:srgbClr val="08C6F9"/>
      </a:dk2>
      <a:lt2>
        <a:srgbClr val="0FBCFA"/>
      </a:lt2>
      <a:accent1>
        <a:srgbClr val="377DFF"/>
      </a:accent1>
      <a:accent2>
        <a:srgbClr val="3087FE"/>
      </a:accent2>
      <a:accent3>
        <a:srgbClr val="2A92FD"/>
      </a:accent3>
      <a:accent4>
        <a:srgbClr val="239CFC"/>
      </a:accent4>
      <a:accent5>
        <a:srgbClr val="1CA7FC"/>
      </a:accent5>
      <a:accent6>
        <a:srgbClr val="15B1FB"/>
      </a:accent6>
      <a:hlink>
        <a:srgbClr val="2F8299"/>
      </a:hlink>
      <a:folHlink>
        <a:srgbClr val="8C8C8C"/>
      </a:folHlink>
    </a:clrScheme>
    <a:fontScheme name="Lymo">
      <a:majorFont>
        <a:latin typeface="Century Gothic"/>
        <a:ea typeface=""/>
        <a:cs typeface=""/>
      </a:majorFont>
      <a:minorFont>
        <a:latin typeface="Calibr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Theme">
  <a:themeElements>
    <a:clrScheme name="Nova">
      <a:dk1>
        <a:srgbClr val="172144"/>
      </a:dk1>
      <a:lt1>
        <a:srgbClr val="FFFFFF"/>
      </a:lt1>
      <a:dk2>
        <a:srgbClr val="D4F579"/>
      </a:dk2>
      <a:lt2>
        <a:srgbClr val="40D492"/>
      </a:lt2>
      <a:accent1>
        <a:srgbClr val="3BC8F1"/>
      </a:accent1>
      <a:accent2>
        <a:srgbClr val="6070FF"/>
      </a:accent2>
      <a:accent3>
        <a:srgbClr val="FA3585"/>
      </a:accent3>
      <a:accent4>
        <a:srgbClr val="E9474E"/>
      </a:accent4>
      <a:accent5>
        <a:srgbClr val="F7C83B"/>
      </a:accent5>
      <a:accent6>
        <a:srgbClr val="FF8E38"/>
      </a:accent6>
      <a:hlink>
        <a:srgbClr val="2F8299"/>
      </a:hlink>
      <a:folHlink>
        <a:srgbClr val="8C8C8C"/>
      </a:folHlink>
    </a:clrScheme>
    <a:fontScheme name="Lymo">
      <a:majorFont>
        <a:latin typeface="Century Gothic"/>
        <a:ea typeface=""/>
        <a:cs typeface=""/>
      </a:majorFont>
      <a:minorFont>
        <a:latin typeface="Calibr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Office Theme">
  <a:themeElements>
    <a:clrScheme name="Nova">
      <a:dk1>
        <a:srgbClr val="172144"/>
      </a:dk1>
      <a:lt1>
        <a:srgbClr val="FFFFFF"/>
      </a:lt1>
      <a:dk2>
        <a:srgbClr val="D4F579"/>
      </a:dk2>
      <a:lt2>
        <a:srgbClr val="40D492"/>
      </a:lt2>
      <a:accent1>
        <a:srgbClr val="3BC8F1"/>
      </a:accent1>
      <a:accent2>
        <a:srgbClr val="6070FF"/>
      </a:accent2>
      <a:accent3>
        <a:srgbClr val="FA3585"/>
      </a:accent3>
      <a:accent4>
        <a:srgbClr val="E9474E"/>
      </a:accent4>
      <a:accent5>
        <a:srgbClr val="F7C83B"/>
      </a:accent5>
      <a:accent6>
        <a:srgbClr val="FF8E38"/>
      </a:accent6>
      <a:hlink>
        <a:srgbClr val="2F8299"/>
      </a:hlink>
      <a:folHlink>
        <a:srgbClr val="8C8C8C"/>
      </a:folHlink>
    </a:clrScheme>
    <a:fontScheme name="Lymo">
      <a:majorFont>
        <a:latin typeface="Century Gothic"/>
        <a:ea typeface=""/>
        <a:cs typeface=""/>
      </a:majorFont>
      <a:minorFont>
        <a:latin typeface="Calibr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Office Theme">
  <a:themeElements>
    <a:clrScheme name="Nova">
      <a:dk1>
        <a:srgbClr val="172144"/>
      </a:dk1>
      <a:lt1>
        <a:srgbClr val="FFFFFF"/>
      </a:lt1>
      <a:dk2>
        <a:srgbClr val="D4F579"/>
      </a:dk2>
      <a:lt2>
        <a:srgbClr val="40D492"/>
      </a:lt2>
      <a:accent1>
        <a:srgbClr val="3BC8F1"/>
      </a:accent1>
      <a:accent2>
        <a:srgbClr val="6070FF"/>
      </a:accent2>
      <a:accent3>
        <a:srgbClr val="FA3585"/>
      </a:accent3>
      <a:accent4>
        <a:srgbClr val="E9474E"/>
      </a:accent4>
      <a:accent5>
        <a:srgbClr val="F7C83B"/>
      </a:accent5>
      <a:accent6>
        <a:srgbClr val="FF8E38"/>
      </a:accent6>
      <a:hlink>
        <a:srgbClr val="2F8299"/>
      </a:hlink>
      <a:folHlink>
        <a:srgbClr val="8C8C8C"/>
      </a:folHlink>
    </a:clrScheme>
    <a:fontScheme name="Lymo">
      <a:majorFont>
        <a:latin typeface="Century Gothic"/>
        <a:ea typeface=""/>
        <a:cs typeface=""/>
      </a:majorFont>
      <a:minorFont>
        <a:latin typeface="Calibr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6_Office Theme">
  <a:themeElements>
    <a:clrScheme name="Nova">
      <a:dk1>
        <a:srgbClr val="172144"/>
      </a:dk1>
      <a:lt1>
        <a:srgbClr val="FFFFFF"/>
      </a:lt1>
      <a:dk2>
        <a:srgbClr val="08C6F9"/>
      </a:dk2>
      <a:lt2>
        <a:srgbClr val="0FBCFA"/>
      </a:lt2>
      <a:accent1>
        <a:srgbClr val="377DFF"/>
      </a:accent1>
      <a:accent2>
        <a:srgbClr val="3087FE"/>
      </a:accent2>
      <a:accent3>
        <a:srgbClr val="2A92FD"/>
      </a:accent3>
      <a:accent4>
        <a:srgbClr val="239CFC"/>
      </a:accent4>
      <a:accent5>
        <a:srgbClr val="1CA7FC"/>
      </a:accent5>
      <a:accent6>
        <a:srgbClr val="15B1FB"/>
      </a:accent6>
      <a:hlink>
        <a:srgbClr val="2F8299"/>
      </a:hlink>
      <a:folHlink>
        <a:srgbClr val="8C8C8C"/>
      </a:folHlink>
    </a:clrScheme>
    <a:fontScheme name="Lymo">
      <a:majorFont>
        <a:latin typeface="Century Gothic"/>
        <a:ea typeface=""/>
        <a:cs typeface=""/>
      </a:majorFont>
      <a:minorFont>
        <a:latin typeface="Calibr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7_Office Theme">
  <a:themeElements>
    <a:clrScheme name="Nova">
      <a:dk1>
        <a:srgbClr val="172144"/>
      </a:dk1>
      <a:lt1>
        <a:srgbClr val="FFFFFF"/>
      </a:lt1>
      <a:dk2>
        <a:srgbClr val="D4F579"/>
      </a:dk2>
      <a:lt2>
        <a:srgbClr val="40D492"/>
      </a:lt2>
      <a:accent1>
        <a:srgbClr val="3BC8F1"/>
      </a:accent1>
      <a:accent2>
        <a:srgbClr val="6070FF"/>
      </a:accent2>
      <a:accent3>
        <a:srgbClr val="FA3585"/>
      </a:accent3>
      <a:accent4>
        <a:srgbClr val="E9474E"/>
      </a:accent4>
      <a:accent5>
        <a:srgbClr val="F7C83B"/>
      </a:accent5>
      <a:accent6>
        <a:srgbClr val="FF8E38"/>
      </a:accent6>
      <a:hlink>
        <a:srgbClr val="2F8299"/>
      </a:hlink>
      <a:folHlink>
        <a:srgbClr val="8C8C8C"/>
      </a:folHlink>
    </a:clrScheme>
    <a:fontScheme name="Lymo">
      <a:majorFont>
        <a:latin typeface="Century Gothic"/>
        <a:ea typeface=""/>
        <a:cs typeface=""/>
      </a:majorFont>
      <a:minorFont>
        <a:latin typeface="Calibr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8_Office Theme">
  <a:themeElements>
    <a:clrScheme name="Nova">
      <a:dk1>
        <a:srgbClr val="172144"/>
      </a:dk1>
      <a:lt1>
        <a:srgbClr val="FFFFFF"/>
      </a:lt1>
      <a:dk2>
        <a:srgbClr val="D4F579"/>
      </a:dk2>
      <a:lt2>
        <a:srgbClr val="40D492"/>
      </a:lt2>
      <a:accent1>
        <a:srgbClr val="3BC8F1"/>
      </a:accent1>
      <a:accent2>
        <a:srgbClr val="6070FF"/>
      </a:accent2>
      <a:accent3>
        <a:srgbClr val="FA3585"/>
      </a:accent3>
      <a:accent4>
        <a:srgbClr val="E9474E"/>
      </a:accent4>
      <a:accent5>
        <a:srgbClr val="F7C83B"/>
      </a:accent5>
      <a:accent6>
        <a:srgbClr val="FF8E38"/>
      </a:accent6>
      <a:hlink>
        <a:srgbClr val="2F8299"/>
      </a:hlink>
      <a:folHlink>
        <a:srgbClr val="8C8C8C"/>
      </a:folHlink>
    </a:clrScheme>
    <a:fontScheme name="Lymo">
      <a:majorFont>
        <a:latin typeface="Century Gothic"/>
        <a:ea typeface=""/>
        <a:cs typeface=""/>
      </a:majorFont>
      <a:minorFont>
        <a:latin typeface="Calibr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22176</TotalTime>
  <Words>294</Words>
  <Application>Microsoft Office PowerPoint</Application>
  <PresentationFormat>Kustom</PresentationFormat>
  <Paragraphs>67</Paragraphs>
  <Slides>7</Slides>
  <Notes>0</Notes>
  <HiddenSlides>0</HiddenSlides>
  <MMClips>0</MMClips>
  <ScaleCrop>false</ScaleCrop>
  <HeadingPairs>
    <vt:vector size="6" baseType="variant">
      <vt:variant>
        <vt:lpstr>Font Dipakai</vt:lpstr>
      </vt:variant>
      <vt:variant>
        <vt:i4>5</vt:i4>
      </vt:variant>
      <vt:variant>
        <vt:lpstr>Tema</vt:lpstr>
      </vt:variant>
      <vt:variant>
        <vt:i4>10</vt:i4>
      </vt:variant>
      <vt:variant>
        <vt:lpstr>Judul Slide</vt:lpstr>
      </vt:variant>
      <vt:variant>
        <vt:i4>7</vt:i4>
      </vt:variant>
    </vt:vector>
  </HeadingPairs>
  <TitlesOfParts>
    <vt:vector size="22" baseType="lpstr">
      <vt:lpstr>Arial</vt:lpstr>
      <vt:lpstr>Calibri</vt:lpstr>
      <vt:lpstr>Century Gothic</vt:lpstr>
      <vt:lpstr>db-documents-and-folder-02</vt:lpstr>
      <vt:lpstr>Open Sans</vt:lpstr>
      <vt:lpstr>Office Theme</vt:lpstr>
      <vt:lpstr>1_Office Theme</vt:lpstr>
      <vt:lpstr>2_Office Theme</vt:lpstr>
      <vt:lpstr>3_Office Theme</vt:lpstr>
      <vt:lpstr>4_Office Theme</vt:lpstr>
      <vt:lpstr>5_Office Theme</vt:lpstr>
      <vt:lpstr>6_Office Theme</vt:lpstr>
      <vt:lpstr>7_Office Theme</vt:lpstr>
      <vt:lpstr>8_Office Theme</vt:lpstr>
      <vt:lpstr>9_Office Theme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DesignBall</dc:creator>
  <cp:lastModifiedBy>Muhamad Faisal Halim</cp:lastModifiedBy>
  <cp:revision>1233</cp:revision>
  <dcterms:created xsi:type="dcterms:W3CDTF">2017-10-27T02:31:07Z</dcterms:created>
  <dcterms:modified xsi:type="dcterms:W3CDTF">2021-04-18T03:42:00Z</dcterms:modified>
</cp:coreProperties>
</file>