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DB816-C918-41BD-BAEE-21395D9D057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785D02-D760-425C-BF56-E35FB6169E08}">
      <dgm:prSet/>
      <dgm:spPr/>
      <dgm:t>
        <a:bodyPr/>
        <a:lstStyle/>
        <a:p>
          <a:r>
            <a:rPr lang="en-US" dirty="0"/>
            <a:t>Write down</a:t>
          </a:r>
        </a:p>
      </dgm:t>
    </dgm:pt>
    <dgm:pt modelId="{6D619170-4176-4E51-B999-2E4AC3278737}" type="parTrans" cxnId="{ED3B8060-85DE-4FB0-A2CE-D00C99DD45F4}">
      <dgm:prSet/>
      <dgm:spPr/>
      <dgm:t>
        <a:bodyPr/>
        <a:lstStyle/>
        <a:p>
          <a:endParaRPr lang="en-US"/>
        </a:p>
      </dgm:t>
    </dgm:pt>
    <dgm:pt modelId="{03E509F5-BA15-434C-A385-BC4A7211E571}" type="sibTrans" cxnId="{ED3B8060-85DE-4FB0-A2CE-D00C99DD45F4}">
      <dgm:prSet/>
      <dgm:spPr/>
      <dgm:t>
        <a:bodyPr/>
        <a:lstStyle/>
        <a:p>
          <a:endParaRPr lang="en-US"/>
        </a:p>
      </dgm:t>
    </dgm:pt>
    <dgm:pt modelId="{4D2DAD4F-04FA-4431-ADC1-8776726567C6}">
      <dgm:prSet/>
      <dgm:spPr/>
      <dgm:t>
        <a:bodyPr/>
        <a:lstStyle/>
        <a:p>
          <a:r>
            <a:rPr lang="en-US" dirty="0"/>
            <a:t>Write down the App features, Design, and Colors.</a:t>
          </a:r>
        </a:p>
      </dgm:t>
    </dgm:pt>
    <dgm:pt modelId="{6D974183-B2B3-4997-A32D-E9F019879804}" type="parTrans" cxnId="{B44845F7-E36B-44D1-94CE-11E61E2E41D2}">
      <dgm:prSet/>
      <dgm:spPr/>
      <dgm:t>
        <a:bodyPr/>
        <a:lstStyle/>
        <a:p>
          <a:endParaRPr lang="en-US"/>
        </a:p>
      </dgm:t>
    </dgm:pt>
    <dgm:pt modelId="{145D7532-CA83-4AB4-84FA-3EB0F42BF0BD}" type="sibTrans" cxnId="{B44845F7-E36B-44D1-94CE-11E61E2E41D2}">
      <dgm:prSet/>
      <dgm:spPr/>
      <dgm:t>
        <a:bodyPr/>
        <a:lstStyle/>
        <a:p>
          <a:endParaRPr lang="en-US"/>
        </a:p>
      </dgm:t>
    </dgm:pt>
    <dgm:pt modelId="{92905204-F93E-4513-A13B-B3DC876791DA}">
      <dgm:prSet/>
      <dgm:spPr/>
      <dgm:t>
        <a:bodyPr/>
        <a:lstStyle/>
        <a:p>
          <a:r>
            <a:rPr lang="en-US" dirty="0"/>
            <a:t>Estimate</a:t>
          </a:r>
        </a:p>
      </dgm:t>
    </dgm:pt>
    <dgm:pt modelId="{F305154A-E715-4687-BE16-053AFBFD9C55}" type="parTrans" cxnId="{84682EFA-42C1-4589-BF8D-F00AA5329E83}">
      <dgm:prSet/>
      <dgm:spPr/>
      <dgm:t>
        <a:bodyPr/>
        <a:lstStyle/>
        <a:p>
          <a:endParaRPr lang="en-US"/>
        </a:p>
      </dgm:t>
    </dgm:pt>
    <dgm:pt modelId="{833D57DA-74F9-44DA-BA5F-38BF0B897B0A}" type="sibTrans" cxnId="{84682EFA-42C1-4589-BF8D-F00AA5329E83}">
      <dgm:prSet/>
      <dgm:spPr/>
      <dgm:t>
        <a:bodyPr/>
        <a:lstStyle/>
        <a:p>
          <a:endParaRPr lang="en-US"/>
        </a:p>
      </dgm:t>
    </dgm:pt>
    <dgm:pt modelId="{6DA819E5-3C5B-4033-9A96-A8F1E0B1191F}">
      <dgm:prSet/>
      <dgm:spPr/>
      <dgm:t>
        <a:bodyPr/>
        <a:lstStyle/>
        <a:p>
          <a:r>
            <a:rPr lang="en-US"/>
            <a:t>Estimate the time needed to complete the App.</a:t>
          </a:r>
        </a:p>
      </dgm:t>
    </dgm:pt>
    <dgm:pt modelId="{A18EE93B-30E7-4A91-9F08-5E4511C95204}" type="parTrans" cxnId="{BFED9A1E-50EF-44C7-9CDE-703D49424E83}">
      <dgm:prSet/>
      <dgm:spPr/>
      <dgm:t>
        <a:bodyPr/>
        <a:lstStyle/>
        <a:p>
          <a:endParaRPr lang="en-US"/>
        </a:p>
      </dgm:t>
    </dgm:pt>
    <dgm:pt modelId="{F8FB1649-3556-44A1-868C-13E765FB28F5}" type="sibTrans" cxnId="{BFED9A1E-50EF-44C7-9CDE-703D49424E83}">
      <dgm:prSet/>
      <dgm:spPr/>
      <dgm:t>
        <a:bodyPr/>
        <a:lstStyle/>
        <a:p>
          <a:endParaRPr lang="en-US"/>
        </a:p>
      </dgm:t>
    </dgm:pt>
    <dgm:pt modelId="{230E4433-722F-41A6-854C-1EBDA60CC127}">
      <dgm:prSet/>
      <dgm:spPr/>
      <dgm:t>
        <a:bodyPr/>
        <a:lstStyle/>
        <a:p>
          <a:r>
            <a:rPr lang="en-US"/>
            <a:t>Start</a:t>
          </a:r>
        </a:p>
      </dgm:t>
    </dgm:pt>
    <dgm:pt modelId="{A9B5C004-267E-4687-925D-D41734790B99}" type="parTrans" cxnId="{599799AA-FD8A-48E7-AB67-031D07D9592B}">
      <dgm:prSet/>
      <dgm:spPr/>
      <dgm:t>
        <a:bodyPr/>
        <a:lstStyle/>
        <a:p>
          <a:endParaRPr lang="en-US"/>
        </a:p>
      </dgm:t>
    </dgm:pt>
    <dgm:pt modelId="{CD519A0B-4A6C-429E-B4EB-9E250A65F4F7}" type="sibTrans" cxnId="{599799AA-FD8A-48E7-AB67-031D07D9592B}">
      <dgm:prSet/>
      <dgm:spPr/>
      <dgm:t>
        <a:bodyPr/>
        <a:lstStyle/>
        <a:p>
          <a:endParaRPr lang="en-US"/>
        </a:p>
      </dgm:t>
    </dgm:pt>
    <dgm:pt modelId="{29F62CD7-EF56-428C-BECF-E0D490795F07}">
      <dgm:prSet/>
      <dgm:spPr/>
      <dgm:t>
        <a:bodyPr/>
        <a:lstStyle/>
        <a:p>
          <a:r>
            <a:rPr lang="en-US"/>
            <a:t>Start designing the UI and Logo.</a:t>
          </a:r>
        </a:p>
      </dgm:t>
    </dgm:pt>
    <dgm:pt modelId="{C97501E3-3014-4A1F-88E0-98195C1C26ED}" type="parTrans" cxnId="{2F745C17-36B7-4E6D-97F1-460D05E2B198}">
      <dgm:prSet/>
      <dgm:spPr/>
      <dgm:t>
        <a:bodyPr/>
        <a:lstStyle/>
        <a:p>
          <a:endParaRPr lang="en-US"/>
        </a:p>
      </dgm:t>
    </dgm:pt>
    <dgm:pt modelId="{B3435B2A-45EB-4139-A3F8-0E7DB52788ED}" type="sibTrans" cxnId="{2F745C17-36B7-4E6D-97F1-460D05E2B198}">
      <dgm:prSet/>
      <dgm:spPr/>
      <dgm:t>
        <a:bodyPr/>
        <a:lstStyle/>
        <a:p>
          <a:endParaRPr lang="en-US"/>
        </a:p>
      </dgm:t>
    </dgm:pt>
    <dgm:pt modelId="{AB9778B3-2D57-49BA-A994-F7ACDF1571FA}">
      <dgm:prSet/>
      <dgm:spPr/>
      <dgm:t>
        <a:bodyPr/>
        <a:lstStyle/>
        <a:p>
          <a:r>
            <a:rPr lang="en-US" dirty="0"/>
            <a:t>Finish</a:t>
          </a:r>
        </a:p>
      </dgm:t>
    </dgm:pt>
    <dgm:pt modelId="{5D89280D-F7A3-400F-848D-E2355007B6DF}" type="parTrans" cxnId="{92E5E15B-65AF-496E-B460-D3DDECAEA790}">
      <dgm:prSet/>
      <dgm:spPr/>
      <dgm:t>
        <a:bodyPr/>
        <a:lstStyle/>
        <a:p>
          <a:endParaRPr lang="en-US"/>
        </a:p>
      </dgm:t>
    </dgm:pt>
    <dgm:pt modelId="{48D2781E-CBF1-4404-A43E-4D4D62D6788A}" type="sibTrans" cxnId="{92E5E15B-65AF-496E-B460-D3DDECAEA790}">
      <dgm:prSet/>
      <dgm:spPr/>
      <dgm:t>
        <a:bodyPr/>
        <a:lstStyle/>
        <a:p>
          <a:endParaRPr lang="en-US"/>
        </a:p>
      </dgm:t>
    </dgm:pt>
    <dgm:pt modelId="{536115D8-73F7-44C7-B7B3-B37AC9336B0C}">
      <dgm:prSet/>
      <dgm:spPr/>
      <dgm:t>
        <a:bodyPr/>
        <a:lstStyle/>
        <a:p>
          <a:r>
            <a:rPr lang="en-US"/>
            <a:t>Start coding the App functions and add user info to Firebase Database.</a:t>
          </a:r>
        </a:p>
      </dgm:t>
    </dgm:pt>
    <dgm:pt modelId="{5A89687C-35FE-4127-8F9E-83D375BBFCFE}" type="parTrans" cxnId="{D41B21FD-1500-4FC1-9140-AF5083E577FF}">
      <dgm:prSet/>
      <dgm:spPr/>
      <dgm:t>
        <a:bodyPr/>
        <a:lstStyle/>
        <a:p>
          <a:endParaRPr lang="en-US"/>
        </a:p>
      </dgm:t>
    </dgm:pt>
    <dgm:pt modelId="{BCE0E42E-6033-488D-8AD7-359864F32CCA}" type="sibTrans" cxnId="{D41B21FD-1500-4FC1-9140-AF5083E577FF}">
      <dgm:prSet/>
      <dgm:spPr/>
      <dgm:t>
        <a:bodyPr/>
        <a:lstStyle/>
        <a:p>
          <a:endParaRPr lang="en-US"/>
        </a:p>
      </dgm:t>
    </dgm:pt>
    <dgm:pt modelId="{F954CB6C-1604-EB47-9791-A124F256312A}" type="pres">
      <dgm:prSet presAssocID="{FBBDB816-C918-41BD-BAEE-21395D9D057D}" presName="Name0" presStyleCnt="0">
        <dgm:presLayoutVars>
          <dgm:dir/>
          <dgm:animLvl val="lvl"/>
          <dgm:resizeHandles val="exact"/>
        </dgm:presLayoutVars>
      </dgm:prSet>
      <dgm:spPr/>
    </dgm:pt>
    <dgm:pt modelId="{CA0DAA2E-52CE-0D4B-A316-E7A4D405CA50}" type="pres">
      <dgm:prSet presAssocID="{AB9778B3-2D57-49BA-A994-F7ACDF1571FA}" presName="boxAndChildren" presStyleCnt="0"/>
      <dgm:spPr/>
    </dgm:pt>
    <dgm:pt modelId="{49F09490-3D1B-AF4C-BD39-BCCA4A5CFF9B}" type="pres">
      <dgm:prSet presAssocID="{AB9778B3-2D57-49BA-A994-F7ACDF1571FA}" presName="parentTextBox" presStyleLbl="alignNode1" presStyleIdx="0" presStyleCnt="4"/>
      <dgm:spPr/>
    </dgm:pt>
    <dgm:pt modelId="{F7EA790B-83D0-FB46-9D1D-58E3592439C9}" type="pres">
      <dgm:prSet presAssocID="{AB9778B3-2D57-49BA-A994-F7ACDF1571FA}" presName="descendantBox" presStyleLbl="bgAccFollowNode1" presStyleIdx="0" presStyleCnt="4"/>
      <dgm:spPr/>
    </dgm:pt>
    <dgm:pt modelId="{0402E6CD-AEF7-8348-A5A2-CE3FC9B2F0DA}" type="pres">
      <dgm:prSet presAssocID="{CD519A0B-4A6C-429E-B4EB-9E250A65F4F7}" presName="sp" presStyleCnt="0"/>
      <dgm:spPr/>
    </dgm:pt>
    <dgm:pt modelId="{DE918F08-1DD6-9740-9E88-9B2A6E964172}" type="pres">
      <dgm:prSet presAssocID="{230E4433-722F-41A6-854C-1EBDA60CC127}" presName="arrowAndChildren" presStyleCnt="0"/>
      <dgm:spPr/>
    </dgm:pt>
    <dgm:pt modelId="{F23C961C-6C15-B240-9942-1DE0A515C7A1}" type="pres">
      <dgm:prSet presAssocID="{230E4433-722F-41A6-854C-1EBDA60CC127}" presName="parentTextArrow" presStyleLbl="node1" presStyleIdx="0" presStyleCnt="0"/>
      <dgm:spPr/>
    </dgm:pt>
    <dgm:pt modelId="{B03BBBA6-3D5E-8341-8F5E-FFCE5E29C9D1}" type="pres">
      <dgm:prSet presAssocID="{230E4433-722F-41A6-854C-1EBDA60CC127}" presName="arrow" presStyleLbl="alignNode1" presStyleIdx="1" presStyleCnt="4"/>
      <dgm:spPr/>
    </dgm:pt>
    <dgm:pt modelId="{B6DB191A-63C0-F049-84B9-3E2959CAF499}" type="pres">
      <dgm:prSet presAssocID="{230E4433-722F-41A6-854C-1EBDA60CC127}" presName="descendantArrow" presStyleLbl="bgAccFollowNode1" presStyleIdx="1" presStyleCnt="4"/>
      <dgm:spPr/>
    </dgm:pt>
    <dgm:pt modelId="{987485BF-DC58-504A-AAC9-E7169B1F794D}" type="pres">
      <dgm:prSet presAssocID="{833D57DA-74F9-44DA-BA5F-38BF0B897B0A}" presName="sp" presStyleCnt="0"/>
      <dgm:spPr/>
    </dgm:pt>
    <dgm:pt modelId="{D2A9CC5E-0B9E-924C-B3A0-2578AA2BF250}" type="pres">
      <dgm:prSet presAssocID="{92905204-F93E-4513-A13B-B3DC876791DA}" presName="arrowAndChildren" presStyleCnt="0"/>
      <dgm:spPr/>
    </dgm:pt>
    <dgm:pt modelId="{F3284B57-149F-9644-AAB9-B6EDE260F95A}" type="pres">
      <dgm:prSet presAssocID="{92905204-F93E-4513-A13B-B3DC876791DA}" presName="parentTextArrow" presStyleLbl="node1" presStyleIdx="0" presStyleCnt="0"/>
      <dgm:spPr/>
    </dgm:pt>
    <dgm:pt modelId="{AE80C0FA-6E2F-4C47-B160-584625B034FA}" type="pres">
      <dgm:prSet presAssocID="{92905204-F93E-4513-A13B-B3DC876791DA}" presName="arrow" presStyleLbl="alignNode1" presStyleIdx="2" presStyleCnt="4"/>
      <dgm:spPr/>
    </dgm:pt>
    <dgm:pt modelId="{9D8E27AB-A0E0-3D4E-97FA-FA7FAD6D9E5D}" type="pres">
      <dgm:prSet presAssocID="{92905204-F93E-4513-A13B-B3DC876791DA}" presName="descendantArrow" presStyleLbl="bgAccFollowNode1" presStyleIdx="2" presStyleCnt="4"/>
      <dgm:spPr/>
    </dgm:pt>
    <dgm:pt modelId="{8E82481B-AD80-3249-BA49-2E862FD81975}" type="pres">
      <dgm:prSet presAssocID="{03E509F5-BA15-434C-A385-BC4A7211E571}" presName="sp" presStyleCnt="0"/>
      <dgm:spPr/>
    </dgm:pt>
    <dgm:pt modelId="{D7FA2F50-73FA-2A41-B6DF-E1E8040FA206}" type="pres">
      <dgm:prSet presAssocID="{22785D02-D760-425C-BF56-E35FB6169E08}" presName="arrowAndChildren" presStyleCnt="0"/>
      <dgm:spPr/>
    </dgm:pt>
    <dgm:pt modelId="{7F0A956F-3F9B-024D-9AA4-1854CA269AE2}" type="pres">
      <dgm:prSet presAssocID="{22785D02-D760-425C-BF56-E35FB6169E08}" presName="parentTextArrow" presStyleLbl="node1" presStyleIdx="0" presStyleCnt="0"/>
      <dgm:spPr/>
    </dgm:pt>
    <dgm:pt modelId="{C4723B49-BE79-F942-A17B-064049DD8A8A}" type="pres">
      <dgm:prSet presAssocID="{22785D02-D760-425C-BF56-E35FB6169E08}" presName="arrow" presStyleLbl="alignNode1" presStyleIdx="3" presStyleCnt="4"/>
      <dgm:spPr/>
    </dgm:pt>
    <dgm:pt modelId="{312260FB-C282-3A4C-8884-765EEF37A43F}" type="pres">
      <dgm:prSet presAssocID="{22785D02-D760-425C-BF56-E35FB6169E08}" presName="descendantArrow" presStyleLbl="bgAccFollowNode1" presStyleIdx="3" presStyleCnt="4"/>
      <dgm:spPr/>
    </dgm:pt>
  </dgm:ptLst>
  <dgm:cxnLst>
    <dgm:cxn modelId="{E99C2F00-C2E3-9648-A2DE-4AC40C80D78D}" type="presOf" srcId="{230E4433-722F-41A6-854C-1EBDA60CC127}" destId="{F23C961C-6C15-B240-9942-1DE0A515C7A1}" srcOrd="0" destOrd="0" presId="urn:microsoft.com/office/officeart/2016/7/layout/VerticalDownArrowProcess"/>
    <dgm:cxn modelId="{0B468E08-9259-4345-9D78-F2302C2EEAE9}" type="presOf" srcId="{230E4433-722F-41A6-854C-1EBDA60CC127}" destId="{B03BBBA6-3D5E-8341-8F5E-FFCE5E29C9D1}" srcOrd="1" destOrd="0" presId="urn:microsoft.com/office/officeart/2016/7/layout/VerticalDownArrowProcess"/>
    <dgm:cxn modelId="{DDC30A0A-9DEC-B143-A3C6-28F96B145091}" type="presOf" srcId="{29F62CD7-EF56-428C-BECF-E0D490795F07}" destId="{B6DB191A-63C0-F049-84B9-3E2959CAF499}" srcOrd="0" destOrd="0" presId="urn:microsoft.com/office/officeart/2016/7/layout/VerticalDownArrowProcess"/>
    <dgm:cxn modelId="{EF299710-AA4C-1548-AC94-5CAD6B97C0AD}" type="presOf" srcId="{22785D02-D760-425C-BF56-E35FB6169E08}" destId="{7F0A956F-3F9B-024D-9AA4-1854CA269AE2}" srcOrd="0" destOrd="0" presId="urn:microsoft.com/office/officeart/2016/7/layout/VerticalDownArrowProcess"/>
    <dgm:cxn modelId="{7584EA12-86A9-E54A-83E7-DC8ABA6413C0}" type="presOf" srcId="{FBBDB816-C918-41BD-BAEE-21395D9D057D}" destId="{F954CB6C-1604-EB47-9791-A124F256312A}" srcOrd="0" destOrd="0" presId="urn:microsoft.com/office/officeart/2016/7/layout/VerticalDownArrowProcess"/>
    <dgm:cxn modelId="{4E87F212-4DD4-7D4D-812C-CD2217A2E5D4}" type="presOf" srcId="{92905204-F93E-4513-A13B-B3DC876791DA}" destId="{F3284B57-149F-9644-AAB9-B6EDE260F95A}" srcOrd="0" destOrd="0" presId="urn:microsoft.com/office/officeart/2016/7/layout/VerticalDownArrowProcess"/>
    <dgm:cxn modelId="{2F745C17-36B7-4E6D-97F1-460D05E2B198}" srcId="{230E4433-722F-41A6-854C-1EBDA60CC127}" destId="{29F62CD7-EF56-428C-BECF-E0D490795F07}" srcOrd="0" destOrd="0" parTransId="{C97501E3-3014-4A1F-88E0-98195C1C26ED}" sibTransId="{B3435B2A-45EB-4139-A3F8-0E7DB52788ED}"/>
    <dgm:cxn modelId="{BFED9A1E-50EF-44C7-9CDE-703D49424E83}" srcId="{92905204-F93E-4513-A13B-B3DC876791DA}" destId="{6DA819E5-3C5B-4033-9A96-A8F1E0B1191F}" srcOrd="0" destOrd="0" parTransId="{A18EE93B-30E7-4A91-9F08-5E4511C95204}" sibTransId="{F8FB1649-3556-44A1-868C-13E765FB28F5}"/>
    <dgm:cxn modelId="{92E5E15B-65AF-496E-B460-D3DDECAEA790}" srcId="{FBBDB816-C918-41BD-BAEE-21395D9D057D}" destId="{AB9778B3-2D57-49BA-A994-F7ACDF1571FA}" srcOrd="3" destOrd="0" parTransId="{5D89280D-F7A3-400F-848D-E2355007B6DF}" sibTransId="{48D2781E-CBF1-4404-A43E-4D4D62D6788A}"/>
    <dgm:cxn modelId="{ED3B8060-85DE-4FB0-A2CE-D00C99DD45F4}" srcId="{FBBDB816-C918-41BD-BAEE-21395D9D057D}" destId="{22785D02-D760-425C-BF56-E35FB6169E08}" srcOrd="0" destOrd="0" parTransId="{6D619170-4176-4E51-B999-2E4AC3278737}" sibTransId="{03E509F5-BA15-434C-A385-BC4A7211E571}"/>
    <dgm:cxn modelId="{2E7E0C67-F5D0-234D-B686-CD32DBFDDCEA}" type="presOf" srcId="{536115D8-73F7-44C7-B7B3-B37AC9336B0C}" destId="{F7EA790B-83D0-FB46-9D1D-58E3592439C9}" srcOrd="0" destOrd="0" presId="urn:microsoft.com/office/officeart/2016/7/layout/VerticalDownArrowProcess"/>
    <dgm:cxn modelId="{81827C67-5091-2747-90A4-400E008B02DD}" type="presOf" srcId="{4D2DAD4F-04FA-4431-ADC1-8776726567C6}" destId="{312260FB-C282-3A4C-8884-765EEF37A43F}" srcOrd="0" destOrd="0" presId="urn:microsoft.com/office/officeart/2016/7/layout/VerticalDownArrowProcess"/>
    <dgm:cxn modelId="{F55B95A2-C866-0147-814F-C4894FE0069E}" type="presOf" srcId="{6DA819E5-3C5B-4033-9A96-A8F1E0B1191F}" destId="{9D8E27AB-A0E0-3D4E-97FA-FA7FAD6D9E5D}" srcOrd="0" destOrd="0" presId="urn:microsoft.com/office/officeart/2016/7/layout/VerticalDownArrowProcess"/>
    <dgm:cxn modelId="{599799AA-FD8A-48E7-AB67-031D07D9592B}" srcId="{FBBDB816-C918-41BD-BAEE-21395D9D057D}" destId="{230E4433-722F-41A6-854C-1EBDA60CC127}" srcOrd="2" destOrd="0" parTransId="{A9B5C004-267E-4687-925D-D41734790B99}" sibTransId="{CD519A0B-4A6C-429E-B4EB-9E250A65F4F7}"/>
    <dgm:cxn modelId="{B6437CAF-D9FE-E046-99D8-916DA3BAB094}" type="presOf" srcId="{92905204-F93E-4513-A13B-B3DC876791DA}" destId="{AE80C0FA-6E2F-4C47-B160-584625B034FA}" srcOrd="1" destOrd="0" presId="urn:microsoft.com/office/officeart/2016/7/layout/VerticalDownArrowProcess"/>
    <dgm:cxn modelId="{2B8C06BB-42D1-FC44-941C-643FF04BC888}" type="presOf" srcId="{22785D02-D760-425C-BF56-E35FB6169E08}" destId="{C4723B49-BE79-F942-A17B-064049DD8A8A}" srcOrd="1" destOrd="0" presId="urn:microsoft.com/office/officeart/2016/7/layout/VerticalDownArrowProcess"/>
    <dgm:cxn modelId="{44B10AC2-A796-BC48-92CD-2D838890F325}" type="presOf" srcId="{AB9778B3-2D57-49BA-A994-F7ACDF1571FA}" destId="{49F09490-3D1B-AF4C-BD39-BCCA4A5CFF9B}" srcOrd="0" destOrd="0" presId="urn:microsoft.com/office/officeart/2016/7/layout/VerticalDownArrowProcess"/>
    <dgm:cxn modelId="{B44845F7-E36B-44D1-94CE-11E61E2E41D2}" srcId="{22785D02-D760-425C-BF56-E35FB6169E08}" destId="{4D2DAD4F-04FA-4431-ADC1-8776726567C6}" srcOrd="0" destOrd="0" parTransId="{6D974183-B2B3-4997-A32D-E9F019879804}" sibTransId="{145D7532-CA83-4AB4-84FA-3EB0F42BF0BD}"/>
    <dgm:cxn modelId="{84682EFA-42C1-4589-BF8D-F00AA5329E83}" srcId="{FBBDB816-C918-41BD-BAEE-21395D9D057D}" destId="{92905204-F93E-4513-A13B-B3DC876791DA}" srcOrd="1" destOrd="0" parTransId="{F305154A-E715-4687-BE16-053AFBFD9C55}" sibTransId="{833D57DA-74F9-44DA-BA5F-38BF0B897B0A}"/>
    <dgm:cxn modelId="{D41B21FD-1500-4FC1-9140-AF5083E577FF}" srcId="{AB9778B3-2D57-49BA-A994-F7ACDF1571FA}" destId="{536115D8-73F7-44C7-B7B3-B37AC9336B0C}" srcOrd="0" destOrd="0" parTransId="{5A89687C-35FE-4127-8F9E-83D375BBFCFE}" sibTransId="{BCE0E42E-6033-488D-8AD7-359864F32CCA}"/>
    <dgm:cxn modelId="{0E9FD1D9-793C-1745-B600-4CE3665CF76F}" type="presParOf" srcId="{F954CB6C-1604-EB47-9791-A124F256312A}" destId="{CA0DAA2E-52CE-0D4B-A316-E7A4D405CA50}" srcOrd="0" destOrd="0" presId="urn:microsoft.com/office/officeart/2016/7/layout/VerticalDownArrowProcess"/>
    <dgm:cxn modelId="{61B77CEF-DF73-6B47-B56D-B422B9868BBE}" type="presParOf" srcId="{CA0DAA2E-52CE-0D4B-A316-E7A4D405CA50}" destId="{49F09490-3D1B-AF4C-BD39-BCCA4A5CFF9B}" srcOrd="0" destOrd="0" presId="urn:microsoft.com/office/officeart/2016/7/layout/VerticalDownArrowProcess"/>
    <dgm:cxn modelId="{760C31E8-1905-8647-AD1C-E142266D4E57}" type="presParOf" srcId="{CA0DAA2E-52CE-0D4B-A316-E7A4D405CA50}" destId="{F7EA790B-83D0-FB46-9D1D-58E3592439C9}" srcOrd="1" destOrd="0" presId="urn:microsoft.com/office/officeart/2016/7/layout/VerticalDownArrowProcess"/>
    <dgm:cxn modelId="{A5BFE92E-5F2A-6949-A103-8E16B6CA765C}" type="presParOf" srcId="{F954CB6C-1604-EB47-9791-A124F256312A}" destId="{0402E6CD-AEF7-8348-A5A2-CE3FC9B2F0DA}" srcOrd="1" destOrd="0" presId="urn:microsoft.com/office/officeart/2016/7/layout/VerticalDownArrowProcess"/>
    <dgm:cxn modelId="{B1EC8F15-9C87-1745-80E0-86CB83B9F449}" type="presParOf" srcId="{F954CB6C-1604-EB47-9791-A124F256312A}" destId="{DE918F08-1DD6-9740-9E88-9B2A6E964172}" srcOrd="2" destOrd="0" presId="urn:microsoft.com/office/officeart/2016/7/layout/VerticalDownArrowProcess"/>
    <dgm:cxn modelId="{B68C4AD8-61ED-A84E-AC15-9328DD602756}" type="presParOf" srcId="{DE918F08-1DD6-9740-9E88-9B2A6E964172}" destId="{F23C961C-6C15-B240-9942-1DE0A515C7A1}" srcOrd="0" destOrd="0" presId="urn:microsoft.com/office/officeart/2016/7/layout/VerticalDownArrowProcess"/>
    <dgm:cxn modelId="{1A5AA69C-C168-6D40-BE83-076EBCF95519}" type="presParOf" srcId="{DE918F08-1DD6-9740-9E88-9B2A6E964172}" destId="{B03BBBA6-3D5E-8341-8F5E-FFCE5E29C9D1}" srcOrd="1" destOrd="0" presId="urn:microsoft.com/office/officeart/2016/7/layout/VerticalDownArrowProcess"/>
    <dgm:cxn modelId="{94A83609-5459-C64A-AC1D-EB0EB0126740}" type="presParOf" srcId="{DE918F08-1DD6-9740-9E88-9B2A6E964172}" destId="{B6DB191A-63C0-F049-84B9-3E2959CAF499}" srcOrd="2" destOrd="0" presId="urn:microsoft.com/office/officeart/2016/7/layout/VerticalDownArrowProcess"/>
    <dgm:cxn modelId="{A59B07C7-3E0D-1241-B206-9102427309D8}" type="presParOf" srcId="{F954CB6C-1604-EB47-9791-A124F256312A}" destId="{987485BF-DC58-504A-AAC9-E7169B1F794D}" srcOrd="3" destOrd="0" presId="urn:microsoft.com/office/officeart/2016/7/layout/VerticalDownArrowProcess"/>
    <dgm:cxn modelId="{CE004F05-D075-734A-BF53-E7314F2C46D9}" type="presParOf" srcId="{F954CB6C-1604-EB47-9791-A124F256312A}" destId="{D2A9CC5E-0B9E-924C-B3A0-2578AA2BF250}" srcOrd="4" destOrd="0" presId="urn:microsoft.com/office/officeart/2016/7/layout/VerticalDownArrowProcess"/>
    <dgm:cxn modelId="{F2E4FAEA-6016-A849-9A36-4EC1D2DCCD06}" type="presParOf" srcId="{D2A9CC5E-0B9E-924C-B3A0-2578AA2BF250}" destId="{F3284B57-149F-9644-AAB9-B6EDE260F95A}" srcOrd="0" destOrd="0" presId="urn:microsoft.com/office/officeart/2016/7/layout/VerticalDownArrowProcess"/>
    <dgm:cxn modelId="{17E5556C-2BE2-554C-ABA9-498CC833F8CA}" type="presParOf" srcId="{D2A9CC5E-0B9E-924C-B3A0-2578AA2BF250}" destId="{AE80C0FA-6E2F-4C47-B160-584625B034FA}" srcOrd="1" destOrd="0" presId="urn:microsoft.com/office/officeart/2016/7/layout/VerticalDownArrowProcess"/>
    <dgm:cxn modelId="{90FF8E91-0DF9-B94E-B6A2-55C09B6DB2B3}" type="presParOf" srcId="{D2A9CC5E-0B9E-924C-B3A0-2578AA2BF250}" destId="{9D8E27AB-A0E0-3D4E-97FA-FA7FAD6D9E5D}" srcOrd="2" destOrd="0" presId="urn:microsoft.com/office/officeart/2016/7/layout/VerticalDownArrowProcess"/>
    <dgm:cxn modelId="{2E8EBA3C-9902-594B-98F4-2A0BF4D4B60B}" type="presParOf" srcId="{F954CB6C-1604-EB47-9791-A124F256312A}" destId="{8E82481B-AD80-3249-BA49-2E862FD81975}" srcOrd="5" destOrd="0" presId="urn:microsoft.com/office/officeart/2016/7/layout/VerticalDownArrowProcess"/>
    <dgm:cxn modelId="{D2ED9E07-4B0B-344B-86EC-B9B18ED645F2}" type="presParOf" srcId="{F954CB6C-1604-EB47-9791-A124F256312A}" destId="{D7FA2F50-73FA-2A41-B6DF-E1E8040FA206}" srcOrd="6" destOrd="0" presId="urn:microsoft.com/office/officeart/2016/7/layout/VerticalDownArrowProcess"/>
    <dgm:cxn modelId="{C344213B-C45C-BA4C-8BF0-E3ACFDFC2FBE}" type="presParOf" srcId="{D7FA2F50-73FA-2A41-B6DF-E1E8040FA206}" destId="{7F0A956F-3F9B-024D-9AA4-1854CA269AE2}" srcOrd="0" destOrd="0" presId="urn:microsoft.com/office/officeart/2016/7/layout/VerticalDownArrowProcess"/>
    <dgm:cxn modelId="{47E9F5C1-FD60-B445-AD67-2F4B6D3BA6E1}" type="presParOf" srcId="{D7FA2F50-73FA-2A41-B6DF-E1E8040FA206}" destId="{C4723B49-BE79-F942-A17B-064049DD8A8A}" srcOrd="1" destOrd="0" presId="urn:microsoft.com/office/officeart/2016/7/layout/VerticalDownArrowProcess"/>
    <dgm:cxn modelId="{D238F4DC-3E03-E14F-9354-D662E7877E24}" type="presParOf" srcId="{D7FA2F50-73FA-2A41-B6DF-E1E8040FA206}" destId="{312260FB-C282-3A4C-8884-765EEF37A43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0DDD8-AE14-46C1-A667-192E72D1873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2FB2A9-E161-4E65-8100-7B47B36C73E3}">
      <dgm:prSet/>
      <dgm:spPr/>
      <dgm:t>
        <a:bodyPr/>
        <a:lstStyle/>
        <a:p>
          <a:r>
            <a:rPr lang="en-US" dirty="0"/>
            <a:t>Calculated how many pages the App will have.</a:t>
          </a:r>
        </a:p>
      </dgm:t>
    </dgm:pt>
    <dgm:pt modelId="{2F7CF558-9628-4579-9CA0-2B15F626A1AF}" type="parTrans" cxnId="{216A98DB-896D-4C72-B53D-C3FF6C811D63}">
      <dgm:prSet/>
      <dgm:spPr/>
      <dgm:t>
        <a:bodyPr/>
        <a:lstStyle/>
        <a:p>
          <a:endParaRPr lang="en-US"/>
        </a:p>
      </dgm:t>
    </dgm:pt>
    <dgm:pt modelId="{E2D35DE9-0610-424A-9854-003E8B0B5ECE}" type="sibTrans" cxnId="{216A98DB-896D-4C72-B53D-C3FF6C811D63}">
      <dgm:prSet/>
      <dgm:spPr/>
      <dgm:t>
        <a:bodyPr/>
        <a:lstStyle/>
        <a:p>
          <a:endParaRPr lang="en-US"/>
        </a:p>
      </dgm:t>
    </dgm:pt>
    <dgm:pt modelId="{49991C15-C7AD-46D3-82BA-B7FC039DDC7F}">
      <dgm:prSet/>
      <dgm:spPr/>
      <dgm:t>
        <a:bodyPr/>
        <a:lstStyle/>
        <a:p>
          <a:r>
            <a:rPr lang="en-US"/>
            <a:t>Calculate how many hours after school and assignments will be available.</a:t>
          </a:r>
        </a:p>
      </dgm:t>
    </dgm:pt>
    <dgm:pt modelId="{F441C3BD-7A61-4114-BF78-2112CAA7D01C}" type="parTrans" cxnId="{1AC1FBC0-FF25-4204-BE70-E70808D5462F}">
      <dgm:prSet/>
      <dgm:spPr/>
      <dgm:t>
        <a:bodyPr/>
        <a:lstStyle/>
        <a:p>
          <a:endParaRPr lang="en-US"/>
        </a:p>
      </dgm:t>
    </dgm:pt>
    <dgm:pt modelId="{651622C1-6424-45DA-BBDB-8A8682A3C952}" type="sibTrans" cxnId="{1AC1FBC0-FF25-4204-BE70-E70808D5462F}">
      <dgm:prSet/>
      <dgm:spPr/>
      <dgm:t>
        <a:bodyPr/>
        <a:lstStyle/>
        <a:p>
          <a:endParaRPr lang="en-US"/>
        </a:p>
      </dgm:t>
    </dgm:pt>
    <dgm:pt modelId="{88A84880-A33E-4C98-B58D-5CB6FEDB9477}">
      <dgm:prSet/>
      <dgm:spPr/>
      <dgm:t>
        <a:bodyPr/>
        <a:lstStyle/>
        <a:p>
          <a:r>
            <a:rPr lang="en-US"/>
            <a:t>Start estimating how much code to write per day.</a:t>
          </a:r>
        </a:p>
      </dgm:t>
    </dgm:pt>
    <dgm:pt modelId="{69FF72C3-5FAD-446E-A28F-D129013094B1}" type="parTrans" cxnId="{FB1E0026-3E27-44B7-8EED-77CBDC6EF882}">
      <dgm:prSet/>
      <dgm:spPr/>
      <dgm:t>
        <a:bodyPr/>
        <a:lstStyle/>
        <a:p>
          <a:endParaRPr lang="en-US"/>
        </a:p>
      </dgm:t>
    </dgm:pt>
    <dgm:pt modelId="{87A0B745-0C0B-41AC-9267-6BDE1C2C07A9}" type="sibTrans" cxnId="{FB1E0026-3E27-44B7-8EED-77CBDC6EF882}">
      <dgm:prSet/>
      <dgm:spPr/>
      <dgm:t>
        <a:bodyPr/>
        <a:lstStyle/>
        <a:p>
          <a:endParaRPr lang="en-US"/>
        </a:p>
      </dgm:t>
    </dgm:pt>
    <dgm:pt modelId="{1A8F8BDA-AE35-4BCB-93DF-6CEED3CD18A2}">
      <dgm:prSet/>
      <dgm:spPr/>
      <dgm:t>
        <a:bodyPr/>
        <a:lstStyle/>
        <a:p>
          <a:r>
            <a:rPr lang="en-US"/>
            <a:t>Finish by sitting a goal to finish all coding in one month.</a:t>
          </a:r>
        </a:p>
      </dgm:t>
    </dgm:pt>
    <dgm:pt modelId="{CFE93A7E-6C40-48EF-BDB8-E5D80AF0C793}" type="parTrans" cxnId="{3C3DE2B0-3389-4BA2-A48F-660637B759C4}">
      <dgm:prSet/>
      <dgm:spPr/>
      <dgm:t>
        <a:bodyPr/>
        <a:lstStyle/>
        <a:p>
          <a:endParaRPr lang="en-US"/>
        </a:p>
      </dgm:t>
    </dgm:pt>
    <dgm:pt modelId="{B1449CC7-AB90-4489-9B53-4F5DDFF57240}" type="sibTrans" cxnId="{3C3DE2B0-3389-4BA2-A48F-660637B759C4}">
      <dgm:prSet/>
      <dgm:spPr/>
      <dgm:t>
        <a:bodyPr/>
        <a:lstStyle/>
        <a:p>
          <a:endParaRPr lang="en-US"/>
        </a:p>
      </dgm:t>
    </dgm:pt>
    <dgm:pt modelId="{3282778F-A31A-5745-9359-5CC7ED7C8AB9}" type="pres">
      <dgm:prSet presAssocID="{A880DDD8-AE14-46C1-A667-192E72D18736}" presName="outerComposite" presStyleCnt="0">
        <dgm:presLayoutVars>
          <dgm:chMax val="5"/>
          <dgm:dir/>
          <dgm:resizeHandles val="exact"/>
        </dgm:presLayoutVars>
      </dgm:prSet>
      <dgm:spPr/>
    </dgm:pt>
    <dgm:pt modelId="{D45C8EC1-BC53-6B4B-BB4B-1E3AD636A3DA}" type="pres">
      <dgm:prSet presAssocID="{A880DDD8-AE14-46C1-A667-192E72D18736}" presName="dummyMaxCanvas" presStyleCnt="0">
        <dgm:presLayoutVars/>
      </dgm:prSet>
      <dgm:spPr/>
    </dgm:pt>
    <dgm:pt modelId="{7ECEA7E3-CF59-8B49-8159-626C11B68E99}" type="pres">
      <dgm:prSet presAssocID="{A880DDD8-AE14-46C1-A667-192E72D18736}" presName="FourNodes_1" presStyleLbl="node1" presStyleIdx="0" presStyleCnt="4">
        <dgm:presLayoutVars>
          <dgm:bulletEnabled val="1"/>
        </dgm:presLayoutVars>
      </dgm:prSet>
      <dgm:spPr/>
    </dgm:pt>
    <dgm:pt modelId="{5694BB1F-5EFF-E340-B295-FC02EA36403E}" type="pres">
      <dgm:prSet presAssocID="{A880DDD8-AE14-46C1-A667-192E72D18736}" presName="FourNodes_2" presStyleLbl="node1" presStyleIdx="1" presStyleCnt="4">
        <dgm:presLayoutVars>
          <dgm:bulletEnabled val="1"/>
        </dgm:presLayoutVars>
      </dgm:prSet>
      <dgm:spPr/>
    </dgm:pt>
    <dgm:pt modelId="{8D08A316-73DE-7B41-9B5B-AC24B65D1B5D}" type="pres">
      <dgm:prSet presAssocID="{A880DDD8-AE14-46C1-A667-192E72D18736}" presName="FourNodes_3" presStyleLbl="node1" presStyleIdx="2" presStyleCnt="4">
        <dgm:presLayoutVars>
          <dgm:bulletEnabled val="1"/>
        </dgm:presLayoutVars>
      </dgm:prSet>
      <dgm:spPr/>
    </dgm:pt>
    <dgm:pt modelId="{6D6091E8-9E58-6A46-A702-4AB1F626DF1C}" type="pres">
      <dgm:prSet presAssocID="{A880DDD8-AE14-46C1-A667-192E72D18736}" presName="FourNodes_4" presStyleLbl="node1" presStyleIdx="3" presStyleCnt="4">
        <dgm:presLayoutVars>
          <dgm:bulletEnabled val="1"/>
        </dgm:presLayoutVars>
      </dgm:prSet>
      <dgm:spPr/>
    </dgm:pt>
    <dgm:pt modelId="{1A0024A6-9102-5541-8FCC-157331FED85A}" type="pres">
      <dgm:prSet presAssocID="{A880DDD8-AE14-46C1-A667-192E72D18736}" presName="FourConn_1-2" presStyleLbl="fgAccFollowNode1" presStyleIdx="0" presStyleCnt="3">
        <dgm:presLayoutVars>
          <dgm:bulletEnabled val="1"/>
        </dgm:presLayoutVars>
      </dgm:prSet>
      <dgm:spPr/>
    </dgm:pt>
    <dgm:pt modelId="{80A72CD1-5E55-7140-9847-63E63E96341C}" type="pres">
      <dgm:prSet presAssocID="{A880DDD8-AE14-46C1-A667-192E72D18736}" presName="FourConn_2-3" presStyleLbl="fgAccFollowNode1" presStyleIdx="1" presStyleCnt="3">
        <dgm:presLayoutVars>
          <dgm:bulletEnabled val="1"/>
        </dgm:presLayoutVars>
      </dgm:prSet>
      <dgm:spPr/>
    </dgm:pt>
    <dgm:pt modelId="{84054A5D-BEB6-9B4B-9443-F5008BCD955E}" type="pres">
      <dgm:prSet presAssocID="{A880DDD8-AE14-46C1-A667-192E72D18736}" presName="FourConn_3-4" presStyleLbl="fgAccFollowNode1" presStyleIdx="2" presStyleCnt="3">
        <dgm:presLayoutVars>
          <dgm:bulletEnabled val="1"/>
        </dgm:presLayoutVars>
      </dgm:prSet>
      <dgm:spPr/>
    </dgm:pt>
    <dgm:pt modelId="{58A39AC5-D69C-E642-BE7B-90A6672CCA67}" type="pres">
      <dgm:prSet presAssocID="{A880DDD8-AE14-46C1-A667-192E72D18736}" presName="FourNodes_1_text" presStyleLbl="node1" presStyleIdx="3" presStyleCnt="4">
        <dgm:presLayoutVars>
          <dgm:bulletEnabled val="1"/>
        </dgm:presLayoutVars>
      </dgm:prSet>
      <dgm:spPr/>
    </dgm:pt>
    <dgm:pt modelId="{CE38077B-26A2-B64D-84FE-FD44F59BF190}" type="pres">
      <dgm:prSet presAssocID="{A880DDD8-AE14-46C1-A667-192E72D18736}" presName="FourNodes_2_text" presStyleLbl="node1" presStyleIdx="3" presStyleCnt="4">
        <dgm:presLayoutVars>
          <dgm:bulletEnabled val="1"/>
        </dgm:presLayoutVars>
      </dgm:prSet>
      <dgm:spPr/>
    </dgm:pt>
    <dgm:pt modelId="{D65091B3-5FD5-9F43-8118-EEE52FFB30AC}" type="pres">
      <dgm:prSet presAssocID="{A880DDD8-AE14-46C1-A667-192E72D18736}" presName="FourNodes_3_text" presStyleLbl="node1" presStyleIdx="3" presStyleCnt="4">
        <dgm:presLayoutVars>
          <dgm:bulletEnabled val="1"/>
        </dgm:presLayoutVars>
      </dgm:prSet>
      <dgm:spPr/>
    </dgm:pt>
    <dgm:pt modelId="{4C4C2227-867B-F345-9AEC-9C362B3296F9}" type="pres">
      <dgm:prSet presAssocID="{A880DDD8-AE14-46C1-A667-192E72D187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206607-0061-6E40-84A8-97E153B579BF}" type="presOf" srcId="{1A8F8BDA-AE35-4BCB-93DF-6CEED3CD18A2}" destId="{4C4C2227-867B-F345-9AEC-9C362B3296F9}" srcOrd="1" destOrd="0" presId="urn:microsoft.com/office/officeart/2005/8/layout/vProcess5"/>
    <dgm:cxn modelId="{1F503C10-B53D-5548-903F-EC834173581C}" type="presOf" srcId="{49991C15-C7AD-46D3-82BA-B7FC039DDC7F}" destId="{5694BB1F-5EFF-E340-B295-FC02EA36403E}" srcOrd="0" destOrd="0" presId="urn:microsoft.com/office/officeart/2005/8/layout/vProcess5"/>
    <dgm:cxn modelId="{9BAD9913-1640-B240-90C5-D08AD0925FCC}" type="presOf" srcId="{1A8F8BDA-AE35-4BCB-93DF-6CEED3CD18A2}" destId="{6D6091E8-9E58-6A46-A702-4AB1F626DF1C}" srcOrd="0" destOrd="0" presId="urn:microsoft.com/office/officeart/2005/8/layout/vProcess5"/>
    <dgm:cxn modelId="{FB1E0026-3E27-44B7-8EED-77CBDC6EF882}" srcId="{A880DDD8-AE14-46C1-A667-192E72D18736}" destId="{88A84880-A33E-4C98-B58D-5CB6FEDB9477}" srcOrd="2" destOrd="0" parTransId="{69FF72C3-5FAD-446E-A28F-D129013094B1}" sibTransId="{87A0B745-0C0B-41AC-9267-6BDE1C2C07A9}"/>
    <dgm:cxn modelId="{CD3D0B2E-3C4E-9D4B-A232-21E05C5C055F}" type="presOf" srcId="{87A0B745-0C0B-41AC-9267-6BDE1C2C07A9}" destId="{84054A5D-BEB6-9B4B-9443-F5008BCD955E}" srcOrd="0" destOrd="0" presId="urn:microsoft.com/office/officeart/2005/8/layout/vProcess5"/>
    <dgm:cxn modelId="{6E247439-E88A-C044-9169-17725AF2FD64}" type="presOf" srcId="{E2D35DE9-0610-424A-9854-003E8B0B5ECE}" destId="{1A0024A6-9102-5541-8FCC-157331FED85A}" srcOrd="0" destOrd="0" presId="urn:microsoft.com/office/officeart/2005/8/layout/vProcess5"/>
    <dgm:cxn modelId="{13A83679-FE9E-1346-87F1-BF19896E94C3}" type="presOf" srcId="{622FB2A9-E161-4E65-8100-7B47B36C73E3}" destId="{58A39AC5-D69C-E642-BE7B-90A6672CCA67}" srcOrd="1" destOrd="0" presId="urn:microsoft.com/office/officeart/2005/8/layout/vProcess5"/>
    <dgm:cxn modelId="{F0043984-9342-7745-B9AD-0A0FFE367826}" type="presOf" srcId="{49991C15-C7AD-46D3-82BA-B7FC039DDC7F}" destId="{CE38077B-26A2-B64D-84FE-FD44F59BF190}" srcOrd="1" destOrd="0" presId="urn:microsoft.com/office/officeart/2005/8/layout/vProcess5"/>
    <dgm:cxn modelId="{759D8F97-490A-8A49-AEAD-F564E74550B2}" type="presOf" srcId="{622FB2A9-E161-4E65-8100-7B47B36C73E3}" destId="{7ECEA7E3-CF59-8B49-8159-626C11B68E99}" srcOrd="0" destOrd="0" presId="urn:microsoft.com/office/officeart/2005/8/layout/vProcess5"/>
    <dgm:cxn modelId="{383559A7-7A51-BF42-94B8-792E812B67D4}" type="presOf" srcId="{651622C1-6424-45DA-BBDB-8A8682A3C952}" destId="{80A72CD1-5E55-7140-9847-63E63E96341C}" srcOrd="0" destOrd="0" presId="urn:microsoft.com/office/officeart/2005/8/layout/vProcess5"/>
    <dgm:cxn modelId="{3C3DE2B0-3389-4BA2-A48F-660637B759C4}" srcId="{A880DDD8-AE14-46C1-A667-192E72D18736}" destId="{1A8F8BDA-AE35-4BCB-93DF-6CEED3CD18A2}" srcOrd="3" destOrd="0" parTransId="{CFE93A7E-6C40-48EF-BDB8-E5D80AF0C793}" sibTransId="{B1449CC7-AB90-4489-9B53-4F5DDFF57240}"/>
    <dgm:cxn modelId="{1AC1FBC0-FF25-4204-BE70-E70808D5462F}" srcId="{A880DDD8-AE14-46C1-A667-192E72D18736}" destId="{49991C15-C7AD-46D3-82BA-B7FC039DDC7F}" srcOrd="1" destOrd="0" parTransId="{F441C3BD-7A61-4114-BF78-2112CAA7D01C}" sibTransId="{651622C1-6424-45DA-BBDB-8A8682A3C952}"/>
    <dgm:cxn modelId="{01DCA2C3-F3CE-8441-889F-8C6B1177823B}" type="presOf" srcId="{A880DDD8-AE14-46C1-A667-192E72D18736}" destId="{3282778F-A31A-5745-9359-5CC7ED7C8AB9}" srcOrd="0" destOrd="0" presId="urn:microsoft.com/office/officeart/2005/8/layout/vProcess5"/>
    <dgm:cxn modelId="{79D442D0-FF2C-9640-945E-B00121484F29}" type="presOf" srcId="{88A84880-A33E-4C98-B58D-5CB6FEDB9477}" destId="{8D08A316-73DE-7B41-9B5B-AC24B65D1B5D}" srcOrd="0" destOrd="0" presId="urn:microsoft.com/office/officeart/2005/8/layout/vProcess5"/>
    <dgm:cxn modelId="{216A98DB-896D-4C72-B53D-C3FF6C811D63}" srcId="{A880DDD8-AE14-46C1-A667-192E72D18736}" destId="{622FB2A9-E161-4E65-8100-7B47B36C73E3}" srcOrd="0" destOrd="0" parTransId="{2F7CF558-9628-4579-9CA0-2B15F626A1AF}" sibTransId="{E2D35DE9-0610-424A-9854-003E8B0B5ECE}"/>
    <dgm:cxn modelId="{FBC7D1DB-8D34-B640-A788-E3F13F6422B4}" type="presOf" srcId="{88A84880-A33E-4C98-B58D-5CB6FEDB9477}" destId="{D65091B3-5FD5-9F43-8118-EEE52FFB30AC}" srcOrd="1" destOrd="0" presId="urn:microsoft.com/office/officeart/2005/8/layout/vProcess5"/>
    <dgm:cxn modelId="{7F25FD1F-C8A7-9940-A806-DC9DF308E9D9}" type="presParOf" srcId="{3282778F-A31A-5745-9359-5CC7ED7C8AB9}" destId="{D45C8EC1-BC53-6B4B-BB4B-1E3AD636A3DA}" srcOrd="0" destOrd="0" presId="urn:microsoft.com/office/officeart/2005/8/layout/vProcess5"/>
    <dgm:cxn modelId="{A8C3F1DB-D311-EE4F-B5D0-CF82F4019BB5}" type="presParOf" srcId="{3282778F-A31A-5745-9359-5CC7ED7C8AB9}" destId="{7ECEA7E3-CF59-8B49-8159-626C11B68E99}" srcOrd="1" destOrd="0" presId="urn:microsoft.com/office/officeart/2005/8/layout/vProcess5"/>
    <dgm:cxn modelId="{EECCF74A-CD35-1C4E-B3DB-6243D6F4D7A4}" type="presParOf" srcId="{3282778F-A31A-5745-9359-5CC7ED7C8AB9}" destId="{5694BB1F-5EFF-E340-B295-FC02EA36403E}" srcOrd="2" destOrd="0" presId="urn:microsoft.com/office/officeart/2005/8/layout/vProcess5"/>
    <dgm:cxn modelId="{FD1A92CE-617A-FD4A-83B1-FE71145DF36A}" type="presParOf" srcId="{3282778F-A31A-5745-9359-5CC7ED7C8AB9}" destId="{8D08A316-73DE-7B41-9B5B-AC24B65D1B5D}" srcOrd="3" destOrd="0" presId="urn:microsoft.com/office/officeart/2005/8/layout/vProcess5"/>
    <dgm:cxn modelId="{FE2A7FD5-EB81-A144-B109-5F55E4E9CDCC}" type="presParOf" srcId="{3282778F-A31A-5745-9359-5CC7ED7C8AB9}" destId="{6D6091E8-9E58-6A46-A702-4AB1F626DF1C}" srcOrd="4" destOrd="0" presId="urn:microsoft.com/office/officeart/2005/8/layout/vProcess5"/>
    <dgm:cxn modelId="{77AC0C51-A18B-984A-9EC9-6A3E6EC46E5C}" type="presParOf" srcId="{3282778F-A31A-5745-9359-5CC7ED7C8AB9}" destId="{1A0024A6-9102-5541-8FCC-157331FED85A}" srcOrd="5" destOrd="0" presId="urn:microsoft.com/office/officeart/2005/8/layout/vProcess5"/>
    <dgm:cxn modelId="{9AA717B6-9D75-5E44-A4B8-53A3D4C20822}" type="presParOf" srcId="{3282778F-A31A-5745-9359-5CC7ED7C8AB9}" destId="{80A72CD1-5E55-7140-9847-63E63E96341C}" srcOrd="6" destOrd="0" presId="urn:microsoft.com/office/officeart/2005/8/layout/vProcess5"/>
    <dgm:cxn modelId="{E22330B0-782D-4B45-8DE0-8589A4FD3DE8}" type="presParOf" srcId="{3282778F-A31A-5745-9359-5CC7ED7C8AB9}" destId="{84054A5D-BEB6-9B4B-9443-F5008BCD955E}" srcOrd="7" destOrd="0" presId="urn:microsoft.com/office/officeart/2005/8/layout/vProcess5"/>
    <dgm:cxn modelId="{DB5A13BA-112D-3B4F-BCE2-19F30451FD11}" type="presParOf" srcId="{3282778F-A31A-5745-9359-5CC7ED7C8AB9}" destId="{58A39AC5-D69C-E642-BE7B-90A6672CCA67}" srcOrd="8" destOrd="0" presId="urn:microsoft.com/office/officeart/2005/8/layout/vProcess5"/>
    <dgm:cxn modelId="{5B537FA5-B7AA-BA4C-9D2C-DEEF01C5535A}" type="presParOf" srcId="{3282778F-A31A-5745-9359-5CC7ED7C8AB9}" destId="{CE38077B-26A2-B64D-84FE-FD44F59BF190}" srcOrd="9" destOrd="0" presId="urn:microsoft.com/office/officeart/2005/8/layout/vProcess5"/>
    <dgm:cxn modelId="{3642617F-3244-514A-8395-92F3B51C7821}" type="presParOf" srcId="{3282778F-A31A-5745-9359-5CC7ED7C8AB9}" destId="{D65091B3-5FD5-9F43-8118-EEE52FFB30AC}" srcOrd="10" destOrd="0" presId="urn:microsoft.com/office/officeart/2005/8/layout/vProcess5"/>
    <dgm:cxn modelId="{EEA572DA-6BE6-DA49-96BC-AB3464E023DF}" type="presParOf" srcId="{3282778F-A31A-5745-9359-5CC7ED7C8AB9}" destId="{4C4C2227-867B-F345-9AEC-9C362B3296F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8DEA4-8852-4BFB-81D5-1FE4D500A7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01A2E6-DEC6-4800-A5A4-E33C9B7E7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the design planning from the raw written data.</a:t>
          </a:r>
        </a:p>
      </dgm:t>
    </dgm:pt>
    <dgm:pt modelId="{FF6E58F2-3FAC-4A45-B329-2113108F8CD3}" type="parTrans" cxnId="{00D0D93D-D363-4F30-913F-0ED30318D310}">
      <dgm:prSet/>
      <dgm:spPr/>
      <dgm:t>
        <a:bodyPr/>
        <a:lstStyle/>
        <a:p>
          <a:endParaRPr lang="en-US"/>
        </a:p>
      </dgm:t>
    </dgm:pt>
    <dgm:pt modelId="{F67BB415-156D-48BB-AD1D-1D04A42302E1}" type="sibTrans" cxnId="{00D0D93D-D363-4F30-913F-0ED30318D3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AB9503-36A1-4A06-A529-A163CC293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the pages needed for the App.</a:t>
          </a:r>
        </a:p>
      </dgm:t>
    </dgm:pt>
    <dgm:pt modelId="{702D7726-C056-4AD3-AC0C-A66C0EFB2709}" type="parTrans" cxnId="{818B5F64-3AF6-4CD8-879A-9FB38B35A8F8}">
      <dgm:prSet/>
      <dgm:spPr/>
      <dgm:t>
        <a:bodyPr/>
        <a:lstStyle/>
        <a:p>
          <a:endParaRPr lang="en-US"/>
        </a:p>
      </dgm:t>
    </dgm:pt>
    <dgm:pt modelId="{E2FA7DD5-B427-4BC2-A3F0-FB7C3C28AE9A}" type="sibTrans" cxnId="{818B5F64-3AF6-4CD8-879A-9FB38B35A8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612E3-5CF6-41A2-92F3-C82681EA4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UI widgets.</a:t>
          </a:r>
        </a:p>
      </dgm:t>
    </dgm:pt>
    <dgm:pt modelId="{AC4BD1D0-A943-4EB1-8093-296DC15DD615}" type="parTrans" cxnId="{9532BF43-975A-437D-B8AA-715A8543A739}">
      <dgm:prSet/>
      <dgm:spPr/>
      <dgm:t>
        <a:bodyPr/>
        <a:lstStyle/>
        <a:p>
          <a:endParaRPr lang="en-US"/>
        </a:p>
      </dgm:t>
    </dgm:pt>
    <dgm:pt modelId="{C3229C40-B814-4738-A277-F7E5C5BA648C}" type="sibTrans" cxnId="{9532BF43-975A-437D-B8AA-715A8543A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37BDCB-AD10-4E04-A079-84BF62DD9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all colors needed.</a:t>
          </a:r>
        </a:p>
      </dgm:t>
    </dgm:pt>
    <dgm:pt modelId="{4D84D78C-76C2-4F40-804E-0478E3436537}" type="parTrans" cxnId="{EF6333ED-7816-4C48-A820-D7F019FAEAB6}">
      <dgm:prSet/>
      <dgm:spPr/>
      <dgm:t>
        <a:bodyPr/>
        <a:lstStyle/>
        <a:p>
          <a:endParaRPr lang="en-US"/>
        </a:p>
      </dgm:t>
    </dgm:pt>
    <dgm:pt modelId="{B8132BDC-E66D-4A73-8F91-7442373FB415}" type="sibTrans" cxnId="{EF6333ED-7816-4C48-A820-D7F019FAEA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32BE64-B783-44A0-9061-A249149D8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the Logo based on App appearance and colors.</a:t>
          </a:r>
        </a:p>
      </dgm:t>
    </dgm:pt>
    <dgm:pt modelId="{6C854D9F-01C9-48B4-9AFB-1B28F0589F70}" type="parTrans" cxnId="{C5151B9B-E0FD-497E-BCE0-97C3FC1FE6FF}">
      <dgm:prSet/>
      <dgm:spPr/>
      <dgm:t>
        <a:bodyPr/>
        <a:lstStyle/>
        <a:p>
          <a:endParaRPr lang="en-US"/>
        </a:p>
      </dgm:t>
    </dgm:pt>
    <dgm:pt modelId="{652CB554-6D4D-4A58-92D3-3FB464ECAF4D}" type="sibTrans" cxnId="{C5151B9B-E0FD-497E-BCE0-97C3FC1FE6FF}">
      <dgm:prSet/>
      <dgm:spPr/>
      <dgm:t>
        <a:bodyPr/>
        <a:lstStyle/>
        <a:p>
          <a:endParaRPr lang="en-US"/>
        </a:p>
      </dgm:t>
    </dgm:pt>
    <dgm:pt modelId="{CC3E745F-6274-4EA7-9027-264F8379A11E}" type="pres">
      <dgm:prSet presAssocID="{CBF8DEA4-8852-4BFB-81D5-1FE4D500A7B0}" presName="root" presStyleCnt="0">
        <dgm:presLayoutVars>
          <dgm:dir/>
          <dgm:resizeHandles val="exact"/>
        </dgm:presLayoutVars>
      </dgm:prSet>
      <dgm:spPr/>
    </dgm:pt>
    <dgm:pt modelId="{A9DADC2F-505D-4553-AD2F-E06898FF17FF}" type="pres">
      <dgm:prSet presAssocID="{CBF8DEA4-8852-4BFB-81D5-1FE4D500A7B0}" presName="container" presStyleCnt="0">
        <dgm:presLayoutVars>
          <dgm:dir/>
          <dgm:resizeHandles val="exact"/>
        </dgm:presLayoutVars>
      </dgm:prSet>
      <dgm:spPr/>
    </dgm:pt>
    <dgm:pt modelId="{41150F91-EAFF-4BA4-A49C-CE47E1BD4F99}" type="pres">
      <dgm:prSet presAssocID="{2601A2E6-DEC6-4800-A5A4-E33C9B7E7937}" presName="compNode" presStyleCnt="0"/>
      <dgm:spPr/>
    </dgm:pt>
    <dgm:pt modelId="{BC8C76EB-9D6A-4797-8CE3-19C3A4945ED5}" type="pres">
      <dgm:prSet presAssocID="{2601A2E6-DEC6-4800-A5A4-E33C9B7E7937}" presName="iconBgRect" presStyleLbl="bgShp" presStyleIdx="0" presStyleCnt="5"/>
      <dgm:spPr/>
    </dgm:pt>
    <dgm:pt modelId="{1F0493B7-97C2-47D5-AD7B-EC3A11267834}" type="pres">
      <dgm:prSet presAssocID="{2601A2E6-DEC6-4800-A5A4-E33C9B7E79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4D34A3F-6A00-470B-B5F2-2A9F2D5B25CF}" type="pres">
      <dgm:prSet presAssocID="{2601A2E6-DEC6-4800-A5A4-E33C9B7E7937}" presName="spaceRect" presStyleCnt="0"/>
      <dgm:spPr/>
    </dgm:pt>
    <dgm:pt modelId="{556792F1-AC1E-465C-BDB8-465034C02734}" type="pres">
      <dgm:prSet presAssocID="{2601A2E6-DEC6-4800-A5A4-E33C9B7E7937}" presName="textRect" presStyleLbl="revTx" presStyleIdx="0" presStyleCnt="5">
        <dgm:presLayoutVars>
          <dgm:chMax val="1"/>
          <dgm:chPref val="1"/>
        </dgm:presLayoutVars>
      </dgm:prSet>
      <dgm:spPr/>
    </dgm:pt>
    <dgm:pt modelId="{D4E99A7D-1F87-4EC5-92A3-ABC8E2946B0D}" type="pres">
      <dgm:prSet presAssocID="{F67BB415-156D-48BB-AD1D-1D04A42302E1}" presName="sibTrans" presStyleLbl="sibTrans2D1" presStyleIdx="0" presStyleCnt="0"/>
      <dgm:spPr/>
    </dgm:pt>
    <dgm:pt modelId="{7040DDBB-455E-4E70-B7AA-A86825AB7428}" type="pres">
      <dgm:prSet presAssocID="{92AB9503-36A1-4A06-A529-A163CC29355C}" presName="compNode" presStyleCnt="0"/>
      <dgm:spPr/>
    </dgm:pt>
    <dgm:pt modelId="{B553EA2B-C252-4A0C-A090-24BE4958B127}" type="pres">
      <dgm:prSet presAssocID="{92AB9503-36A1-4A06-A529-A163CC29355C}" presName="iconBgRect" presStyleLbl="bgShp" presStyleIdx="1" presStyleCnt="5"/>
      <dgm:spPr/>
    </dgm:pt>
    <dgm:pt modelId="{6FC740E9-6899-407A-A999-48B983BDB7F3}" type="pres">
      <dgm:prSet presAssocID="{92AB9503-36A1-4A06-A529-A163CC2935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BBF120F-98B5-4819-9B93-8892C67EB66E}" type="pres">
      <dgm:prSet presAssocID="{92AB9503-36A1-4A06-A529-A163CC29355C}" presName="spaceRect" presStyleCnt="0"/>
      <dgm:spPr/>
    </dgm:pt>
    <dgm:pt modelId="{35FC6F6B-5DB0-4A00-A9A7-AC5ECBDBFF29}" type="pres">
      <dgm:prSet presAssocID="{92AB9503-36A1-4A06-A529-A163CC29355C}" presName="textRect" presStyleLbl="revTx" presStyleIdx="1" presStyleCnt="5">
        <dgm:presLayoutVars>
          <dgm:chMax val="1"/>
          <dgm:chPref val="1"/>
        </dgm:presLayoutVars>
      </dgm:prSet>
      <dgm:spPr/>
    </dgm:pt>
    <dgm:pt modelId="{A818FCE9-83CA-4AB8-B882-F97942317BA5}" type="pres">
      <dgm:prSet presAssocID="{E2FA7DD5-B427-4BC2-A3F0-FB7C3C28AE9A}" presName="sibTrans" presStyleLbl="sibTrans2D1" presStyleIdx="0" presStyleCnt="0"/>
      <dgm:spPr/>
    </dgm:pt>
    <dgm:pt modelId="{63F67961-9233-48C8-AE89-FB3169AE3A4D}" type="pres">
      <dgm:prSet presAssocID="{15B612E3-5CF6-41A2-92F3-C82681EA452A}" presName="compNode" presStyleCnt="0"/>
      <dgm:spPr/>
    </dgm:pt>
    <dgm:pt modelId="{4AACE878-D338-45A1-899F-E96D84C3F829}" type="pres">
      <dgm:prSet presAssocID="{15B612E3-5CF6-41A2-92F3-C82681EA452A}" presName="iconBgRect" presStyleLbl="bgShp" presStyleIdx="2" presStyleCnt="5"/>
      <dgm:spPr/>
    </dgm:pt>
    <dgm:pt modelId="{ADD0452A-F6D9-4F79-878A-DEC674E0405F}" type="pres">
      <dgm:prSet presAssocID="{15B612E3-5CF6-41A2-92F3-C82681EA45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46C5FBE4-1211-4848-AE62-742B0667D804}" type="pres">
      <dgm:prSet presAssocID="{15B612E3-5CF6-41A2-92F3-C82681EA452A}" presName="spaceRect" presStyleCnt="0"/>
      <dgm:spPr/>
    </dgm:pt>
    <dgm:pt modelId="{CA1EA603-1E98-41EE-BD63-F544AC241002}" type="pres">
      <dgm:prSet presAssocID="{15B612E3-5CF6-41A2-92F3-C82681EA452A}" presName="textRect" presStyleLbl="revTx" presStyleIdx="2" presStyleCnt="5">
        <dgm:presLayoutVars>
          <dgm:chMax val="1"/>
          <dgm:chPref val="1"/>
        </dgm:presLayoutVars>
      </dgm:prSet>
      <dgm:spPr/>
    </dgm:pt>
    <dgm:pt modelId="{EF0EB118-44C1-4F0A-B5D3-C77F325198DD}" type="pres">
      <dgm:prSet presAssocID="{C3229C40-B814-4738-A277-F7E5C5BA648C}" presName="sibTrans" presStyleLbl="sibTrans2D1" presStyleIdx="0" presStyleCnt="0"/>
      <dgm:spPr/>
    </dgm:pt>
    <dgm:pt modelId="{1EA7E34B-2816-4A82-80BF-21CC25EA4AC8}" type="pres">
      <dgm:prSet presAssocID="{5F37BDCB-AD10-4E04-A079-84BF62DD9C2D}" presName="compNode" presStyleCnt="0"/>
      <dgm:spPr/>
    </dgm:pt>
    <dgm:pt modelId="{6DC9D218-A011-453D-82C8-3F1EDF9FED82}" type="pres">
      <dgm:prSet presAssocID="{5F37BDCB-AD10-4E04-A079-84BF62DD9C2D}" presName="iconBgRect" presStyleLbl="bgShp" presStyleIdx="3" presStyleCnt="5"/>
      <dgm:spPr/>
    </dgm:pt>
    <dgm:pt modelId="{2F4C990A-2468-428D-89C0-2EA143D3D1F2}" type="pres">
      <dgm:prSet presAssocID="{5F37BDCB-AD10-4E04-A079-84BF62DD9C2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1E72862-73EE-417C-8F6F-7D70823CCB16}" type="pres">
      <dgm:prSet presAssocID="{5F37BDCB-AD10-4E04-A079-84BF62DD9C2D}" presName="spaceRect" presStyleCnt="0"/>
      <dgm:spPr/>
    </dgm:pt>
    <dgm:pt modelId="{29334396-131D-41CB-91F6-96E7BD795E1B}" type="pres">
      <dgm:prSet presAssocID="{5F37BDCB-AD10-4E04-A079-84BF62DD9C2D}" presName="textRect" presStyleLbl="revTx" presStyleIdx="3" presStyleCnt="5">
        <dgm:presLayoutVars>
          <dgm:chMax val="1"/>
          <dgm:chPref val="1"/>
        </dgm:presLayoutVars>
      </dgm:prSet>
      <dgm:spPr/>
    </dgm:pt>
    <dgm:pt modelId="{940C317D-D90D-48E8-805F-81A5525787F1}" type="pres">
      <dgm:prSet presAssocID="{B8132BDC-E66D-4A73-8F91-7442373FB415}" presName="sibTrans" presStyleLbl="sibTrans2D1" presStyleIdx="0" presStyleCnt="0"/>
      <dgm:spPr/>
    </dgm:pt>
    <dgm:pt modelId="{DC6FBC1E-41B4-409F-9FA3-C59B96549605}" type="pres">
      <dgm:prSet presAssocID="{E332BE64-B783-44A0-9061-A249149D8F73}" presName="compNode" presStyleCnt="0"/>
      <dgm:spPr/>
    </dgm:pt>
    <dgm:pt modelId="{7AD1F5DD-F7C8-44D6-89C2-71EEE92102B4}" type="pres">
      <dgm:prSet presAssocID="{E332BE64-B783-44A0-9061-A249149D8F73}" presName="iconBgRect" presStyleLbl="bgShp" presStyleIdx="4" presStyleCnt="5"/>
      <dgm:spPr/>
    </dgm:pt>
    <dgm:pt modelId="{345979C9-56B6-47F4-93BB-7173A3B96BAF}" type="pres">
      <dgm:prSet presAssocID="{E332BE64-B783-44A0-9061-A249149D8F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8777B6C0-9809-4025-A337-FC5A47ABAA9C}" type="pres">
      <dgm:prSet presAssocID="{E332BE64-B783-44A0-9061-A249149D8F73}" presName="spaceRect" presStyleCnt="0"/>
      <dgm:spPr/>
    </dgm:pt>
    <dgm:pt modelId="{E49C6B95-0A0A-4F5A-820D-732B7C7E0842}" type="pres">
      <dgm:prSet presAssocID="{E332BE64-B783-44A0-9061-A249149D8F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2CC118-A40A-6B45-84BF-8C3A96161649}" type="presOf" srcId="{B8132BDC-E66D-4A73-8F91-7442373FB415}" destId="{940C317D-D90D-48E8-805F-81A5525787F1}" srcOrd="0" destOrd="0" presId="urn:microsoft.com/office/officeart/2018/2/layout/IconCircleList"/>
    <dgm:cxn modelId="{27142A2B-44AE-E441-940C-3DC5BFBA283A}" type="presOf" srcId="{C3229C40-B814-4738-A277-F7E5C5BA648C}" destId="{EF0EB118-44C1-4F0A-B5D3-C77F325198DD}" srcOrd="0" destOrd="0" presId="urn:microsoft.com/office/officeart/2018/2/layout/IconCircleList"/>
    <dgm:cxn modelId="{00D0D93D-D363-4F30-913F-0ED30318D310}" srcId="{CBF8DEA4-8852-4BFB-81D5-1FE4D500A7B0}" destId="{2601A2E6-DEC6-4800-A5A4-E33C9B7E7937}" srcOrd="0" destOrd="0" parTransId="{FF6E58F2-3FAC-4A45-B329-2113108F8CD3}" sibTransId="{F67BB415-156D-48BB-AD1D-1D04A42302E1}"/>
    <dgm:cxn modelId="{9532BF43-975A-437D-B8AA-715A8543A739}" srcId="{CBF8DEA4-8852-4BFB-81D5-1FE4D500A7B0}" destId="{15B612E3-5CF6-41A2-92F3-C82681EA452A}" srcOrd="2" destOrd="0" parTransId="{AC4BD1D0-A943-4EB1-8093-296DC15DD615}" sibTransId="{C3229C40-B814-4738-A277-F7E5C5BA648C}"/>
    <dgm:cxn modelId="{4D18AE45-9CD0-2B4E-9569-EA7F19D75DED}" type="presOf" srcId="{E332BE64-B783-44A0-9061-A249149D8F73}" destId="{E49C6B95-0A0A-4F5A-820D-732B7C7E0842}" srcOrd="0" destOrd="0" presId="urn:microsoft.com/office/officeart/2018/2/layout/IconCircleList"/>
    <dgm:cxn modelId="{818B5F64-3AF6-4CD8-879A-9FB38B35A8F8}" srcId="{CBF8DEA4-8852-4BFB-81D5-1FE4D500A7B0}" destId="{92AB9503-36A1-4A06-A529-A163CC29355C}" srcOrd="1" destOrd="0" parTransId="{702D7726-C056-4AD3-AC0C-A66C0EFB2709}" sibTransId="{E2FA7DD5-B427-4BC2-A3F0-FB7C3C28AE9A}"/>
    <dgm:cxn modelId="{A2DF506C-A9D8-ED46-B71C-E0B526C57519}" type="presOf" srcId="{E2FA7DD5-B427-4BC2-A3F0-FB7C3C28AE9A}" destId="{A818FCE9-83CA-4AB8-B882-F97942317BA5}" srcOrd="0" destOrd="0" presId="urn:microsoft.com/office/officeart/2018/2/layout/IconCircleList"/>
    <dgm:cxn modelId="{EA598C7C-6EB6-564B-B251-58AE854817EE}" type="presOf" srcId="{F67BB415-156D-48BB-AD1D-1D04A42302E1}" destId="{D4E99A7D-1F87-4EC5-92A3-ABC8E2946B0D}" srcOrd="0" destOrd="0" presId="urn:microsoft.com/office/officeart/2018/2/layout/IconCircleList"/>
    <dgm:cxn modelId="{C5151B9B-E0FD-497E-BCE0-97C3FC1FE6FF}" srcId="{CBF8DEA4-8852-4BFB-81D5-1FE4D500A7B0}" destId="{E332BE64-B783-44A0-9061-A249149D8F73}" srcOrd="4" destOrd="0" parTransId="{6C854D9F-01C9-48B4-9AFB-1B28F0589F70}" sibTransId="{652CB554-6D4D-4A58-92D3-3FB464ECAF4D}"/>
    <dgm:cxn modelId="{954463A9-0FC5-FA44-80EA-B51A99897FDD}" type="presOf" srcId="{15B612E3-5CF6-41A2-92F3-C82681EA452A}" destId="{CA1EA603-1E98-41EE-BD63-F544AC241002}" srcOrd="0" destOrd="0" presId="urn:microsoft.com/office/officeart/2018/2/layout/IconCircleList"/>
    <dgm:cxn modelId="{8CA802B0-BC96-0F4F-A8BB-69E7E5588285}" type="presOf" srcId="{5F37BDCB-AD10-4E04-A079-84BF62DD9C2D}" destId="{29334396-131D-41CB-91F6-96E7BD795E1B}" srcOrd="0" destOrd="0" presId="urn:microsoft.com/office/officeart/2018/2/layout/IconCircleList"/>
    <dgm:cxn modelId="{BC6CE5B8-4050-3F48-A758-12793CC31077}" type="presOf" srcId="{2601A2E6-DEC6-4800-A5A4-E33C9B7E7937}" destId="{556792F1-AC1E-465C-BDB8-465034C02734}" srcOrd="0" destOrd="0" presId="urn:microsoft.com/office/officeart/2018/2/layout/IconCircleList"/>
    <dgm:cxn modelId="{7CED54BF-6AC7-1946-8F1E-39D4074484E4}" type="presOf" srcId="{92AB9503-36A1-4A06-A529-A163CC29355C}" destId="{35FC6F6B-5DB0-4A00-A9A7-AC5ECBDBFF29}" srcOrd="0" destOrd="0" presId="urn:microsoft.com/office/officeart/2018/2/layout/IconCircleList"/>
    <dgm:cxn modelId="{D836DDCD-A3CC-6A4D-AE12-C8F69458168B}" type="presOf" srcId="{CBF8DEA4-8852-4BFB-81D5-1FE4D500A7B0}" destId="{CC3E745F-6274-4EA7-9027-264F8379A11E}" srcOrd="0" destOrd="0" presId="urn:microsoft.com/office/officeart/2018/2/layout/IconCircleList"/>
    <dgm:cxn modelId="{EF6333ED-7816-4C48-A820-D7F019FAEAB6}" srcId="{CBF8DEA4-8852-4BFB-81D5-1FE4D500A7B0}" destId="{5F37BDCB-AD10-4E04-A079-84BF62DD9C2D}" srcOrd="3" destOrd="0" parTransId="{4D84D78C-76C2-4F40-804E-0478E3436537}" sibTransId="{B8132BDC-E66D-4A73-8F91-7442373FB415}"/>
    <dgm:cxn modelId="{75287F65-22C8-D94F-84C0-87926A85C991}" type="presParOf" srcId="{CC3E745F-6274-4EA7-9027-264F8379A11E}" destId="{A9DADC2F-505D-4553-AD2F-E06898FF17FF}" srcOrd="0" destOrd="0" presId="urn:microsoft.com/office/officeart/2018/2/layout/IconCircleList"/>
    <dgm:cxn modelId="{D8664B47-F43E-164C-BBC8-73685F9AEFC3}" type="presParOf" srcId="{A9DADC2F-505D-4553-AD2F-E06898FF17FF}" destId="{41150F91-EAFF-4BA4-A49C-CE47E1BD4F99}" srcOrd="0" destOrd="0" presId="urn:microsoft.com/office/officeart/2018/2/layout/IconCircleList"/>
    <dgm:cxn modelId="{5BB54C1D-5914-2143-86AA-5E51C0245472}" type="presParOf" srcId="{41150F91-EAFF-4BA4-A49C-CE47E1BD4F99}" destId="{BC8C76EB-9D6A-4797-8CE3-19C3A4945ED5}" srcOrd="0" destOrd="0" presId="urn:microsoft.com/office/officeart/2018/2/layout/IconCircleList"/>
    <dgm:cxn modelId="{1E124F1D-0FEA-AD45-A6C0-EDA8C1BCDC63}" type="presParOf" srcId="{41150F91-EAFF-4BA4-A49C-CE47E1BD4F99}" destId="{1F0493B7-97C2-47D5-AD7B-EC3A11267834}" srcOrd="1" destOrd="0" presId="urn:microsoft.com/office/officeart/2018/2/layout/IconCircleList"/>
    <dgm:cxn modelId="{92BB4ACF-51FB-A343-92A3-15B3BDBF4F76}" type="presParOf" srcId="{41150F91-EAFF-4BA4-A49C-CE47E1BD4F99}" destId="{44D34A3F-6A00-470B-B5F2-2A9F2D5B25CF}" srcOrd="2" destOrd="0" presId="urn:microsoft.com/office/officeart/2018/2/layout/IconCircleList"/>
    <dgm:cxn modelId="{94AF048F-39C9-154F-B4E6-DECEBFB4C24D}" type="presParOf" srcId="{41150F91-EAFF-4BA4-A49C-CE47E1BD4F99}" destId="{556792F1-AC1E-465C-BDB8-465034C02734}" srcOrd="3" destOrd="0" presId="urn:microsoft.com/office/officeart/2018/2/layout/IconCircleList"/>
    <dgm:cxn modelId="{51D87BD7-78A7-344F-85A3-9C2EE7DF474E}" type="presParOf" srcId="{A9DADC2F-505D-4553-AD2F-E06898FF17FF}" destId="{D4E99A7D-1F87-4EC5-92A3-ABC8E2946B0D}" srcOrd="1" destOrd="0" presId="urn:microsoft.com/office/officeart/2018/2/layout/IconCircleList"/>
    <dgm:cxn modelId="{4B118238-990C-914C-806A-79406CA3E798}" type="presParOf" srcId="{A9DADC2F-505D-4553-AD2F-E06898FF17FF}" destId="{7040DDBB-455E-4E70-B7AA-A86825AB7428}" srcOrd="2" destOrd="0" presId="urn:microsoft.com/office/officeart/2018/2/layout/IconCircleList"/>
    <dgm:cxn modelId="{B99B26DA-635E-4D49-A5E6-1558B369FA0F}" type="presParOf" srcId="{7040DDBB-455E-4E70-B7AA-A86825AB7428}" destId="{B553EA2B-C252-4A0C-A090-24BE4958B127}" srcOrd="0" destOrd="0" presId="urn:microsoft.com/office/officeart/2018/2/layout/IconCircleList"/>
    <dgm:cxn modelId="{82154A5C-7B90-F546-B579-16A3C2B23EF3}" type="presParOf" srcId="{7040DDBB-455E-4E70-B7AA-A86825AB7428}" destId="{6FC740E9-6899-407A-A999-48B983BDB7F3}" srcOrd="1" destOrd="0" presId="urn:microsoft.com/office/officeart/2018/2/layout/IconCircleList"/>
    <dgm:cxn modelId="{6563A470-0477-5B44-89AD-91E62C9B5381}" type="presParOf" srcId="{7040DDBB-455E-4E70-B7AA-A86825AB7428}" destId="{5BBF120F-98B5-4819-9B93-8892C67EB66E}" srcOrd="2" destOrd="0" presId="urn:microsoft.com/office/officeart/2018/2/layout/IconCircleList"/>
    <dgm:cxn modelId="{4A8745DA-579A-E648-9D03-399F8A30D757}" type="presParOf" srcId="{7040DDBB-455E-4E70-B7AA-A86825AB7428}" destId="{35FC6F6B-5DB0-4A00-A9A7-AC5ECBDBFF29}" srcOrd="3" destOrd="0" presId="urn:microsoft.com/office/officeart/2018/2/layout/IconCircleList"/>
    <dgm:cxn modelId="{B945FDEF-254C-5349-B6B4-E0B147B8F427}" type="presParOf" srcId="{A9DADC2F-505D-4553-AD2F-E06898FF17FF}" destId="{A818FCE9-83CA-4AB8-B882-F97942317BA5}" srcOrd="3" destOrd="0" presId="urn:microsoft.com/office/officeart/2018/2/layout/IconCircleList"/>
    <dgm:cxn modelId="{08EF9CCC-5BCE-6246-9074-2DA267D7FA7D}" type="presParOf" srcId="{A9DADC2F-505D-4553-AD2F-E06898FF17FF}" destId="{63F67961-9233-48C8-AE89-FB3169AE3A4D}" srcOrd="4" destOrd="0" presId="urn:microsoft.com/office/officeart/2018/2/layout/IconCircleList"/>
    <dgm:cxn modelId="{12C429BE-B231-E24F-9B3A-8F3E0EFF5C7A}" type="presParOf" srcId="{63F67961-9233-48C8-AE89-FB3169AE3A4D}" destId="{4AACE878-D338-45A1-899F-E96D84C3F829}" srcOrd="0" destOrd="0" presId="urn:microsoft.com/office/officeart/2018/2/layout/IconCircleList"/>
    <dgm:cxn modelId="{C955173E-2208-DA46-B474-2597994EEC5C}" type="presParOf" srcId="{63F67961-9233-48C8-AE89-FB3169AE3A4D}" destId="{ADD0452A-F6D9-4F79-878A-DEC674E0405F}" srcOrd="1" destOrd="0" presId="urn:microsoft.com/office/officeart/2018/2/layout/IconCircleList"/>
    <dgm:cxn modelId="{D1FD15A8-8CFE-7540-9FAF-A729306EB8BF}" type="presParOf" srcId="{63F67961-9233-48C8-AE89-FB3169AE3A4D}" destId="{46C5FBE4-1211-4848-AE62-742B0667D804}" srcOrd="2" destOrd="0" presId="urn:microsoft.com/office/officeart/2018/2/layout/IconCircleList"/>
    <dgm:cxn modelId="{27E0224E-4003-3E46-B2EC-E46B8B3257C3}" type="presParOf" srcId="{63F67961-9233-48C8-AE89-FB3169AE3A4D}" destId="{CA1EA603-1E98-41EE-BD63-F544AC241002}" srcOrd="3" destOrd="0" presId="urn:microsoft.com/office/officeart/2018/2/layout/IconCircleList"/>
    <dgm:cxn modelId="{9AD972F5-7110-224C-B1B2-C600389CB6B2}" type="presParOf" srcId="{A9DADC2F-505D-4553-AD2F-E06898FF17FF}" destId="{EF0EB118-44C1-4F0A-B5D3-C77F325198DD}" srcOrd="5" destOrd="0" presId="urn:microsoft.com/office/officeart/2018/2/layout/IconCircleList"/>
    <dgm:cxn modelId="{1E0E87B3-C332-BA40-825A-6DBE1E4E4B7B}" type="presParOf" srcId="{A9DADC2F-505D-4553-AD2F-E06898FF17FF}" destId="{1EA7E34B-2816-4A82-80BF-21CC25EA4AC8}" srcOrd="6" destOrd="0" presId="urn:microsoft.com/office/officeart/2018/2/layout/IconCircleList"/>
    <dgm:cxn modelId="{13B214F1-C58E-4D4C-B7E1-6C6B36E069F6}" type="presParOf" srcId="{1EA7E34B-2816-4A82-80BF-21CC25EA4AC8}" destId="{6DC9D218-A011-453D-82C8-3F1EDF9FED82}" srcOrd="0" destOrd="0" presId="urn:microsoft.com/office/officeart/2018/2/layout/IconCircleList"/>
    <dgm:cxn modelId="{BE706468-E5A6-E141-BBF3-911CC32EDCDE}" type="presParOf" srcId="{1EA7E34B-2816-4A82-80BF-21CC25EA4AC8}" destId="{2F4C990A-2468-428D-89C0-2EA143D3D1F2}" srcOrd="1" destOrd="0" presId="urn:microsoft.com/office/officeart/2018/2/layout/IconCircleList"/>
    <dgm:cxn modelId="{C6D51286-ECAC-3B42-AC4E-5AF413E06C6A}" type="presParOf" srcId="{1EA7E34B-2816-4A82-80BF-21CC25EA4AC8}" destId="{01E72862-73EE-417C-8F6F-7D70823CCB16}" srcOrd="2" destOrd="0" presId="urn:microsoft.com/office/officeart/2018/2/layout/IconCircleList"/>
    <dgm:cxn modelId="{FC15C337-4B8F-FC49-A9BB-4A5CE3D59368}" type="presParOf" srcId="{1EA7E34B-2816-4A82-80BF-21CC25EA4AC8}" destId="{29334396-131D-41CB-91F6-96E7BD795E1B}" srcOrd="3" destOrd="0" presId="urn:microsoft.com/office/officeart/2018/2/layout/IconCircleList"/>
    <dgm:cxn modelId="{3F32D6DB-A212-604A-AC1F-237089009F8D}" type="presParOf" srcId="{A9DADC2F-505D-4553-AD2F-E06898FF17FF}" destId="{940C317D-D90D-48E8-805F-81A5525787F1}" srcOrd="7" destOrd="0" presId="urn:microsoft.com/office/officeart/2018/2/layout/IconCircleList"/>
    <dgm:cxn modelId="{7E9A35B7-73F2-EC41-98C4-DA5B5CA67D16}" type="presParOf" srcId="{A9DADC2F-505D-4553-AD2F-E06898FF17FF}" destId="{DC6FBC1E-41B4-409F-9FA3-C59B96549605}" srcOrd="8" destOrd="0" presId="urn:microsoft.com/office/officeart/2018/2/layout/IconCircleList"/>
    <dgm:cxn modelId="{C437FE31-D568-9B44-A9F5-419B9B996201}" type="presParOf" srcId="{DC6FBC1E-41B4-409F-9FA3-C59B96549605}" destId="{7AD1F5DD-F7C8-44D6-89C2-71EEE92102B4}" srcOrd="0" destOrd="0" presId="urn:microsoft.com/office/officeart/2018/2/layout/IconCircleList"/>
    <dgm:cxn modelId="{83F43292-F80E-E04D-88C0-BDEAD155F1B3}" type="presParOf" srcId="{DC6FBC1E-41B4-409F-9FA3-C59B96549605}" destId="{345979C9-56B6-47F4-93BB-7173A3B96BAF}" srcOrd="1" destOrd="0" presId="urn:microsoft.com/office/officeart/2018/2/layout/IconCircleList"/>
    <dgm:cxn modelId="{4936041D-F895-B24B-B7F6-81DA1B1E0B67}" type="presParOf" srcId="{DC6FBC1E-41B4-409F-9FA3-C59B96549605}" destId="{8777B6C0-9809-4025-A337-FC5A47ABAA9C}" srcOrd="2" destOrd="0" presId="urn:microsoft.com/office/officeart/2018/2/layout/IconCircleList"/>
    <dgm:cxn modelId="{5C2EC047-30D6-E547-B11E-8E25B485EDA0}" type="presParOf" srcId="{DC6FBC1E-41B4-409F-9FA3-C59B96549605}" destId="{E49C6B95-0A0A-4F5A-820D-732B7C7E08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A5259-D711-4542-8496-6B479AD7C9C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3AF5A9-EF3F-452E-A456-F180E289C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Firebase database environment.</a:t>
          </a:r>
        </a:p>
      </dgm:t>
    </dgm:pt>
    <dgm:pt modelId="{08E797CF-8B5C-40FD-A95C-7FAB0EC3D196}" type="parTrans" cxnId="{3DD1BBE2-305E-42D2-9FDE-B791FFB10A10}">
      <dgm:prSet/>
      <dgm:spPr/>
      <dgm:t>
        <a:bodyPr/>
        <a:lstStyle/>
        <a:p>
          <a:endParaRPr lang="en-US"/>
        </a:p>
      </dgm:t>
    </dgm:pt>
    <dgm:pt modelId="{5BE3DA8F-46DF-4343-8B5A-8A9461DB80CF}" type="sibTrans" cxnId="{3DD1BBE2-305E-42D2-9FDE-B791FFB10A10}">
      <dgm:prSet/>
      <dgm:spPr/>
      <dgm:t>
        <a:bodyPr/>
        <a:lstStyle/>
        <a:p>
          <a:endParaRPr lang="en-US"/>
        </a:p>
      </dgm:t>
    </dgm:pt>
    <dgm:pt modelId="{83B6E24E-8DD5-471A-8378-F7042A6EA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all libraries and SDKs needed.</a:t>
          </a:r>
        </a:p>
      </dgm:t>
    </dgm:pt>
    <dgm:pt modelId="{7646F4AB-C138-4BCC-A014-4F0B260437D4}" type="parTrans" cxnId="{A1C2D09F-FF29-477E-89D5-A17E0EB3BF7A}">
      <dgm:prSet/>
      <dgm:spPr/>
      <dgm:t>
        <a:bodyPr/>
        <a:lstStyle/>
        <a:p>
          <a:endParaRPr lang="en-US"/>
        </a:p>
      </dgm:t>
    </dgm:pt>
    <dgm:pt modelId="{2A9E95D7-A993-4A83-9133-F1134D947A04}" type="sibTrans" cxnId="{A1C2D09F-FF29-477E-89D5-A17E0EB3BF7A}">
      <dgm:prSet/>
      <dgm:spPr/>
      <dgm:t>
        <a:bodyPr/>
        <a:lstStyle/>
        <a:p>
          <a:endParaRPr lang="en-US"/>
        </a:p>
      </dgm:t>
    </dgm:pt>
    <dgm:pt modelId="{71DCE2DD-67E2-4A8E-A032-1A4DDF6260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Put App widgets to function properly.</a:t>
          </a:r>
        </a:p>
      </dgm:t>
    </dgm:pt>
    <dgm:pt modelId="{F5E3CE1A-E70F-41B8-B5E5-53C4A7029029}" type="parTrans" cxnId="{080CEBCC-F13C-47C0-9DF8-9D6196DB033E}">
      <dgm:prSet/>
      <dgm:spPr/>
      <dgm:t>
        <a:bodyPr/>
        <a:lstStyle/>
        <a:p>
          <a:endParaRPr lang="en-US"/>
        </a:p>
      </dgm:t>
    </dgm:pt>
    <dgm:pt modelId="{77519FD0-7424-462F-AC8B-1DD7438B09B9}" type="sibTrans" cxnId="{080CEBCC-F13C-47C0-9DF8-9D6196DB033E}">
      <dgm:prSet/>
      <dgm:spPr/>
      <dgm:t>
        <a:bodyPr/>
        <a:lstStyle/>
        <a:p>
          <a:endParaRPr lang="en-US"/>
        </a:p>
      </dgm:t>
    </dgm:pt>
    <dgm:pt modelId="{FBF26A82-111C-40EB-9227-887CEA9A83FF}" type="pres">
      <dgm:prSet presAssocID="{D03A5259-D711-4542-8496-6B479AD7C9C4}" presName="root" presStyleCnt="0">
        <dgm:presLayoutVars>
          <dgm:dir/>
          <dgm:resizeHandles val="exact"/>
        </dgm:presLayoutVars>
      </dgm:prSet>
      <dgm:spPr/>
    </dgm:pt>
    <dgm:pt modelId="{F385A4BC-E4CB-4D5A-9D99-699FF622255E}" type="pres">
      <dgm:prSet presAssocID="{F33AF5A9-EF3F-452E-A456-F180E289CE42}" presName="compNode" presStyleCnt="0"/>
      <dgm:spPr/>
    </dgm:pt>
    <dgm:pt modelId="{24261292-A156-4748-842C-4489F9223E29}" type="pres">
      <dgm:prSet presAssocID="{F33AF5A9-EF3F-452E-A456-F180E289CE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B16A87-F18A-4CAF-9EF1-86BC94686A86}" type="pres">
      <dgm:prSet presAssocID="{F33AF5A9-EF3F-452E-A456-F180E289CE42}" presName="spaceRect" presStyleCnt="0"/>
      <dgm:spPr/>
    </dgm:pt>
    <dgm:pt modelId="{45052225-3FFB-4AD2-9D10-A56D5C619FA3}" type="pres">
      <dgm:prSet presAssocID="{F33AF5A9-EF3F-452E-A456-F180E289CE42}" presName="textRect" presStyleLbl="revTx" presStyleIdx="0" presStyleCnt="3">
        <dgm:presLayoutVars>
          <dgm:chMax val="1"/>
          <dgm:chPref val="1"/>
        </dgm:presLayoutVars>
      </dgm:prSet>
      <dgm:spPr/>
    </dgm:pt>
    <dgm:pt modelId="{893E01D6-7DBE-4222-9912-DCD3911FB5D3}" type="pres">
      <dgm:prSet presAssocID="{5BE3DA8F-46DF-4343-8B5A-8A9461DB80CF}" presName="sibTrans" presStyleCnt="0"/>
      <dgm:spPr/>
    </dgm:pt>
    <dgm:pt modelId="{0159C0BA-7DB0-4F33-B27F-47D3863FE944}" type="pres">
      <dgm:prSet presAssocID="{83B6E24E-8DD5-471A-8378-F7042A6EADBE}" presName="compNode" presStyleCnt="0"/>
      <dgm:spPr/>
    </dgm:pt>
    <dgm:pt modelId="{A20D20CD-0D35-4D3F-ACB1-1BA257B981D8}" type="pres">
      <dgm:prSet presAssocID="{83B6E24E-8DD5-471A-8378-F7042A6EAD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D5623DE-A13C-40A7-BD91-202CD97EDC86}" type="pres">
      <dgm:prSet presAssocID="{83B6E24E-8DD5-471A-8378-F7042A6EADBE}" presName="spaceRect" presStyleCnt="0"/>
      <dgm:spPr/>
    </dgm:pt>
    <dgm:pt modelId="{967FD917-6A94-4840-8960-976605E30E4A}" type="pres">
      <dgm:prSet presAssocID="{83B6E24E-8DD5-471A-8378-F7042A6EADBE}" presName="textRect" presStyleLbl="revTx" presStyleIdx="1" presStyleCnt="3">
        <dgm:presLayoutVars>
          <dgm:chMax val="1"/>
          <dgm:chPref val="1"/>
        </dgm:presLayoutVars>
      </dgm:prSet>
      <dgm:spPr/>
    </dgm:pt>
    <dgm:pt modelId="{2AFC0829-8D93-4C28-8E8F-752EB748A5D6}" type="pres">
      <dgm:prSet presAssocID="{2A9E95D7-A993-4A83-9133-F1134D947A04}" presName="sibTrans" presStyleCnt="0"/>
      <dgm:spPr/>
    </dgm:pt>
    <dgm:pt modelId="{88A2AAAE-C740-454E-A0E7-701C3AA2F913}" type="pres">
      <dgm:prSet presAssocID="{71DCE2DD-67E2-4A8E-A032-1A4DDF6260B4}" presName="compNode" presStyleCnt="0"/>
      <dgm:spPr/>
    </dgm:pt>
    <dgm:pt modelId="{F288BA74-7F3F-4348-869F-4938787B9914}" type="pres">
      <dgm:prSet presAssocID="{71DCE2DD-67E2-4A8E-A032-1A4DDF6260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0ED384F-52D7-480C-A902-84EB2AC1A209}" type="pres">
      <dgm:prSet presAssocID="{71DCE2DD-67E2-4A8E-A032-1A4DDF6260B4}" presName="spaceRect" presStyleCnt="0"/>
      <dgm:spPr/>
    </dgm:pt>
    <dgm:pt modelId="{1F0BA4D0-8005-484A-B86C-892EB9BE767C}" type="pres">
      <dgm:prSet presAssocID="{71DCE2DD-67E2-4A8E-A032-1A4DDF6260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F6F0E-7C6D-4CF0-B789-D706E014C8DE}" type="presOf" srcId="{D03A5259-D711-4542-8496-6B479AD7C9C4}" destId="{FBF26A82-111C-40EB-9227-887CEA9A83FF}" srcOrd="0" destOrd="0" presId="urn:microsoft.com/office/officeart/2018/2/layout/IconLabelList"/>
    <dgm:cxn modelId="{85987B51-61E2-4453-A887-13515B8590F4}" type="presOf" srcId="{F33AF5A9-EF3F-452E-A456-F180E289CE42}" destId="{45052225-3FFB-4AD2-9D10-A56D5C619FA3}" srcOrd="0" destOrd="0" presId="urn:microsoft.com/office/officeart/2018/2/layout/IconLabelList"/>
    <dgm:cxn modelId="{A1C2D09F-FF29-477E-89D5-A17E0EB3BF7A}" srcId="{D03A5259-D711-4542-8496-6B479AD7C9C4}" destId="{83B6E24E-8DD5-471A-8378-F7042A6EADBE}" srcOrd="1" destOrd="0" parTransId="{7646F4AB-C138-4BCC-A014-4F0B260437D4}" sibTransId="{2A9E95D7-A993-4A83-9133-F1134D947A04}"/>
    <dgm:cxn modelId="{8E5039BC-9F2D-42A6-8E14-6360552163E0}" type="presOf" srcId="{83B6E24E-8DD5-471A-8378-F7042A6EADBE}" destId="{967FD917-6A94-4840-8960-976605E30E4A}" srcOrd="0" destOrd="0" presId="urn:microsoft.com/office/officeart/2018/2/layout/IconLabelList"/>
    <dgm:cxn modelId="{080CEBCC-F13C-47C0-9DF8-9D6196DB033E}" srcId="{D03A5259-D711-4542-8496-6B479AD7C9C4}" destId="{71DCE2DD-67E2-4A8E-A032-1A4DDF6260B4}" srcOrd="2" destOrd="0" parTransId="{F5E3CE1A-E70F-41B8-B5E5-53C4A7029029}" sibTransId="{77519FD0-7424-462F-AC8B-1DD7438B09B9}"/>
    <dgm:cxn modelId="{024860E2-6D63-449B-AF94-E65861F8D574}" type="presOf" srcId="{71DCE2DD-67E2-4A8E-A032-1A4DDF6260B4}" destId="{1F0BA4D0-8005-484A-B86C-892EB9BE767C}" srcOrd="0" destOrd="0" presId="urn:microsoft.com/office/officeart/2018/2/layout/IconLabelList"/>
    <dgm:cxn modelId="{3DD1BBE2-305E-42D2-9FDE-B791FFB10A10}" srcId="{D03A5259-D711-4542-8496-6B479AD7C9C4}" destId="{F33AF5A9-EF3F-452E-A456-F180E289CE42}" srcOrd="0" destOrd="0" parTransId="{08E797CF-8B5C-40FD-A95C-7FAB0EC3D196}" sibTransId="{5BE3DA8F-46DF-4343-8B5A-8A9461DB80CF}"/>
    <dgm:cxn modelId="{50B147BC-0B66-46AB-9BEE-2BDB9FCE63DB}" type="presParOf" srcId="{FBF26A82-111C-40EB-9227-887CEA9A83FF}" destId="{F385A4BC-E4CB-4D5A-9D99-699FF622255E}" srcOrd="0" destOrd="0" presId="urn:microsoft.com/office/officeart/2018/2/layout/IconLabelList"/>
    <dgm:cxn modelId="{6142F8A2-9B8A-4769-859C-EED5978441D9}" type="presParOf" srcId="{F385A4BC-E4CB-4D5A-9D99-699FF622255E}" destId="{24261292-A156-4748-842C-4489F9223E29}" srcOrd="0" destOrd="0" presId="urn:microsoft.com/office/officeart/2018/2/layout/IconLabelList"/>
    <dgm:cxn modelId="{6BC4EE1F-94FA-45E8-813E-4EE5169BB7B2}" type="presParOf" srcId="{F385A4BC-E4CB-4D5A-9D99-699FF622255E}" destId="{99B16A87-F18A-4CAF-9EF1-86BC94686A86}" srcOrd="1" destOrd="0" presId="urn:microsoft.com/office/officeart/2018/2/layout/IconLabelList"/>
    <dgm:cxn modelId="{FCCECAA5-391C-404F-ACFC-64BE9A42283D}" type="presParOf" srcId="{F385A4BC-E4CB-4D5A-9D99-699FF622255E}" destId="{45052225-3FFB-4AD2-9D10-A56D5C619FA3}" srcOrd="2" destOrd="0" presId="urn:microsoft.com/office/officeart/2018/2/layout/IconLabelList"/>
    <dgm:cxn modelId="{091C7742-71D6-426A-B071-65CEC87C9540}" type="presParOf" srcId="{FBF26A82-111C-40EB-9227-887CEA9A83FF}" destId="{893E01D6-7DBE-4222-9912-DCD3911FB5D3}" srcOrd="1" destOrd="0" presId="urn:microsoft.com/office/officeart/2018/2/layout/IconLabelList"/>
    <dgm:cxn modelId="{22EB2AD7-4755-4FAA-8D94-0554FE8BC504}" type="presParOf" srcId="{FBF26A82-111C-40EB-9227-887CEA9A83FF}" destId="{0159C0BA-7DB0-4F33-B27F-47D3863FE944}" srcOrd="2" destOrd="0" presId="urn:microsoft.com/office/officeart/2018/2/layout/IconLabelList"/>
    <dgm:cxn modelId="{75DC9A66-1963-41CD-9E5A-8D07EC4D8A8E}" type="presParOf" srcId="{0159C0BA-7DB0-4F33-B27F-47D3863FE944}" destId="{A20D20CD-0D35-4D3F-ACB1-1BA257B981D8}" srcOrd="0" destOrd="0" presId="urn:microsoft.com/office/officeart/2018/2/layout/IconLabelList"/>
    <dgm:cxn modelId="{4E95A9A7-11A3-4FD3-8D56-52404BD4AB7B}" type="presParOf" srcId="{0159C0BA-7DB0-4F33-B27F-47D3863FE944}" destId="{9D5623DE-A13C-40A7-BD91-202CD97EDC86}" srcOrd="1" destOrd="0" presId="urn:microsoft.com/office/officeart/2018/2/layout/IconLabelList"/>
    <dgm:cxn modelId="{A2EF4148-39FE-415F-85A4-6DFECDCB6507}" type="presParOf" srcId="{0159C0BA-7DB0-4F33-B27F-47D3863FE944}" destId="{967FD917-6A94-4840-8960-976605E30E4A}" srcOrd="2" destOrd="0" presId="urn:microsoft.com/office/officeart/2018/2/layout/IconLabelList"/>
    <dgm:cxn modelId="{CE15FC64-0046-46F6-9454-782C6B283717}" type="presParOf" srcId="{FBF26A82-111C-40EB-9227-887CEA9A83FF}" destId="{2AFC0829-8D93-4C28-8E8F-752EB748A5D6}" srcOrd="3" destOrd="0" presId="urn:microsoft.com/office/officeart/2018/2/layout/IconLabelList"/>
    <dgm:cxn modelId="{3B74D31D-9EA7-41D9-8B87-A31E284A0755}" type="presParOf" srcId="{FBF26A82-111C-40EB-9227-887CEA9A83FF}" destId="{88A2AAAE-C740-454E-A0E7-701C3AA2F913}" srcOrd="4" destOrd="0" presId="urn:microsoft.com/office/officeart/2018/2/layout/IconLabelList"/>
    <dgm:cxn modelId="{DFFEBAC9-DE46-4670-BDAB-4AC2F01B8EE2}" type="presParOf" srcId="{88A2AAAE-C740-454E-A0E7-701C3AA2F913}" destId="{F288BA74-7F3F-4348-869F-4938787B9914}" srcOrd="0" destOrd="0" presId="urn:microsoft.com/office/officeart/2018/2/layout/IconLabelList"/>
    <dgm:cxn modelId="{FD735ACD-2041-41C7-85B2-967F9F3781AC}" type="presParOf" srcId="{88A2AAAE-C740-454E-A0E7-701C3AA2F913}" destId="{60ED384F-52D7-480C-A902-84EB2AC1A209}" srcOrd="1" destOrd="0" presId="urn:microsoft.com/office/officeart/2018/2/layout/IconLabelList"/>
    <dgm:cxn modelId="{828D22A5-F1F5-4059-94D9-D530DEBD6BDD}" type="presParOf" srcId="{88A2AAAE-C740-454E-A0E7-701C3AA2F913}" destId="{1F0BA4D0-8005-484A-B86C-892EB9BE76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E80FCD-8358-46DF-A755-D19330C3C1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E0AED2-D0A3-4E14-BA5B-7EA4545E681A}">
      <dgm:prSet/>
      <dgm:spPr/>
      <dgm:t>
        <a:bodyPr/>
        <a:lstStyle/>
        <a:p>
          <a:pPr>
            <a:defRPr cap="all"/>
          </a:pPr>
          <a:r>
            <a:rPr lang="en-US"/>
            <a:t>Send app to beta users for testing.</a:t>
          </a:r>
        </a:p>
      </dgm:t>
    </dgm:pt>
    <dgm:pt modelId="{4936FFCA-2F56-4C44-943C-B1A343831B52}" type="parTrans" cxnId="{92F35FAD-175C-4825-8BAB-63B14CDAAA27}">
      <dgm:prSet/>
      <dgm:spPr/>
      <dgm:t>
        <a:bodyPr/>
        <a:lstStyle/>
        <a:p>
          <a:endParaRPr lang="en-US"/>
        </a:p>
      </dgm:t>
    </dgm:pt>
    <dgm:pt modelId="{3D1860B5-957B-4E10-A585-1D069161A67F}" type="sibTrans" cxnId="{92F35FAD-175C-4825-8BAB-63B14CDAAA27}">
      <dgm:prSet/>
      <dgm:spPr/>
      <dgm:t>
        <a:bodyPr/>
        <a:lstStyle/>
        <a:p>
          <a:endParaRPr lang="en-US"/>
        </a:p>
      </dgm:t>
    </dgm:pt>
    <dgm:pt modelId="{09819A2E-2068-45BC-B079-26D8B2EB6FA7}">
      <dgm:prSet/>
      <dgm:spPr/>
      <dgm:t>
        <a:bodyPr/>
        <a:lstStyle/>
        <a:p>
          <a:pPr>
            <a:defRPr cap="all"/>
          </a:pPr>
          <a:r>
            <a:rPr lang="en-US"/>
            <a:t>Solve any errors or bugs within the app.</a:t>
          </a:r>
        </a:p>
      </dgm:t>
    </dgm:pt>
    <dgm:pt modelId="{F7DC66D8-E8AB-4648-BBF6-F05A2940D68A}" type="parTrans" cxnId="{95518E8E-AFF0-4CE1-BA69-656694978AC8}">
      <dgm:prSet/>
      <dgm:spPr/>
      <dgm:t>
        <a:bodyPr/>
        <a:lstStyle/>
        <a:p>
          <a:endParaRPr lang="en-US"/>
        </a:p>
      </dgm:t>
    </dgm:pt>
    <dgm:pt modelId="{F0DA02D2-8C06-428F-BF1E-1C0779E69200}" type="sibTrans" cxnId="{95518E8E-AFF0-4CE1-BA69-656694978AC8}">
      <dgm:prSet/>
      <dgm:spPr/>
      <dgm:t>
        <a:bodyPr/>
        <a:lstStyle/>
        <a:p>
          <a:endParaRPr lang="en-US"/>
        </a:p>
      </dgm:t>
    </dgm:pt>
    <dgm:pt modelId="{51BB747C-5537-46F7-AC82-A84C2FA20F25}">
      <dgm:prSet/>
      <dgm:spPr/>
      <dgm:t>
        <a:bodyPr/>
        <a:lstStyle/>
        <a:p>
          <a:pPr>
            <a:defRPr cap="all"/>
          </a:pPr>
          <a:r>
            <a:rPr lang="en-US"/>
            <a:t>Get feedback from users.</a:t>
          </a:r>
        </a:p>
      </dgm:t>
    </dgm:pt>
    <dgm:pt modelId="{E7E7272F-C8C3-4A3E-A794-1E30A0A80413}" type="parTrans" cxnId="{1E4C2A16-F88B-4B1A-BF8E-39FD61BF38E9}">
      <dgm:prSet/>
      <dgm:spPr/>
      <dgm:t>
        <a:bodyPr/>
        <a:lstStyle/>
        <a:p>
          <a:endParaRPr lang="en-US"/>
        </a:p>
      </dgm:t>
    </dgm:pt>
    <dgm:pt modelId="{196D100E-347E-4AE3-974A-438E9B033489}" type="sibTrans" cxnId="{1E4C2A16-F88B-4B1A-BF8E-39FD61BF38E9}">
      <dgm:prSet/>
      <dgm:spPr/>
      <dgm:t>
        <a:bodyPr/>
        <a:lstStyle/>
        <a:p>
          <a:endParaRPr lang="en-US"/>
        </a:p>
      </dgm:t>
    </dgm:pt>
    <dgm:pt modelId="{C3495944-7A0F-4236-8254-634A146F9160}">
      <dgm:prSet/>
      <dgm:spPr/>
      <dgm:t>
        <a:bodyPr/>
        <a:lstStyle/>
        <a:p>
          <a:pPr>
            <a:defRPr cap="all"/>
          </a:pPr>
          <a:r>
            <a:rPr lang="en-US" dirty="0"/>
            <a:t>Finish the readme, screenshots, and documentation.</a:t>
          </a:r>
        </a:p>
      </dgm:t>
    </dgm:pt>
    <dgm:pt modelId="{E9808351-4A28-4502-938E-64E8E54A88FB}" type="parTrans" cxnId="{7761CE9D-3ADE-430D-9020-418D0D269F0F}">
      <dgm:prSet/>
      <dgm:spPr/>
      <dgm:t>
        <a:bodyPr/>
        <a:lstStyle/>
        <a:p>
          <a:endParaRPr lang="en-US"/>
        </a:p>
      </dgm:t>
    </dgm:pt>
    <dgm:pt modelId="{B7D61652-C18B-413B-B646-A129F644F683}" type="sibTrans" cxnId="{7761CE9D-3ADE-430D-9020-418D0D269F0F}">
      <dgm:prSet/>
      <dgm:spPr/>
      <dgm:t>
        <a:bodyPr/>
        <a:lstStyle/>
        <a:p>
          <a:endParaRPr lang="en-US"/>
        </a:p>
      </dgm:t>
    </dgm:pt>
    <dgm:pt modelId="{BE46462B-5157-4154-B66A-AB60A7A74D4C}">
      <dgm:prSet/>
      <dgm:spPr/>
      <dgm:t>
        <a:bodyPr/>
        <a:lstStyle/>
        <a:p>
          <a:pPr>
            <a:defRPr cap="all"/>
          </a:pPr>
          <a:r>
            <a:rPr lang="en-US"/>
            <a:t>Upload the App package to GitHub.</a:t>
          </a:r>
        </a:p>
      </dgm:t>
    </dgm:pt>
    <dgm:pt modelId="{F8074F51-3F75-42BE-84A3-0672D8E198AA}" type="parTrans" cxnId="{061DCA2B-5377-4BD9-9BA8-7BEAED2959F5}">
      <dgm:prSet/>
      <dgm:spPr/>
      <dgm:t>
        <a:bodyPr/>
        <a:lstStyle/>
        <a:p>
          <a:endParaRPr lang="en-US"/>
        </a:p>
      </dgm:t>
    </dgm:pt>
    <dgm:pt modelId="{19435638-ADF6-4B0E-8300-4299E7898C81}" type="sibTrans" cxnId="{061DCA2B-5377-4BD9-9BA8-7BEAED2959F5}">
      <dgm:prSet/>
      <dgm:spPr/>
      <dgm:t>
        <a:bodyPr/>
        <a:lstStyle/>
        <a:p>
          <a:endParaRPr lang="en-US"/>
        </a:p>
      </dgm:t>
    </dgm:pt>
    <dgm:pt modelId="{C27B3FAE-DA51-4C58-B3A6-2A82084356F2}" type="pres">
      <dgm:prSet presAssocID="{40E80FCD-8358-46DF-A755-D19330C3C135}" presName="root" presStyleCnt="0">
        <dgm:presLayoutVars>
          <dgm:dir/>
          <dgm:resizeHandles val="exact"/>
        </dgm:presLayoutVars>
      </dgm:prSet>
      <dgm:spPr/>
    </dgm:pt>
    <dgm:pt modelId="{8A30DD8B-C141-467D-A5D7-F3A42B4535A7}" type="pres">
      <dgm:prSet presAssocID="{3FE0AED2-D0A3-4E14-BA5B-7EA4545E681A}" presName="compNode" presStyleCnt="0"/>
      <dgm:spPr/>
    </dgm:pt>
    <dgm:pt modelId="{0C001370-BCC5-4867-8A5D-A53F1B9524BC}" type="pres">
      <dgm:prSet presAssocID="{3FE0AED2-D0A3-4E14-BA5B-7EA4545E681A}" presName="iconBgRect" presStyleLbl="bgShp" presStyleIdx="0" presStyleCnt="5"/>
      <dgm:spPr/>
    </dgm:pt>
    <dgm:pt modelId="{2919BB7C-7E33-419F-A663-198ABEB2812B}" type="pres">
      <dgm:prSet presAssocID="{3FE0AED2-D0A3-4E14-BA5B-7EA4545E68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5B0E5865-8675-4387-ADA1-85E03C047CA0}" type="pres">
      <dgm:prSet presAssocID="{3FE0AED2-D0A3-4E14-BA5B-7EA4545E681A}" presName="spaceRect" presStyleCnt="0"/>
      <dgm:spPr/>
    </dgm:pt>
    <dgm:pt modelId="{45947679-AFCF-489A-9989-7CA56723844A}" type="pres">
      <dgm:prSet presAssocID="{3FE0AED2-D0A3-4E14-BA5B-7EA4545E681A}" presName="textRect" presStyleLbl="revTx" presStyleIdx="0" presStyleCnt="5">
        <dgm:presLayoutVars>
          <dgm:chMax val="1"/>
          <dgm:chPref val="1"/>
        </dgm:presLayoutVars>
      </dgm:prSet>
      <dgm:spPr/>
    </dgm:pt>
    <dgm:pt modelId="{9D97D16C-7A3F-4DA6-BC3C-F8547D0C854A}" type="pres">
      <dgm:prSet presAssocID="{3D1860B5-957B-4E10-A585-1D069161A67F}" presName="sibTrans" presStyleCnt="0"/>
      <dgm:spPr/>
    </dgm:pt>
    <dgm:pt modelId="{FF8032EA-63E1-4FE2-8FF2-16C13F493563}" type="pres">
      <dgm:prSet presAssocID="{09819A2E-2068-45BC-B079-26D8B2EB6FA7}" presName="compNode" presStyleCnt="0"/>
      <dgm:spPr/>
    </dgm:pt>
    <dgm:pt modelId="{1B0BC3FC-709D-4D1B-9D43-F5EBD6970F75}" type="pres">
      <dgm:prSet presAssocID="{09819A2E-2068-45BC-B079-26D8B2EB6FA7}" presName="iconBgRect" presStyleLbl="bgShp" presStyleIdx="1" presStyleCnt="5"/>
      <dgm:spPr/>
    </dgm:pt>
    <dgm:pt modelId="{242F1D4D-14C5-4BB9-956D-0EDFDD39FA66}" type="pres">
      <dgm:prSet presAssocID="{09819A2E-2068-45BC-B079-26D8B2EB6F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E327F0A-0114-4A83-8F19-018888D24015}" type="pres">
      <dgm:prSet presAssocID="{09819A2E-2068-45BC-B079-26D8B2EB6FA7}" presName="spaceRect" presStyleCnt="0"/>
      <dgm:spPr/>
    </dgm:pt>
    <dgm:pt modelId="{55059C37-F244-4272-A19F-8712B961B0F3}" type="pres">
      <dgm:prSet presAssocID="{09819A2E-2068-45BC-B079-26D8B2EB6FA7}" presName="textRect" presStyleLbl="revTx" presStyleIdx="1" presStyleCnt="5">
        <dgm:presLayoutVars>
          <dgm:chMax val="1"/>
          <dgm:chPref val="1"/>
        </dgm:presLayoutVars>
      </dgm:prSet>
      <dgm:spPr/>
    </dgm:pt>
    <dgm:pt modelId="{0C6B7E8F-CCBA-4E1B-A524-7E8A5B13063E}" type="pres">
      <dgm:prSet presAssocID="{F0DA02D2-8C06-428F-BF1E-1C0779E69200}" presName="sibTrans" presStyleCnt="0"/>
      <dgm:spPr/>
    </dgm:pt>
    <dgm:pt modelId="{888EC22B-E2DF-42D7-9AFE-94B184BE46B5}" type="pres">
      <dgm:prSet presAssocID="{51BB747C-5537-46F7-AC82-A84C2FA20F25}" presName="compNode" presStyleCnt="0"/>
      <dgm:spPr/>
    </dgm:pt>
    <dgm:pt modelId="{AA58318A-BEBA-418C-9287-88975058B8AA}" type="pres">
      <dgm:prSet presAssocID="{51BB747C-5537-46F7-AC82-A84C2FA20F25}" presName="iconBgRect" presStyleLbl="bgShp" presStyleIdx="2" presStyleCnt="5"/>
      <dgm:spPr/>
    </dgm:pt>
    <dgm:pt modelId="{59464219-54F1-4B05-909D-B64C3CE37D51}" type="pres">
      <dgm:prSet presAssocID="{51BB747C-5537-46F7-AC82-A84C2FA20F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D61D820-586C-4F78-BE30-231E70A61630}" type="pres">
      <dgm:prSet presAssocID="{51BB747C-5537-46F7-AC82-A84C2FA20F25}" presName="spaceRect" presStyleCnt="0"/>
      <dgm:spPr/>
    </dgm:pt>
    <dgm:pt modelId="{032B1A30-0289-4F4F-9C55-24ECDCBB1CC7}" type="pres">
      <dgm:prSet presAssocID="{51BB747C-5537-46F7-AC82-A84C2FA20F25}" presName="textRect" presStyleLbl="revTx" presStyleIdx="2" presStyleCnt="5">
        <dgm:presLayoutVars>
          <dgm:chMax val="1"/>
          <dgm:chPref val="1"/>
        </dgm:presLayoutVars>
      </dgm:prSet>
      <dgm:spPr/>
    </dgm:pt>
    <dgm:pt modelId="{33A8A502-E33E-4E1C-9622-EB23FC3921F5}" type="pres">
      <dgm:prSet presAssocID="{196D100E-347E-4AE3-974A-438E9B033489}" presName="sibTrans" presStyleCnt="0"/>
      <dgm:spPr/>
    </dgm:pt>
    <dgm:pt modelId="{A6302CFC-181D-42C5-B43A-A60FF9601B7D}" type="pres">
      <dgm:prSet presAssocID="{C3495944-7A0F-4236-8254-634A146F9160}" presName="compNode" presStyleCnt="0"/>
      <dgm:spPr/>
    </dgm:pt>
    <dgm:pt modelId="{DFA3F6A7-2300-4EA2-8105-55735875A6A1}" type="pres">
      <dgm:prSet presAssocID="{C3495944-7A0F-4236-8254-634A146F9160}" presName="iconBgRect" presStyleLbl="bgShp" presStyleIdx="3" presStyleCnt="5"/>
      <dgm:spPr/>
    </dgm:pt>
    <dgm:pt modelId="{B7F2D2DC-B37A-4E40-8903-A31FCF8C7414}" type="pres">
      <dgm:prSet presAssocID="{C3495944-7A0F-4236-8254-634A146F91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00BE7991-E75A-49D6-9AD0-083A8953AFE6}" type="pres">
      <dgm:prSet presAssocID="{C3495944-7A0F-4236-8254-634A146F9160}" presName="spaceRect" presStyleCnt="0"/>
      <dgm:spPr/>
    </dgm:pt>
    <dgm:pt modelId="{118DC3A1-CA59-43B2-B5BB-059AA426D5B5}" type="pres">
      <dgm:prSet presAssocID="{C3495944-7A0F-4236-8254-634A146F9160}" presName="textRect" presStyleLbl="revTx" presStyleIdx="3" presStyleCnt="5">
        <dgm:presLayoutVars>
          <dgm:chMax val="1"/>
          <dgm:chPref val="1"/>
        </dgm:presLayoutVars>
      </dgm:prSet>
      <dgm:spPr/>
    </dgm:pt>
    <dgm:pt modelId="{669C4955-607B-46A6-972A-69CEAA3ADDAE}" type="pres">
      <dgm:prSet presAssocID="{B7D61652-C18B-413B-B646-A129F644F683}" presName="sibTrans" presStyleCnt="0"/>
      <dgm:spPr/>
    </dgm:pt>
    <dgm:pt modelId="{3AB1723E-8E66-46C1-B58A-E48917D49DB1}" type="pres">
      <dgm:prSet presAssocID="{BE46462B-5157-4154-B66A-AB60A7A74D4C}" presName="compNode" presStyleCnt="0"/>
      <dgm:spPr/>
    </dgm:pt>
    <dgm:pt modelId="{F30F9914-ADD0-4B26-A0A1-BFAB3E34FB40}" type="pres">
      <dgm:prSet presAssocID="{BE46462B-5157-4154-B66A-AB60A7A74D4C}" presName="iconBgRect" presStyleLbl="bgShp" presStyleIdx="4" presStyleCnt="5"/>
      <dgm:spPr/>
    </dgm:pt>
    <dgm:pt modelId="{DC71A5F2-CB65-44EF-A815-4D99CBFFA8C0}" type="pres">
      <dgm:prSet presAssocID="{BE46462B-5157-4154-B66A-AB60A7A74D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DA67A3BA-EDF3-4F4D-B60F-C5FC499FAEA4}" type="pres">
      <dgm:prSet presAssocID="{BE46462B-5157-4154-B66A-AB60A7A74D4C}" presName="spaceRect" presStyleCnt="0"/>
      <dgm:spPr/>
    </dgm:pt>
    <dgm:pt modelId="{C1225BBA-0CFE-4001-B158-E587C8573590}" type="pres">
      <dgm:prSet presAssocID="{BE46462B-5157-4154-B66A-AB60A7A74D4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4C2A16-F88B-4B1A-BF8E-39FD61BF38E9}" srcId="{40E80FCD-8358-46DF-A755-D19330C3C135}" destId="{51BB747C-5537-46F7-AC82-A84C2FA20F25}" srcOrd="2" destOrd="0" parTransId="{E7E7272F-C8C3-4A3E-A794-1E30A0A80413}" sibTransId="{196D100E-347E-4AE3-974A-438E9B033489}"/>
    <dgm:cxn modelId="{E7A9AC25-A8B5-4D5A-A654-74997ED1FA67}" type="presOf" srcId="{BE46462B-5157-4154-B66A-AB60A7A74D4C}" destId="{C1225BBA-0CFE-4001-B158-E587C8573590}" srcOrd="0" destOrd="0" presId="urn:microsoft.com/office/officeart/2018/5/layout/IconCircleLabelList"/>
    <dgm:cxn modelId="{061DCA2B-5377-4BD9-9BA8-7BEAED2959F5}" srcId="{40E80FCD-8358-46DF-A755-D19330C3C135}" destId="{BE46462B-5157-4154-B66A-AB60A7A74D4C}" srcOrd="4" destOrd="0" parTransId="{F8074F51-3F75-42BE-84A3-0672D8E198AA}" sibTransId="{19435638-ADF6-4B0E-8300-4299E7898C81}"/>
    <dgm:cxn modelId="{9C80853F-72C0-4767-9C9D-8B7118D81EB6}" type="presOf" srcId="{09819A2E-2068-45BC-B079-26D8B2EB6FA7}" destId="{55059C37-F244-4272-A19F-8712B961B0F3}" srcOrd="0" destOrd="0" presId="urn:microsoft.com/office/officeart/2018/5/layout/IconCircleLabelList"/>
    <dgm:cxn modelId="{95518E8E-AFF0-4CE1-BA69-656694978AC8}" srcId="{40E80FCD-8358-46DF-A755-D19330C3C135}" destId="{09819A2E-2068-45BC-B079-26D8B2EB6FA7}" srcOrd="1" destOrd="0" parTransId="{F7DC66D8-E8AB-4648-BBF6-F05A2940D68A}" sibTransId="{F0DA02D2-8C06-428F-BF1E-1C0779E69200}"/>
    <dgm:cxn modelId="{7761CE9D-3ADE-430D-9020-418D0D269F0F}" srcId="{40E80FCD-8358-46DF-A755-D19330C3C135}" destId="{C3495944-7A0F-4236-8254-634A146F9160}" srcOrd="3" destOrd="0" parTransId="{E9808351-4A28-4502-938E-64E8E54A88FB}" sibTransId="{B7D61652-C18B-413B-B646-A129F644F683}"/>
    <dgm:cxn modelId="{92F35FAD-175C-4825-8BAB-63B14CDAAA27}" srcId="{40E80FCD-8358-46DF-A755-D19330C3C135}" destId="{3FE0AED2-D0A3-4E14-BA5B-7EA4545E681A}" srcOrd="0" destOrd="0" parTransId="{4936FFCA-2F56-4C44-943C-B1A343831B52}" sibTransId="{3D1860B5-957B-4E10-A585-1D069161A67F}"/>
    <dgm:cxn modelId="{B494EFBD-DC41-4B80-8400-0A351FA4F353}" type="presOf" srcId="{51BB747C-5537-46F7-AC82-A84C2FA20F25}" destId="{032B1A30-0289-4F4F-9C55-24ECDCBB1CC7}" srcOrd="0" destOrd="0" presId="urn:microsoft.com/office/officeart/2018/5/layout/IconCircleLabelList"/>
    <dgm:cxn modelId="{9592A5C7-C207-43E5-B8F3-D4FE55E038C3}" type="presOf" srcId="{40E80FCD-8358-46DF-A755-D19330C3C135}" destId="{C27B3FAE-DA51-4C58-B3A6-2A82084356F2}" srcOrd="0" destOrd="0" presId="urn:microsoft.com/office/officeart/2018/5/layout/IconCircleLabelList"/>
    <dgm:cxn modelId="{1A0356D6-B89E-4B11-81CD-3928DB3D61B1}" type="presOf" srcId="{3FE0AED2-D0A3-4E14-BA5B-7EA4545E681A}" destId="{45947679-AFCF-489A-9989-7CA56723844A}" srcOrd="0" destOrd="0" presId="urn:microsoft.com/office/officeart/2018/5/layout/IconCircleLabelList"/>
    <dgm:cxn modelId="{8DC4B0E6-7297-4D14-8388-067A47304491}" type="presOf" srcId="{C3495944-7A0F-4236-8254-634A146F9160}" destId="{118DC3A1-CA59-43B2-B5BB-059AA426D5B5}" srcOrd="0" destOrd="0" presId="urn:microsoft.com/office/officeart/2018/5/layout/IconCircleLabelList"/>
    <dgm:cxn modelId="{8C1F0D03-B021-49FC-AAFB-7946E901E5B9}" type="presParOf" srcId="{C27B3FAE-DA51-4C58-B3A6-2A82084356F2}" destId="{8A30DD8B-C141-467D-A5D7-F3A42B4535A7}" srcOrd="0" destOrd="0" presId="urn:microsoft.com/office/officeart/2018/5/layout/IconCircleLabelList"/>
    <dgm:cxn modelId="{59547217-296A-4474-A983-EBD35988C958}" type="presParOf" srcId="{8A30DD8B-C141-467D-A5D7-F3A42B4535A7}" destId="{0C001370-BCC5-4867-8A5D-A53F1B9524BC}" srcOrd="0" destOrd="0" presId="urn:microsoft.com/office/officeart/2018/5/layout/IconCircleLabelList"/>
    <dgm:cxn modelId="{47FC86F9-2B58-417A-AD52-98D664F5BBC1}" type="presParOf" srcId="{8A30DD8B-C141-467D-A5D7-F3A42B4535A7}" destId="{2919BB7C-7E33-419F-A663-198ABEB2812B}" srcOrd="1" destOrd="0" presId="urn:microsoft.com/office/officeart/2018/5/layout/IconCircleLabelList"/>
    <dgm:cxn modelId="{88655F1E-3A82-46C4-B8B3-81CA6623677D}" type="presParOf" srcId="{8A30DD8B-C141-467D-A5D7-F3A42B4535A7}" destId="{5B0E5865-8675-4387-ADA1-85E03C047CA0}" srcOrd="2" destOrd="0" presId="urn:microsoft.com/office/officeart/2018/5/layout/IconCircleLabelList"/>
    <dgm:cxn modelId="{5AC00C87-8496-4A2F-9A85-0FBDDF58CDD2}" type="presParOf" srcId="{8A30DD8B-C141-467D-A5D7-F3A42B4535A7}" destId="{45947679-AFCF-489A-9989-7CA56723844A}" srcOrd="3" destOrd="0" presId="urn:microsoft.com/office/officeart/2018/5/layout/IconCircleLabelList"/>
    <dgm:cxn modelId="{6FB6CDE9-7A94-4664-8453-619834AD818D}" type="presParOf" srcId="{C27B3FAE-DA51-4C58-B3A6-2A82084356F2}" destId="{9D97D16C-7A3F-4DA6-BC3C-F8547D0C854A}" srcOrd="1" destOrd="0" presId="urn:microsoft.com/office/officeart/2018/5/layout/IconCircleLabelList"/>
    <dgm:cxn modelId="{45FBC016-9BFD-4C86-9C07-3BD70291BC5F}" type="presParOf" srcId="{C27B3FAE-DA51-4C58-B3A6-2A82084356F2}" destId="{FF8032EA-63E1-4FE2-8FF2-16C13F493563}" srcOrd="2" destOrd="0" presId="urn:microsoft.com/office/officeart/2018/5/layout/IconCircleLabelList"/>
    <dgm:cxn modelId="{C213A360-4761-4750-AC3C-5A1C3463BC6B}" type="presParOf" srcId="{FF8032EA-63E1-4FE2-8FF2-16C13F493563}" destId="{1B0BC3FC-709D-4D1B-9D43-F5EBD6970F75}" srcOrd="0" destOrd="0" presId="urn:microsoft.com/office/officeart/2018/5/layout/IconCircleLabelList"/>
    <dgm:cxn modelId="{A3B0005A-D11B-44D5-BFE9-1B865740ED67}" type="presParOf" srcId="{FF8032EA-63E1-4FE2-8FF2-16C13F493563}" destId="{242F1D4D-14C5-4BB9-956D-0EDFDD39FA66}" srcOrd="1" destOrd="0" presId="urn:microsoft.com/office/officeart/2018/5/layout/IconCircleLabelList"/>
    <dgm:cxn modelId="{1060EF62-D6F4-4FB9-ADC4-1213CE1E87B1}" type="presParOf" srcId="{FF8032EA-63E1-4FE2-8FF2-16C13F493563}" destId="{3E327F0A-0114-4A83-8F19-018888D24015}" srcOrd="2" destOrd="0" presId="urn:microsoft.com/office/officeart/2018/5/layout/IconCircleLabelList"/>
    <dgm:cxn modelId="{7783DC1B-DD1E-43E1-BB92-CA83EC1C69A6}" type="presParOf" srcId="{FF8032EA-63E1-4FE2-8FF2-16C13F493563}" destId="{55059C37-F244-4272-A19F-8712B961B0F3}" srcOrd="3" destOrd="0" presId="urn:microsoft.com/office/officeart/2018/5/layout/IconCircleLabelList"/>
    <dgm:cxn modelId="{369F2382-C8EB-4662-AB17-E0B2069D2C5B}" type="presParOf" srcId="{C27B3FAE-DA51-4C58-B3A6-2A82084356F2}" destId="{0C6B7E8F-CCBA-4E1B-A524-7E8A5B13063E}" srcOrd="3" destOrd="0" presId="urn:microsoft.com/office/officeart/2018/5/layout/IconCircleLabelList"/>
    <dgm:cxn modelId="{2AA4EB8C-842F-4B4E-9BD1-CAFC223291C6}" type="presParOf" srcId="{C27B3FAE-DA51-4C58-B3A6-2A82084356F2}" destId="{888EC22B-E2DF-42D7-9AFE-94B184BE46B5}" srcOrd="4" destOrd="0" presId="urn:microsoft.com/office/officeart/2018/5/layout/IconCircleLabelList"/>
    <dgm:cxn modelId="{6D51DC6A-7D45-46D4-BFDC-5D652BECA9B1}" type="presParOf" srcId="{888EC22B-E2DF-42D7-9AFE-94B184BE46B5}" destId="{AA58318A-BEBA-418C-9287-88975058B8AA}" srcOrd="0" destOrd="0" presId="urn:microsoft.com/office/officeart/2018/5/layout/IconCircleLabelList"/>
    <dgm:cxn modelId="{1F8A1DD0-2E7D-4FC6-9BBC-610B7D1BDA7B}" type="presParOf" srcId="{888EC22B-E2DF-42D7-9AFE-94B184BE46B5}" destId="{59464219-54F1-4B05-909D-B64C3CE37D51}" srcOrd="1" destOrd="0" presId="urn:microsoft.com/office/officeart/2018/5/layout/IconCircleLabelList"/>
    <dgm:cxn modelId="{1DF58BF8-D33D-4E13-964C-DA76DAC98769}" type="presParOf" srcId="{888EC22B-E2DF-42D7-9AFE-94B184BE46B5}" destId="{5D61D820-586C-4F78-BE30-231E70A61630}" srcOrd="2" destOrd="0" presId="urn:microsoft.com/office/officeart/2018/5/layout/IconCircleLabelList"/>
    <dgm:cxn modelId="{B847A915-6E7F-4547-9B88-F8E819AFCD63}" type="presParOf" srcId="{888EC22B-E2DF-42D7-9AFE-94B184BE46B5}" destId="{032B1A30-0289-4F4F-9C55-24ECDCBB1CC7}" srcOrd="3" destOrd="0" presId="urn:microsoft.com/office/officeart/2018/5/layout/IconCircleLabelList"/>
    <dgm:cxn modelId="{C857BEEF-AB6D-453B-9483-962DE44454F7}" type="presParOf" srcId="{C27B3FAE-DA51-4C58-B3A6-2A82084356F2}" destId="{33A8A502-E33E-4E1C-9622-EB23FC3921F5}" srcOrd="5" destOrd="0" presId="urn:microsoft.com/office/officeart/2018/5/layout/IconCircleLabelList"/>
    <dgm:cxn modelId="{E7FC7099-4BAD-4647-AB85-59E3593F5155}" type="presParOf" srcId="{C27B3FAE-DA51-4C58-B3A6-2A82084356F2}" destId="{A6302CFC-181D-42C5-B43A-A60FF9601B7D}" srcOrd="6" destOrd="0" presId="urn:microsoft.com/office/officeart/2018/5/layout/IconCircleLabelList"/>
    <dgm:cxn modelId="{79FA75BF-2D00-477A-B849-CA7E8D713E5B}" type="presParOf" srcId="{A6302CFC-181D-42C5-B43A-A60FF9601B7D}" destId="{DFA3F6A7-2300-4EA2-8105-55735875A6A1}" srcOrd="0" destOrd="0" presId="urn:microsoft.com/office/officeart/2018/5/layout/IconCircleLabelList"/>
    <dgm:cxn modelId="{4E0D9B46-8454-47BD-B9E4-327338B4C88D}" type="presParOf" srcId="{A6302CFC-181D-42C5-B43A-A60FF9601B7D}" destId="{B7F2D2DC-B37A-4E40-8903-A31FCF8C7414}" srcOrd="1" destOrd="0" presId="urn:microsoft.com/office/officeart/2018/5/layout/IconCircleLabelList"/>
    <dgm:cxn modelId="{722F5680-B98C-4248-8D35-91131F4EA999}" type="presParOf" srcId="{A6302CFC-181D-42C5-B43A-A60FF9601B7D}" destId="{00BE7991-E75A-49D6-9AD0-083A8953AFE6}" srcOrd="2" destOrd="0" presId="urn:microsoft.com/office/officeart/2018/5/layout/IconCircleLabelList"/>
    <dgm:cxn modelId="{1C4982DE-32D7-423F-BD1E-866BD20DCB2B}" type="presParOf" srcId="{A6302CFC-181D-42C5-B43A-A60FF9601B7D}" destId="{118DC3A1-CA59-43B2-B5BB-059AA426D5B5}" srcOrd="3" destOrd="0" presId="urn:microsoft.com/office/officeart/2018/5/layout/IconCircleLabelList"/>
    <dgm:cxn modelId="{59D84B59-8F6E-4FEC-9106-707471555C9E}" type="presParOf" srcId="{C27B3FAE-DA51-4C58-B3A6-2A82084356F2}" destId="{669C4955-607B-46A6-972A-69CEAA3ADDAE}" srcOrd="7" destOrd="0" presId="urn:microsoft.com/office/officeart/2018/5/layout/IconCircleLabelList"/>
    <dgm:cxn modelId="{7A8BCD62-63A6-4E1D-8A52-4ECA61BC8A53}" type="presParOf" srcId="{C27B3FAE-DA51-4C58-B3A6-2A82084356F2}" destId="{3AB1723E-8E66-46C1-B58A-E48917D49DB1}" srcOrd="8" destOrd="0" presId="urn:microsoft.com/office/officeart/2018/5/layout/IconCircleLabelList"/>
    <dgm:cxn modelId="{2707763A-82CE-43CC-8C2A-4725934C4AD5}" type="presParOf" srcId="{3AB1723E-8E66-46C1-B58A-E48917D49DB1}" destId="{F30F9914-ADD0-4B26-A0A1-BFAB3E34FB40}" srcOrd="0" destOrd="0" presId="urn:microsoft.com/office/officeart/2018/5/layout/IconCircleLabelList"/>
    <dgm:cxn modelId="{8BC82774-28CD-4B2C-8D41-21A4D6E58F78}" type="presParOf" srcId="{3AB1723E-8E66-46C1-B58A-E48917D49DB1}" destId="{DC71A5F2-CB65-44EF-A815-4D99CBFFA8C0}" srcOrd="1" destOrd="0" presId="urn:microsoft.com/office/officeart/2018/5/layout/IconCircleLabelList"/>
    <dgm:cxn modelId="{8091A22E-F489-4282-B7C6-A565885DA7FC}" type="presParOf" srcId="{3AB1723E-8E66-46C1-B58A-E48917D49DB1}" destId="{DA67A3BA-EDF3-4F4D-B60F-C5FC499FAEA4}" srcOrd="2" destOrd="0" presId="urn:microsoft.com/office/officeart/2018/5/layout/IconCircleLabelList"/>
    <dgm:cxn modelId="{277739FB-925D-4E13-A82A-9D5558A0A93B}" type="presParOf" srcId="{3AB1723E-8E66-46C1-B58A-E48917D49DB1}" destId="{C1225BBA-0CFE-4001-B158-E587C85735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053520-5B7B-4F9C-8B0E-7343D88AC54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7A4371A-86FC-4AD3-82D3-9978F963E4C7}">
      <dgm:prSet/>
      <dgm:spPr/>
      <dgm:t>
        <a:bodyPr/>
        <a:lstStyle/>
        <a:p>
          <a:r>
            <a:rPr lang="en-US"/>
            <a:t>The App is compatible to  almost 73% of android users.</a:t>
          </a:r>
        </a:p>
      </dgm:t>
    </dgm:pt>
    <dgm:pt modelId="{1E3FDF33-A4EE-427D-82D3-CABC9930B66B}" type="parTrans" cxnId="{29F6BD56-1A9F-4A13-882C-257198D0FFAD}">
      <dgm:prSet/>
      <dgm:spPr/>
      <dgm:t>
        <a:bodyPr/>
        <a:lstStyle/>
        <a:p>
          <a:endParaRPr lang="en-US"/>
        </a:p>
      </dgm:t>
    </dgm:pt>
    <dgm:pt modelId="{B9C1365A-2EA8-4F06-981E-3E10A6C58B79}" type="sibTrans" cxnId="{29F6BD56-1A9F-4A13-882C-257198D0FFAD}">
      <dgm:prSet/>
      <dgm:spPr/>
      <dgm:t>
        <a:bodyPr/>
        <a:lstStyle/>
        <a:p>
          <a:endParaRPr lang="en-US"/>
        </a:p>
      </dgm:t>
    </dgm:pt>
    <dgm:pt modelId="{477CCD49-8820-4129-B395-DB806F27C8C6}">
      <dgm:prSet/>
      <dgm:spPr/>
      <dgm:t>
        <a:bodyPr/>
        <a:lstStyle/>
        <a:p>
          <a:r>
            <a:rPr lang="en-US"/>
            <a:t>The App Package can be opened using different IDE’s including Visual Studio and Eclipse.</a:t>
          </a:r>
        </a:p>
      </dgm:t>
    </dgm:pt>
    <dgm:pt modelId="{810F5BE4-B2CC-4AF3-921E-0BDF1A410A87}" type="parTrans" cxnId="{34FD9B6A-4991-4810-82E9-A9BDB1911E07}">
      <dgm:prSet/>
      <dgm:spPr/>
      <dgm:t>
        <a:bodyPr/>
        <a:lstStyle/>
        <a:p>
          <a:endParaRPr lang="en-US"/>
        </a:p>
      </dgm:t>
    </dgm:pt>
    <dgm:pt modelId="{FFB58F7F-FDCA-4A7C-A3B5-F2820C45A7F8}" type="sibTrans" cxnId="{34FD9B6A-4991-4810-82E9-A9BDB1911E07}">
      <dgm:prSet/>
      <dgm:spPr/>
      <dgm:t>
        <a:bodyPr/>
        <a:lstStyle/>
        <a:p>
          <a:endParaRPr lang="en-US"/>
        </a:p>
      </dgm:t>
    </dgm:pt>
    <dgm:pt modelId="{A258D411-0E4A-1044-BF4F-70CE44434C27}" type="pres">
      <dgm:prSet presAssocID="{94053520-5B7B-4F9C-8B0E-7343D88AC54A}" presName="vert0" presStyleCnt="0">
        <dgm:presLayoutVars>
          <dgm:dir/>
          <dgm:animOne val="branch"/>
          <dgm:animLvl val="lvl"/>
        </dgm:presLayoutVars>
      </dgm:prSet>
      <dgm:spPr/>
    </dgm:pt>
    <dgm:pt modelId="{823D0CF3-6CBC-6141-B88D-7998A546FA77}" type="pres">
      <dgm:prSet presAssocID="{67A4371A-86FC-4AD3-82D3-9978F963E4C7}" presName="thickLine" presStyleLbl="alignNode1" presStyleIdx="0" presStyleCnt="2"/>
      <dgm:spPr/>
    </dgm:pt>
    <dgm:pt modelId="{C3891FC7-A05D-F042-A131-0CABEC07705D}" type="pres">
      <dgm:prSet presAssocID="{67A4371A-86FC-4AD3-82D3-9978F963E4C7}" presName="horz1" presStyleCnt="0"/>
      <dgm:spPr/>
    </dgm:pt>
    <dgm:pt modelId="{7B4600E5-271F-BF4E-B791-9E742F7BF1AE}" type="pres">
      <dgm:prSet presAssocID="{67A4371A-86FC-4AD3-82D3-9978F963E4C7}" presName="tx1" presStyleLbl="revTx" presStyleIdx="0" presStyleCnt="2"/>
      <dgm:spPr/>
    </dgm:pt>
    <dgm:pt modelId="{FB9EAD31-9BC5-DD4D-B073-E6A2FAA146F2}" type="pres">
      <dgm:prSet presAssocID="{67A4371A-86FC-4AD3-82D3-9978F963E4C7}" presName="vert1" presStyleCnt="0"/>
      <dgm:spPr/>
    </dgm:pt>
    <dgm:pt modelId="{342C57BC-52C7-D644-A219-4FC605B4BF5C}" type="pres">
      <dgm:prSet presAssocID="{477CCD49-8820-4129-B395-DB806F27C8C6}" presName="thickLine" presStyleLbl="alignNode1" presStyleIdx="1" presStyleCnt="2"/>
      <dgm:spPr/>
    </dgm:pt>
    <dgm:pt modelId="{F6971715-C224-0847-9D27-166F4313FCC8}" type="pres">
      <dgm:prSet presAssocID="{477CCD49-8820-4129-B395-DB806F27C8C6}" presName="horz1" presStyleCnt="0"/>
      <dgm:spPr/>
    </dgm:pt>
    <dgm:pt modelId="{F1551B9D-54AB-3546-97A3-E34B7F0CAD6F}" type="pres">
      <dgm:prSet presAssocID="{477CCD49-8820-4129-B395-DB806F27C8C6}" presName="tx1" presStyleLbl="revTx" presStyleIdx="1" presStyleCnt="2"/>
      <dgm:spPr/>
    </dgm:pt>
    <dgm:pt modelId="{0E40F56F-483E-3649-AA06-B4F9100D8C91}" type="pres">
      <dgm:prSet presAssocID="{477CCD49-8820-4129-B395-DB806F27C8C6}" presName="vert1" presStyleCnt="0"/>
      <dgm:spPr/>
    </dgm:pt>
  </dgm:ptLst>
  <dgm:cxnLst>
    <dgm:cxn modelId="{BCC20830-3BB7-404E-9356-BF60BB58BE91}" type="presOf" srcId="{67A4371A-86FC-4AD3-82D3-9978F963E4C7}" destId="{7B4600E5-271F-BF4E-B791-9E742F7BF1AE}" srcOrd="0" destOrd="0" presId="urn:microsoft.com/office/officeart/2008/layout/LinedList"/>
    <dgm:cxn modelId="{3D75F739-FD83-1C44-9E87-83859AB0E3A3}" type="presOf" srcId="{477CCD49-8820-4129-B395-DB806F27C8C6}" destId="{F1551B9D-54AB-3546-97A3-E34B7F0CAD6F}" srcOrd="0" destOrd="0" presId="urn:microsoft.com/office/officeart/2008/layout/LinedList"/>
    <dgm:cxn modelId="{29F6BD56-1A9F-4A13-882C-257198D0FFAD}" srcId="{94053520-5B7B-4F9C-8B0E-7343D88AC54A}" destId="{67A4371A-86FC-4AD3-82D3-9978F963E4C7}" srcOrd="0" destOrd="0" parTransId="{1E3FDF33-A4EE-427D-82D3-CABC9930B66B}" sibTransId="{B9C1365A-2EA8-4F06-981E-3E10A6C58B79}"/>
    <dgm:cxn modelId="{E9763E67-700A-404D-89C1-76B1233CC6D1}" type="presOf" srcId="{94053520-5B7B-4F9C-8B0E-7343D88AC54A}" destId="{A258D411-0E4A-1044-BF4F-70CE44434C27}" srcOrd="0" destOrd="0" presId="urn:microsoft.com/office/officeart/2008/layout/LinedList"/>
    <dgm:cxn modelId="{34FD9B6A-4991-4810-82E9-A9BDB1911E07}" srcId="{94053520-5B7B-4F9C-8B0E-7343D88AC54A}" destId="{477CCD49-8820-4129-B395-DB806F27C8C6}" srcOrd="1" destOrd="0" parTransId="{810F5BE4-B2CC-4AF3-921E-0BDF1A410A87}" sibTransId="{FFB58F7F-FDCA-4A7C-A3B5-F2820C45A7F8}"/>
    <dgm:cxn modelId="{1A9E086B-5276-BE43-841D-B3F545014D12}" type="presParOf" srcId="{A258D411-0E4A-1044-BF4F-70CE44434C27}" destId="{823D0CF3-6CBC-6141-B88D-7998A546FA77}" srcOrd="0" destOrd="0" presId="urn:microsoft.com/office/officeart/2008/layout/LinedList"/>
    <dgm:cxn modelId="{7A01BACE-6EDD-5347-807B-D3A8D5EE6639}" type="presParOf" srcId="{A258D411-0E4A-1044-BF4F-70CE44434C27}" destId="{C3891FC7-A05D-F042-A131-0CABEC07705D}" srcOrd="1" destOrd="0" presId="urn:microsoft.com/office/officeart/2008/layout/LinedList"/>
    <dgm:cxn modelId="{B15F78B7-E0F0-CA46-B267-BFC7C3BAE82A}" type="presParOf" srcId="{C3891FC7-A05D-F042-A131-0CABEC07705D}" destId="{7B4600E5-271F-BF4E-B791-9E742F7BF1AE}" srcOrd="0" destOrd="0" presId="urn:microsoft.com/office/officeart/2008/layout/LinedList"/>
    <dgm:cxn modelId="{1FEF347B-33B0-524E-A2E0-BF2EDB14F2A8}" type="presParOf" srcId="{C3891FC7-A05D-F042-A131-0CABEC07705D}" destId="{FB9EAD31-9BC5-DD4D-B073-E6A2FAA146F2}" srcOrd="1" destOrd="0" presId="urn:microsoft.com/office/officeart/2008/layout/LinedList"/>
    <dgm:cxn modelId="{E6E5168B-5DA2-9540-A148-DA47592C3593}" type="presParOf" srcId="{A258D411-0E4A-1044-BF4F-70CE44434C27}" destId="{342C57BC-52C7-D644-A219-4FC605B4BF5C}" srcOrd="2" destOrd="0" presId="urn:microsoft.com/office/officeart/2008/layout/LinedList"/>
    <dgm:cxn modelId="{0B78868D-78E2-454A-BA95-BB719277732E}" type="presParOf" srcId="{A258D411-0E4A-1044-BF4F-70CE44434C27}" destId="{F6971715-C224-0847-9D27-166F4313FCC8}" srcOrd="3" destOrd="0" presId="urn:microsoft.com/office/officeart/2008/layout/LinedList"/>
    <dgm:cxn modelId="{0B6B1441-4992-0C40-B308-B3188D5EBD07}" type="presParOf" srcId="{F6971715-C224-0847-9D27-166F4313FCC8}" destId="{F1551B9D-54AB-3546-97A3-E34B7F0CAD6F}" srcOrd="0" destOrd="0" presId="urn:microsoft.com/office/officeart/2008/layout/LinedList"/>
    <dgm:cxn modelId="{BB709B50-DE46-2542-9A7C-F30CD34277AD}" type="presParOf" srcId="{F6971715-C224-0847-9D27-166F4313FCC8}" destId="{0E40F56F-483E-3649-AA06-B4F9100D8C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6D4F3F-1B7F-4FEA-BB61-880FBB7E20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3FBD9B-A2FC-4E3F-BA6A-5716F9DB1766}">
      <dgm:prSet/>
      <dgm:spPr/>
      <dgm:t>
        <a:bodyPr/>
        <a:lstStyle/>
        <a:p>
          <a:r>
            <a:rPr lang="en-US"/>
            <a:t>The App is using 3 libraries and 3 SDKs that are open source and doesn’t violate copyrights.</a:t>
          </a:r>
        </a:p>
      </dgm:t>
    </dgm:pt>
    <dgm:pt modelId="{84CDD3BE-0485-4B19-8986-0B19343FF4AA}" type="parTrans" cxnId="{ED0D6916-873E-4B52-BB4E-F69BBAA30BD3}">
      <dgm:prSet/>
      <dgm:spPr/>
      <dgm:t>
        <a:bodyPr/>
        <a:lstStyle/>
        <a:p>
          <a:endParaRPr lang="en-US"/>
        </a:p>
      </dgm:t>
    </dgm:pt>
    <dgm:pt modelId="{13485EAD-47AB-4401-8FC3-0CBAC152E3D2}" type="sibTrans" cxnId="{ED0D6916-873E-4B52-BB4E-F69BBAA30BD3}">
      <dgm:prSet/>
      <dgm:spPr/>
      <dgm:t>
        <a:bodyPr/>
        <a:lstStyle/>
        <a:p>
          <a:endParaRPr lang="en-US"/>
        </a:p>
      </dgm:t>
    </dgm:pt>
    <dgm:pt modelId="{AC2EFF06-D73B-444C-8DD8-B705DB5E14D6}">
      <dgm:prSet/>
      <dgm:spPr/>
      <dgm:t>
        <a:bodyPr/>
        <a:lstStyle/>
        <a:p>
          <a:r>
            <a:rPr lang="en-US"/>
            <a:t>The app doesn’t use any copyrighted materials.</a:t>
          </a:r>
        </a:p>
      </dgm:t>
    </dgm:pt>
    <dgm:pt modelId="{CA0DB9D0-C1F6-4F40-8593-E908C218F846}" type="parTrans" cxnId="{22943EBE-9E8E-4BAF-9EDE-ABD2FD53C8E6}">
      <dgm:prSet/>
      <dgm:spPr/>
      <dgm:t>
        <a:bodyPr/>
        <a:lstStyle/>
        <a:p>
          <a:endParaRPr lang="en-US"/>
        </a:p>
      </dgm:t>
    </dgm:pt>
    <dgm:pt modelId="{80106BD7-1A3C-4872-8CC1-09F29F503D29}" type="sibTrans" cxnId="{22943EBE-9E8E-4BAF-9EDE-ABD2FD53C8E6}">
      <dgm:prSet/>
      <dgm:spPr/>
      <dgm:t>
        <a:bodyPr/>
        <a:lstStyle/>
        <a:p>
          <a:endParaRPr lang="en-US"/>
        </a:p>
      </dgm:t>
    </dgm:pt>
    <dgm:pt modelId="{41AAEC93-BEB6-4A45-A6BB-CBD7BD5C654B}">
      <dgm:prSet/>
      <dgm:spPr/>
      <dgm:t>
        <a:bodyPr/>
        <a:lstStyle/>
        <a:p>
          <a:r>
            <a:rPr lang="en-US" dirty="0"/>
            <a:t>All researches were done on used libraries before using it in the App to insure they don’t violate copyrights.</a:t>
          </a:r>
        </a:p>
      </dgm:t>
    </dgm:pt>
    <dgm:pt modelId="{A912B9BE-1DCF-4739-9FF5-E42BF2679290}" type="parTrans" cxnId="{8AABA6FF-66A2-449A-9F6B-84B24BF66600}">
      <dgm:prSet/>
      <dgm:spPr/>
      <dgm:t>
        <a:bodyPr/>
        <a:lstStyle/>
        <a:p>
          <a:endParaRPr lang="en-US"/>
        </a:p>
      </dgm:t>
    </dgm:pt>
    <dgm:pt modelId="{FD723BAD-7FB8-4AA8-B6CC-2363EE6B7F9F}" type="sibTrans" cxnId="{8AABA6FF-66A2-449A-9F6B-84B24BF66600}">
      <dgm:prSet/>
      <dgm:spPr/>
      <dgm:t>
        <a:bodyPr/>
        <a:lstStyle/>
        <a:p>
          <a:endParaRPr lang="en-US"/>
        </a:p>
      </dgm:t>
    </dgm:pt>
    <dgm:pt modelId="{49A2E55A-CC58-4647-B0F0-8EDE91D35B89}" type="pres">
      <dgm:prSet presAssocID="{3C6D4F3F-1B7F-4FEA-BB61-880FBB7E20EB}" presName="root" presStyleCnt="0">
        <dgm:presLayoutVars>
          <dgm:dir/>
          <dgm:resizeHandles val="exact"/>
        </dgm:presLayoutVars>
      </dgm:prSet>
      <dgm:spPr/>
    </dgm:pt>
    <dgm:pt modelId="{14216BC9-439D-4332-AA41-502C69DCC4F2}" type="pres">
      <dgm:prSet presAssocID="{C43FBD9B-A2FC-4E3F-BA6A-5716F9DB1766}" presName="compNode" presStyleCnt="0"/>
      <dgm:spPr/>
    </dgm:pt>
    <dgm:pt modelId="{13B04D5C-215D-4DC2-8298-1371CF6C9529}" type="pres">
      <dgm:prSet presAssocID="{C43FBD9B-A2FC-4E3F-BA6A-5716F9DB1766}" presName="bgRect" presStyleLbl="bgShp" presStyleIdx="0" presStyleCnt="3"/>
      <dgm:spPr/>
    </dgm:pt>
    <dgm:pt modelId="{EC2AC2C5-4BC5-458C-9FC8-2D05B9CF0BE0}" type="pres">
      <dgm:prSet presAssocID="{C43FBD9B-A2FC-4E3F-BA6A-5716F9DB17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AFF54EF-A851-4A51-B687-51C171041269}" type="pres">
      <dgm:prSet presAssocID="{C43FBD9B-A2FC-4E3F-BA6A-5716F9DB1766}" presName="spaceRect" presStyleCnt="0"/>
      <dgm:spPr/>
    </dgm:pt>
    <dgm:pt modelId="{8D02C20D-2857-4539-8B57-FCC4C61E0FC6}" type="pres">
      <dgm:prSet presAssocID="{C43FBD9B-A2FC-4E3F-BA6A-5716F9DB1766}" presName="parTx" presStyleLbl="revTx" presStyleIdx="0" presStyleCnt="3">
        <dgm:presLayoutVars>
          <dgm:chMax val="0"/>
          <dgm:chPref val="0"/>
        </dgm:presLayoutVars>
      </dgm:prSet>
      <dgm:spPr/>
    </dgm:pt>
    <dgm:pt modelId="{5F0D33CB-BC2C-4100-9845-640877E15A60}" type="pres">
      <dgm:prSet presAssocID="{13485EAD-47AB-4401-8FC3-0CBAC152E3D2}" presName="sibTrans" presStyleCnt="0"/>
      <dgm:spPr/>
    </dgm:pt>
    <dgm:pt modelId="{AE0E513D-BBE1-4EDC-AC0E-FB1AE35C486B}" type="pres">
      <dgm:prSet presAssocID="{AC2EFF06-D73B-444C-8DD8-B705DB5E14D6}" presName="compNode" presStyleCnt="0"/>
      <dgm:spPr/>
    </dgm:pt>
    <dgm:pt modelId="{1514051C-9747-4704-A675-70CAD7A1D1C2}" type="pres">
      <dgm:prSet presAssocID="{AC2EFF06-D73B-444C-8DD8-B705DB5E14D6}" presName="bgRect" presStyleLbl="bgShp" presStyleIdx="1" presStyleCnt="3"/>
      <dgm:spPr/>
    </dgm:pt>
    <dgm:pt modelId="{2C86C48A-07C3-4B68-A633-5BEFE8C83D5E}" type="pres">
      <dgm:prSet presAssocID="{AC2EFF06-D73B-444C-8DD8-B705DB5E14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3BF49F3-BE35-42F0-8C6D-43DB370070C9}" type="pres">
      <dgm:prSet presAssocID="{AC2EFF06-D73B-444C-8DD8-B705DB5E14D6}" presName="spaceRect" presStyleCnt="0"/>
      <dgm:spPr/>
    </dgm:pt>
    <dgm:pt modelId="{81B4BA70-4329-4567-88D6-B5A38E88B44C}" type="pres">
      <dgm:prSet presAssocID="{AC2EFF06-D73B-444C-8DD8-B705DB5E14D6}" presName="parTx" presStyleLbl="revTx" presStyleIdx="1" presStyleCnt="3">
        <dgm:presLayoutVars>
          <dgm:chMax val="0"/>
          <dgm:chPref val="0"/>
        </dgm:presLayoutVars>
      </dgm:prSet>
      <dgm:spPr/>
    </dgm:pt>
    <dgm:pt modelId="{07635575-DBEB-45CE-AA4F-7401F4C1AB34}" type="pres">
      <dgm:prSet presAssocID="{80106BD7-1A3C-4872-8CC1-09F29F503D29}" presName="sibTrans" presStyleCnt="0"/>
      <dgm:spPr/>
    </dgm:pt>
    <dgm:pt modelId="{D73EB671-6952-4220-A30A-B9CDD49C6E0E}" type="pres">
      <dgm:prSet presAssocID="{41AAEC93-BEB6-4A45-A6BB-CBD7BD5C654B}" presName="compNode" presStyleCnt="0"/>
      <dgm:spPr/>
    </dgm:pt>
    <dgm:pt modelId="{52BEBDC1-1218-4262-8C4E-E83263CCCB1E}" type="pres">
      <dgm:prSet presAssocID="{41AAEC93-BEB6-4A45-A6BB-CBD7BD5C654B}" presName="bgRect" presStyleLbl="bgShp" presStyleIdx="2" presStyleCnt="3"/>
      <dgm:spPr/>
    </dgm:pt>
    <dgm:pt modelId="{798F8D55-03F9-4105-BC3F-30F8711ADC9F}" type="pres">
      <dgm:prSet presAssocID="{41AAEC93-BEB6-4A45-A6BB-CBD7BD5C65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5BC1689-BC9A-4CA6-A4AD-90E8EB04BD7D}" type="pres">
      <dgm:prSet presAssocID="{41AAEC93-BEB6-4A45-A6BB-CBD7BD5C654B}" presName="spaceRect" presStyleCnt="0"/>
      <dgm:spPr/>
    </dgm:pt>
    <dgm:pt modelId="{DEA34E2E-F0B5-4FA8-B655-3D24035417C4}" type="pres">
      <dgm:prSet presAssocID="{41AAEC93-BEB6-4A45-A6BB-CBD7BD5C65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0D6916-873E-4B52-BB4E-F69BBAA30BD3}" srcId="{3C6D4F3F-1B7F-4FEA-BB61-880FBB7E20EB}" destId="{C43FBD9B-A2FC-4E3F-BA6A-5716F9DB1766}" srcOrd="0" destOrd="0" parTransId="{84CDD3BE-0485-4B19-8986-0B19343FF4AA}" sibTransId="{13485EAD-47AB-4401-8FC3-0CBAC152E3D2}"/>
    <dgm:cxn modelId="{451DE136-BDFC-45DD-BBAF-5E1BFC137070}" type="presOf" srcId="{41AAEC93-BEB6-4A45-A6BB-CBD7BD5C654B}" destId="{DEA34E2E-F0B5-4FA8-B655-3D24035417C4}" srcOrd="0" destOrd="0" presId="urn:microsoft.com/office/officeart/2018/2/layout/IconVerticalSolidList"/>
    <dgm:cxn modelId="{22943EBE-9E8E-4BAF-9EDE-ABD2FD53C8E6}" srcId="{3C6D4F3F-1B7F-4FEA-BB61-880FBB7E20EB}" destId="{AC2EFF06-D73B-444C-8DD8-B705DB5E14D6}" srcOrd="1" destOrd="0" parTransId="{CA0DB9D0-C1F6-4F40-8593-E908C218F846}" sibTransId="{80106BD7-1A3C-4872-8CC1-09F29F503D29}"/>
    <dgm:cxn modelId="{E07134C1-3CA9-460A-BD44-289A94118F9A}" type="presOf" srcId="{3C6D4F3F-1B7F-4FEA-BB61-880FBB7E20EB}" destId="{49A2E55A-CC58-4647-B0F0-8EDE91D35B89}" srcOrd="0" destOrd="0" presId="urn:microsoft.com/office/officeart/2018/2/layout/IconVerticalSolidList"/>
    <dgm:cxn modelId="{C30BEEC4-A617-40D2-BCE1-6435B9C58125}" type="presOf" srcId="{C43FBD9B-A2FC-4E3F-BA6A-5716F9DB1766}" destId="{8D02C20D-2857-4539-8B57-FCC4C61E0FC6}" srcOrd="0" destOrd="0" presId="urn:microsoft.com/office/officeart/2018/2/layout/IconVerticalSolidList"/>
    <dgm:cxn modelId="{09C7C0F5-2225-4969-AB91-4AF3DF4011F5}" type="presOf" srcId="{AC2EFF06-D73B-444C-8DD8-B705DB5E14D6}" destId="{81B4BA70-4329-4567-88D6-B5A38E88B44C}" srcOrd="0" destOrd="0" presId="urn:microsoft.com/office/officeart/2018/2/layout/IconVerticalSolidList"/>
    <dgm:cxn modelId="{8AABA6FF-66A2-449A-9F6B-84B24BF66600}" srcId="{3C6D4F3F-1B7F-4FEA-BB61-880FBB7E20EB}" destId="{41AAEC93-BEB6-4A45-A6BB-CBD7BD5C654B}" srcOrd="2" destOrd="0" parTransId="{A912B9BE-1DCF-4739-9FF5-E42BF2679290}" sibTransId="{FD723BAD-7FB8-4AA8-B6CC-2363EE6B7F9F}"/>
    <dgm:cxn modelId="{2F2BEADD-65E9-42A9-A964-42361E121487}" type="presParOf" srcId="{49A2E55A-CC58-4647-B0F0-8EDE91D35B89}" destId="{14216BC9-439D-4332-AA41-502C69DCC4F2}" srcOrd="0" destOrd="0" presId="urn:microsoft.com/office/officeart/2018/2/layout/IconVerticalSolidList"/>
    <dgm:cxn modelId="{86FA6AAC-19C8-46F4-8ADC-4F81FB731E38}" type="presParOf" srcId="{14216BC9-439D-4332-AA41-502C69DCC4F2}" destId="{13B04D5C-215D-4DC2-8298-1371CF6C9529}" srcOrd="0" destOrd="0" presId="urn:microsoft.com/office/officeart/2018/2/layout/IconVerticalSolidList"/>
    <dgm:cxn modelId="{473795C3-87FD-4D18-8084-D11A35C9D47B}" type="presParOf" srcId="{14216BC9-439D-4332-AA41-502C69DCC4F2}" destId="{EC2AC2C5-4BC5-458C-9FC8-2D05B9CF0BE0}" srcOrd="1" destOrd="0" presId="urn:microsoft.com/office/officeart/2018/2/layout/IconVerticalSolidList"/>
    <dgm:cxn modelId="{B65B5ADB-6071-4C96-9138-A6DFD2127A63}" type="presParOf" srcId="{14216BC9-439D-4332-AA41-502C69DCC4F2}" destId="{1AFF54EF-A851-4A51-B687-51C171041269}" srcOrd="2" destOrd="0" presId="urn:microsoft.com/office/officeart/2018/2/layout/IconVerticalSolidList"/>
    <dgm:cxn modelId="{605A1AD3-8236-401D-8FAA-979441380B93}" type="presParOf" srcId="{14216BC9-439D-4332-AA41-502C69DCC4F2}" destId="{8D02C20D-2857-4539-8B57-FCC4C61E0FC6}" srcOrd="3" destOrd="0" presId="urn:microsoft.com/office/officeart/2018/2/layout/IconVerticalSolidList"/>
    <dgm:cxn modelId="{3B64C3F7-446E-4C8A-B4E3-CFEB41E14A87}" type="presParOf" srcId="{49A2E55A-CC58-4647-B0F0-8EDE91D35B89}" destId="{5F0D33CB-BC2C-4100-9845-640877E15A60}" srcOrd="1" destOrd="0" presId="urn:microsoft.com/office/officeart/2018/2/layout/IconVerticalSolidList"/>
    <dgm:cxn modelId="{DF62C38F-9570-4951-B71D-9E50F55DCB2C}" type="presParOf" srcId="{49A2E55A-CC58-4647-B0F0-8EDE91D35B89}" destId="{AE0E513D-BBE1-4EDC-AC0E-FB1AE35C486B}" srcOrd="2" destOrd="0" presId="urn:microsoft.com/office/officeart/2018/2/layout/IconVerticalSolidList"/>
    <dgm:cxn modelId="{F346EE5F-0710-4F31-9DF0-D5A43A6CEFAA}" type="presParOf" srcId="{AE0E513D-BBE1-4EDC-AC0E-FB1AE35C486B}" destId="{1514051C-9747-4704-A675-70CAD7A1D1C2}" srcOrd="0" destOrd="0" presId="urn:microsoft.com/office/officeart/2018/2/layout/IconVerticalSolidList"/>
    <dgm:cxn modelId="{B713DA74-7EAC-4C1D-A0D0-8E45954384D9}" type="presParOf" srcId="{AE0E513D-BBE1-4EDC-AC0E-FB1AE35C486B}" destId="{2C86C48A-07C3-4B68-A633-5BEFE8C83D5E}" srcOrd="1" destOrd="0" presId="urn:microsoft.com/office/officeart/2018/2/layout/IconVerticalSolidList"/>
    <dgm:cxn modelId="{08975A98-B75A-4E8D-820D-B356751AF8C0}" type="presParOf" srcId="{AE0E513D-BBE1-4EDC-AC0E-FB1AE35C486B}" destId="{73BF49F3-BE35-42F0-8C6D-43DB370070C9}" srcOrd="2" destOrd="0" presId="urn:microsoft.com/office/officeart/2018/2/layout/IconVerticalSolidList"/>
    <dgm:cxn modelId="{425C8F9F-3AD8-4426-87F0-E017CC71FB5E}" type="presParOf" srcId="{AE0E513D-BBE1-4EDC-AC0E-FB1AE35C486B}" destId="{81B4BA70-4329-4567-88D6-B5A38E88B44C}" srcOrd="3" destOrd="0" presId="urn:microsoft.com/office/officeart/2018/2/layout/IconVerticalSolidList"/>
    <dgm:cxn modelId="{48887CAF-1C09-41D4-90E9-AD17A9674DE5}" type="presParOf" srcId="{49A2E55A-CC58-4647-B0F0-8EDE91D35B89}" destId="{07635575-DBEB-45CE-AA4F-7401F4C1AB34}" srcOrd="3" destOrd="0" presId="urn:microsoft.com/office/officeart/2018/2/layout/IconVerticalSolidList"/>
    <dgm:cxn modelId="{9467D20D-CF34-4765-AFCC-930BE123E36C}" type="presParOf" srcId="{49A2E55A-CC58-4647-B0F0-8EDE91D35B89}" destId="{D73EB671-6952-4220-A30A-B9CDD49C6E0E}" srcOrd="4" destOrd="0" presId="urn:microsoft.com/office/officeart/2018/2/layout/IconVerticalSolidList"/>
    <dgm:cxn modelId="{6A97EFFD-D4F1-42C6-B3D1-CE16B28D4E4B}" type="presParOf" srcId="{D73EB671-6952-4220-A30A-B9CDD49C6E0E}" destId="{52BEBDC1-1218-4262-8C4E-E83263CCCB1E}" srcOrd="0" destOrd="0" presId="urn:microsoft.com/office/officeart/2018/2/layout/IconVerticalSolidList"/>
    <dgm:cxn modelId="{0D4D70AD-EB5D-436E-A514-7AD3E5AD4FC3}" type="presParOf" srcId="{D73EB671-6952-4220-A30A-B9CDD49C6E0E}" destId="{798F8D55-03F9-4105-BC3F-30F8711ADC9F}" srcOrd="1" destOrd="0" presId="urn:microsoft.com/office/officeart/2018/2/layout/IconVerticalSolidList"/>
    <dgm:cxn modelId="{297FC19A-AC46-43DF-9CA2-1AE5F359B2C8}" type="presParOf" srcId="{D73EB671-6952-4220-A30A-B9CDD49C6E0E}" destId="{E5BC1689-BC9A-4CA6-A4AD-90E8EB04BD7D}" srcOrd="2" destOrd="0" presId="urn:microsoft.com/office/officeart/2018/2/layout/IconVerticalSolidList"/>
    <dgm:cxn modelId="{05726850-52B9-4232-AD7C-5E8E5E734A08}" type="presParOf" srcId="{D73EB671-6952-4220-A30A-B9CDD49C6E0E}" destId="{DEA34E2E-F0B5-4FA8-B655-3D24035417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9490-3D1B-AF4C-BD39-BCCA4A5CFF9B}">
      <dsp:nvSpPr>
        <dsp:cNvPr id="0" name=""/>
        <dsp:cNvSpPr/>
      </dsp:nvSpPr>
      <dsp:spPr>
        <a:xfrm>
          <a:off x="0" y="4375035"/>
          <a:ext cx="1524000" cy="9571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56464" rIns="10838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Finish</a:t>
          </a:r>
        </a:p>
      </dsp:txBody>
      <dsp:txXfrm>
        <a:off x="0" y="4375035"/>
        <a:ext cx="1524000" cy="957150"/>
      </dsp:txXfrm>
    </dsp:sp>
    <dsp:sp modelId="{F7EA790B-83D0-FB46-9D1D-58E3592439C9}">
      <dsp:nvSpPr>
        <dsp:cNvPr id="0" name=""/>
        <dsp:cNvSpPr/>
      </dsp:nvSpPr>
      <dsp:spPr>
        <a:xfrm>
          <a:off x="1523999" y="4375035"/>
          <a:ext cx="4572000" cy="9571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coding the App functions and add user info to Firebase Database.</a:t>
          </a:r>
        </a:p>
      </dsp:txBody>
      <dsp:txXfrm>
        <a:off x="1523999" y="4375035"/>
        <a:ext cx="4572000" cy="957150"/>
      </dsp:txXfrm>
    </dsp:sp>
    <dsp:sp modelId="{B03BBBA6-3D5E-8341-8F5E-FFCE5E29C9D1}">
      <dsp:nvSpPr>
        <dsp:cNvPr id="0" name=""/>
        <dsp:cNvSpPr/>
      </dsp:nvSpPr>
      <dsp:spPr>
        <a:xfrm rot="10800000">
          <a:off x="0" y="2917294"/>
          <a:ext cx="1524000" cy="14720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8314"/>
            <a:satOff val="139"/>
            <a:lumOff val="-2353"/>
            <a:alphaOff val="0"/>
          </a:schemeClr>
        </a:solidFill>
        <a:ln w="12700" cap="flat" cmpd="sng" algn="ctr">
          <a:solidFill>
            <a:schemeClr val="accent5">
              <a:hueOff val="-498314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56464" rIns="10838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</a:t>
          </a:r>
        </a:p>
      </dsp:txBody>
      <dsp:txXfrm rot="-10800000">
        <a:off x="0" y="2917294"/>
        <a:ext cx="1524000" cy="956863"/>
      </dsp:txXfrm>
    </dsp:sp>
    <dsp:sp modelId="{B6DB191A-63C0-F049-84B9-3E2959CAF499}">
      <dsp:nvSpPr>
        <dsp:cNvPr id="0" name=""/>
        <dsp:cNvSpPr/>
      </dsp:nvSpPr>
      <dsp:spPr>
        <a:xfrm>
          <a:off x="1523999" y="2917294"/>
          <a:ext cx="4572000" cy="956863"/>
        </a:xfrm>
        <a:prstGeom prst="rect">
          <a:avLst/>
        </a:prstGeom>
        <a:solidFill>
          <a:schemeClr val="accent5">
            <a:tint val="40000"/>
            <a:alpha val="90000"/>
            <a:hueOff val="-683206"/>
            <a:satOff val="-2775"/>
            <a:lumOff val="-4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3206"/>
              <a:satOff val="-2775"/>
              <a:lumOff val="-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designing the UI and Logo.</a:t>
          </a:r>
        </a:p>
      </dsp:txBody>
      <dsp:txXfrm>
        <a:off x="1523999" y="2917294"/>
        <a:ext cx="4572000" cy="956863"/>
      </dsp:txXfrm>
    </dsp:sp>
    <dsp:sp modelId="{AE80C0FA-6E2F-4C47-B160-584625B034FA}">
      <dsp:nvSpPr>
        <dsp:cNvPr id="0" name=""/>
        <dsp:cNvSpPr/>
      </dsp:nvSpPr>
      <dsp:spPr>
        <a:xfrm rot="10800000">
          <a:off x="0" y="1459554"/>
          <a:ext cx="1524000" cy="14720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6628"/>
            <a:satOff val="279"/>
            <a:lumOff val="-4705"/>
            <a:alphaOff val="0"/>
          </a:schemeClr>
        </a:solidFill>
        <a:ln w="12700" cap="flat" cmpd="sng" algn="ctr">
          <a:solidFill>
            <a:schemeClr val="accent5">
              <a:hueOff val="-996628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56464" rIns="10838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Estimate</a:t>
          </a:r>
        </a:p>
      </dsp:txBody>
      <dsp:txXfrm rot="-10800000">
        <a:off x="0" y="1459554"/>
        <a:ext cx="1524000" cy="956863"/>
      </dsp:txXfrm>
    </dsp:sp>
    <dsp:sp modelId="{9D8E27AB-A0E0-3D4E-97FA-FA7FAD6D9E5D}">
      <dsp:nvSpPr>
        <dsp:cNvPr id="0" name=""/>
        <dsp:cNvSpPr/>
      </dsp:nvSpPr>
      <dsp:spPr>
        <a:xfrm>
          <a:off x="1523999" y="1459554"/>
          <a:ext cx="4572000" cy="956863"/>
        </a:xfrm>
        <a:prstGeom prst="rect">
          <a:avLst/>
        </a:prstGeom>
        <a:solidFill>
          <a:schemeClr val="accent5">
            <a:tint val="40000"/>
            <a:alpha val="90000"/>
            <a:hueOff val="-1366411"/>
            <a:satOff val="-5550"/>
            <a:lumOff val="-9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66411"/>
              <a:satOff val="-5550"/>
              <a:lumOff val="-9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Estimate the time needed to complete the App.</a:t>
          </a:r>
        </a:p>
      </dsp:txBody>
      <dsp:txXfrm>
        <a:off x="1523999" y="1459554"/>
        <a:ext cx="4572000" cy="956863"/>
      </dsp:txXfrm>
    </dsp:sp>
    <dsp:sp modelId="{C4723B49-BE79-F942-A17B-064049DD8A8A}">
      <dsp:nvSpPr>
        <dsp:cNvPr id="0" name=""/>
        <dsp:cNvSpPr/>
      </dsp:nvSpPr>
      <dsp:spPr>
        <a:xfrm rot="10800000">
          <a:off x="0" y="1813"/>
          <a:ext cx="1524000" cy="14720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494942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94942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56464" rIns="10838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Write down</a:t>
          </a:r>
        </a:p>
      </dsp:txBody>
      <dsp:txXfrm rot="-10800000">
        <a:off x="0" y="1813"/>
        <a:ext cx="1524000" cy="956863"/>
      </dsp:txXfrm>
    </dsp:sp>
    <dsp:sp modelId="{312260FB-C282-3A4C-8884-765EEF37A43F}">
      <dsp:nvSpPr>
        <dsp:cNvPr id="0" name=""/>
        <dsp:cNvSpPr/>
      </dsp:nvSpPr>
      <dsp:spPr>
        <a:xfrm>
          <a:off x="1523999" y="1813"/>
          <a:ext cx="4572000" cy="956863"/>
        </a:xfrm>
        <a:prstGeom prst="rect">
          <a:avLst/>
        </a:prstGeom>
        <a:solidFill>
          <a:schemeClr val="accent5">
            <a:tint val="40000"/>
            <a:alpha val="90000"/>
            <a:hueOff val="-2049617"/>
            <a:satOff val="-8325"/>
            <a:lumOff val="-14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49617"/>
              <a:satOff val="-8325"/>
              <a:lumOff val="-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the App features, Design, and Colors.</a:t>
          </a:r>
        </a:p>
      </dsp:txBody>
      <dsp:txXfrm>
        <a:off x="1523999" y="1813"/>
        <a:ext cx="4572000" cy="956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EA7E3-CF59-8B49-8159-626C11B68E99}">
      <dsp:nvSpPr>
        <dsp:cNvPr id="0" name=""/>
        <dsp:cNvSpPr/>
      </dsp:nvSpPr>
      <dsp:spPr>
        <a:xfrm>
          <a:off x="0" y="0"/>
          <a:ext cx="4267200" cy="838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Calculated how many pages the App will have.</a:t>
          </a:r>
        </a:p>
      </dsp:txBody>
      <dsp:txXfrm>
        <a:off x="24550" y="24550"/>
        <a:ext cx="3291888" cy="789100"/>
      </dsp:txXfrm>
    </dsp:sp>
    <dsp:sp modelId="{5694BB1F-5EFF-E340-B295-FC02EA36403E}">
      <dsp:nvSpPr>
        <dsp:cNvPr id="0" name=""/>
        <dsp:cNvSpPr/>
      </dsp:nvSpPr>
      <dsp:spPr>
        <a:xfrm>
          <a:off x="357377" y="990600"/>
          <a:ext cx="4267200" cy="838200"/>
        </a:xfrm>
        <a:prstGeom prst="roundRect">
          <a:avLst>
            <a:gd name="adj" fmla="val 10000"/>
          </a:avLst>
        </a:prstGeom>
        <a:solidFill>
          <a:schemeClr val="accent5">
            <a:hueOff val="-498314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how many hours after school and assignments will be available.</a:t>
          </a:r>
        </a:p>
      </dsp:txBody>
      <dsp:txXfrm>
        <a:off x="381927" y="1015150"/>
        <a:ext cx="3315891" cy="789100"/>
      </dsp:txXfrm>
    </dsp:sp>
    <dsp:sp modelId="{8D08A316-73DE-7B41-9B5B-AC24B65D1B5D}">
      <dsp:nvSpPr>
        <dsp:cNvPr id="0" name=""/>
        <dsp:cNvSpPr/>
      </dsp:nvSpPr>
      <dsp:spPr>
        <a:xfrm>
          <a:off x="709421" y="1981200"/>
          <a:ext cx="4267200" cy="838200"/>
        </a:xfrm>
        <a:prstGeom prst="roundRect">
          <a:avLst>
            <a:gd name="adj" fmla="val 10000"/>
          </a:avLst>
        </a:prstGeom>
        <a:solidFill>
          <a:schemeClr val="accent5">
            <a:hueOff val="-996628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Start estimating how much code to write per day.</a:t>
          </a:r>
        </a:p>
      </dsp:txBody>
      <dsp:txXfrm>
        <a:off x="733971" y="2005750"/>
        <a:ext cx="3321225" cy="789100"/>
      </dsp:txXfrm>
    </dsp:sp>
    <dsp:sp modelId="{6D6091E8-9E58-6A46-A702-4AB1F626DF1C}">
      <dsp:nvSpPr>
        <dsp:cNvPr id="0" name=""/>
        <dsp:cNvSpPr/>
      </dsp:nvSpPr>
      <dsp:spPr>
        <a:xfrm>
          <a:off x="1066799" y="2971800"/>
          <a:ext cx="4267200" cy="838200"/>
        </a:xfrm>
        <a:prstGeom prst="roundRect">
          <a:avLst>
            <a:gd name="adj" fmla="val 10000"/>
          </a:avLst>
        </a:prstGeom>
        <a:solidFill>
          <a:schemeClr val="accent5">
            <a:hueOff val="-1494942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Finish by sitting a goal to finish all coding in one month.</a:t>
          </a:r>
        </a:p>
      </dsp:txBody>
      <dsp:txXfrm>
        <a:off x="1091349" y="2996350"/>
        <a:ext cx="3315891" cy="789100"/>
      </dsp:txXfrm>
    </dsp:sp>
    <dsp:sp modelId="{1A0024A6-9102-5541-8FCC-157331FED85A}">
      <dsp:nvSpPr>
        <dsp:cNvPr id="0" name=""/>
        <dsp:cNvSpPr/>
      </dsp:nvSpPr>
      <dsp:spPr>
        <a:xfrm>
          <a:off x="3722369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844956" y="641985"/>
        <a:ext cx="299656" cy="409985"/>
      </dsp:txXfrm>
    </dsp:sp>
    <dsp:sp modelId="{80A72CD1-5E55-7140-9847-63E63E96341C}">
      <dsp:nvSpPr>
        <dsp:cNvPr id="0" name=""/>
        <dsp:cNvSpPr/>
      </dsp:nvSpPr>
      <dsp:spPr>
        <a:xfrm>
          <a:off x="4079747" y="16325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24808"/>
            <a:satOff val="-4162"/>
            <a:lumOff val="-7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202334" y="1632585"/>
        <a:ext cx="299656" cy="409985"/>
      </dsp:txXfrm>
    </dsp:sp>
    <dsp:sp modelId="{84054A5D-BEB6-9B4B-9443-F5008BCD955E}">
      <dsp:nvSpPr>
        <dsp:cNvPr id="0" name=""/>
        <dsp:cNvSpPr/>
      </dsp:nvSpPr>
      <dsp:spPr>
        <a:xfrm>
          <a:off x="4431791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049617"/>
            <a:satOff val="-8325"/>
            <a:lumOff val="-14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554378" y="2623185"/>
        <a:ext cx="299656" cy="409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76EB-9D6A-4797-8CE3-19C3A4945ED5}">
      <dsp:nvSpPr>
        <dsp:cNvPr id="0" name=""/>
        <dsp:cNvSpPr/>
      </dsp:nvSpPr>
      <dsp:spPr>
        <a:xfrm>
          <a:off x="113437" y="594719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493B7-97C2-47D5-AD7B-EC3A11267834}">
      <dsp:nvSpPr>
        <dsp:cNvPr id="0" name=""/>
        <dsp:cNvSpPr/>
      </dsp:nvSpPr>
      <dsp:spPr>
        <a:xfrm>
          <a:off x="276607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792F1-AC1E-465C-BDB8-465034C02734}">
      <dsp:nvSpPr>
        <dsp:cNvPr id="0" name=""/>
        <dsp:cNvSpPr/>
      </dsp:nvSpPr>
      <dsp:spPr>
        <a:xfrm>
          <a:off x="1056937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 the design planning from the raw written data.</a:t>
          </a:r>
        </a:p>
      </dsp:txBody>
      <dsp:txXfrm>
        <a:off x="1056937" y="594719"/>
        <a:ext cx="1831499" cy="777000"/>
      </dsp:txXfrm>
    </dsp:sp>
    <dsp:sp modelId="{B553EA2B-C252-4A0C-A090-24BE4958B127}">
      <dsp:nvSpPr>
        <dsp:cNvPr id="0" name=""/>
        <dsp:cNvSpPr/>
      </dsp:nvSpPr>
      <dsp:spPr>
        <a:xfrm>
          <a:off x="3207562" y="594719"/>
          <a:ext cx="777000" cy="77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740E9-6899-407A-A999-48B983BDB7F3}">
      <dsp:nvSpPr>
        <dsp:cNvPr id="0" name=""/>
        <dsp:cNvSpPr/>
      </dsp:nvSpPr>
      <dsp:spPr>
        <a:xfrm>
          <a:off x="3370732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6F6B-5DB0-4A00-A9A7-AC5ECBDBFF29}">
      <dsp:nvSpPr>
        <dsp:cNvPr id="0" name=""/>
        <dsp:cNvSpPr/>
      </dsp:nvSpPr>
      <dsp:spPr>
        <a:xfrm>
          <a:off x="4151062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the pages needed for the App.</a:t>
          </a:r>
        </a:p>
      </dsp:txBody>
      <dsp:txXfrm>
        <a:off x="4151062" y="594719"/>
        <a:ext cx="1831499" cy="777000"/>
      </dsp:txXfrm>
    </dsp:sp>
    <dsp:sp modelId="{4AACE878-D338-45A1-899F-E96D84C3F829}">
      <dsp:nvSpPr>
        <dsp:cNvPr id="0" name=""/>
        <dsp:cNvSpPr/>
      </dsp:nvSpPr>
      <dsp:spPr>
        <a:xfrm>
          <a:off x="113437" y="2278499"/>
          <a:ext cx="777000" cy="77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452A-F6D9-4F79-878A-DEC674E0405F}">
      <dsp:nvSpPr>
        <dsp:cNvPr id="0" name=""/>
        <dsp:cNvSpPr/>
      </dsp:nvSpPr>
      <dsp:spPr>
        <a:xfrm>
          <a:off x="276607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EA603-1E98-41EE-BD63-F544AC241002}">
      <dsp:nvSpPr>
        <dsp:cNvPr id="0" name=""/>
        <dsp:cNvSpPr/>
      </dsp:nvSpPr>
      <dsp:spPr>
        <a:xfrm>
          <a:off x="1056937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UI widgets.</a:t>
          </a:r>
        </a:p>
      </dsp:txBody>
      <dsp:txXfrm>
        <a:off x="1056937" y="2278499"/>
        <a:ext cx="1831499" cy="777000"/>
      </dsp:txXfrm>
    </dsp:sp>
    <dsp:sp modelId="{6DC9D218-A011-453D-82C8-3F1EDF9FED82}">
      <dsp:nvSpPr>
        <dsp:cNvPr id="0" name=""/>
        <dsp:cNvSpPr/>
      </dsp:nvSpPr>
      <dsp:spPr>
        <a:xfrm>
          <a:off x="3207562" y="2278499"/>
          <a:ext cx="777000" cy="777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C990A-2468-428D-89C0-2EA143D3D1F2}">
      <dsp:nvSpPr>
        <dsp:cNvPr id="0" name=""/>
        <dsp:cNvSpPr/>
      </dsp:nvSpPr>
      <dsp:spPr>
        <a:xfrm>
          <a:off x="3370732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34396-131D-41CB-91F6-96E7BD795E1B}">
      <dsp:nvSpPr>
        <dsp:cNvPr id="0" name=""/>
        <dsp:cNvSpPr/>
      </dsp:nvSpPr>
      <dsp:spPr>
        <a:xfrm>
          <a:off x="4151062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Import all colors needed.</a:t>
          </a:r>
        </a:p>
      </dsp:txBody>
      <dsp:txXfrm>
        <a:off x="4151062" y="2278499"/>
        <a:ext cx="1831499" cy="777000"/>
      </dsp:txXfrm>
    </dsp:sp>
    <dsp:sp modelId="{7AD1F5DD-F7C8-44D6-89C2-71EEE92102B4}">
      <dsp:nvSpPr>
        <dsp:cNvPr id="0" name=""/>
        <dsp:cNvSpPr/>
      </dsp:nvSpPr>
      <dsp:spPr>
        <a:xfrm>
          <a:off x="113437" y="3962280"/>
          <a:ext cx="777000" cy="777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79C9-56B6-47F4-93BB-7173A3B96BAF}">
      <dsp:nvSpPr>
        <dsp:cNvPr id="0" name=""/>
        <dsp:cNvSpPr/>
      </dsp:nvSpPr>
      <dsp:spPr>
        <a:xfrm>
          <a:off x="276607" y="4125450"/>
          <a:ext cx="450660" cy="450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6B95-0A0A-4F5A-820D-732B7C7E0842}">
      <dsp:nvSpPr>
        <dsp:cNvPr id="0" name=""/>
        <dsp:cNvSpPr/>
      </dsp:nvSpPr>
      <dsp:spPr>
        <a:xfrm>
          <a:off x="1056937" y="3962280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 the Logo based on App appearance and colors.</a:t>
          </a:r>
        </a:p>
      </dsp:txBody>
      <dsp:txXfrm>
        <a:off x="1056937" y="3962280"/>
        <a:ext cx="1831499" cy="77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61292-A156-4748-842C-4489F9223E29}">
      <dsp:nvSpPr>
        <dsp:cNvPr id="0" name=""/>
        <dsp:cNvSpPr/>
      </dsp:nvSpPr>
      <dsp:spPr>
        <a:xfrm>
          <a:off x="439851" y="1109578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52225-3FFB-4AD2-9D10-A56D5C619FA3}">
      <dsp:nvSpPr>
        <dsp:cNvPr id="0" name=""/>
        <dsp:cNvSpPr/>
      </dsp:nvSpPr>
      <dsp:spPr>
        <a:xfrm>
          <a:off x="2375" y="206409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Establish Firebase database environment.</a:t>
          </a:r>
        </a:p>
      </dsp:txBody>
      <dsp:txXfrm>
        <a:off x="2375" y="2064093"/>
        <a:ext cx="1590820" cy="636328"/>
      </dsp:txXfrm>
    </dsp:sp>
    <dsp:sp modelId="{A20D20CD-0D35-4D3F-ACB1-1BA257B981D8}">
      <dsp:nvSpPr>
        <dsp:cNvPr id="0" name=""/>
        <dsp:cNvSpPr/>
      </dsp:nvSpPr>
      <dsp:spPr>
        <a:xfrm>
          <a:off x="2309065" y="1109578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FD917-6A94-4840-8960-976605E30E4A}">
      <dsp:nvSpPr>
        <dsp:cNvPr id="0" name=""/>
        <dsp:cNvSpPr/>
      </dsp:nvSpPr>
      <dsp:spPr>
        <a:xfrm>
          <a:off x="1871589" y="206409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all libraries and SDKs needed.</a:t>
          </a:r>
        </a:p>
      </dsp:txBody>
      <dsp:txXfrm>
        <a:off x="1871589" y="2064093"/>
        <a:ext cx="1590820" cy="636328"/>
      </dsp:txXfrm>
    </dsp:sp>
    <dsp:sp modelId="{F288BA74-7F3F-4348-869F-4938787B9914}">
      <dsp:nvSpPr>
        <dsp:cNvPr id="0" name=""/>
        <dsp:cNvSpPr/>
      </dsp:nvSpPr>
      <dsp:spPr>
        <a:xfrm>
          <a:off x="4178279" y="1109578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BA4D0-8005-484A-B86C-892EB9BE767C}">
      <dsp:nvSpPr>
        <dsp:cNvPr id="0" name=""/>
        <dsp:cNvSpPr/>
      </dsp:nvSpPr>
      <dsp:spPr>
        <a:xfrm>
          <a:off x="3740803" y="206409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Put App widgets to function properly.</a:t>
          </a:r>
        </a:p>
      </dsp:txBody>
      <dsp:txXfrm>
        <a:off x="3740803" y="2064093"/>
        <a:ext cx="1590820" cy="636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01370-BCC5-4867-8A5D-A53F1B9524BC}">
      <dsp:nvSpPr>
        <dsp:cNvPr id="0" name=""/>
        <dsp:cNvSpPr/>
      </dsp:nvSpPr>
      <dsp:spPr>
        <a:xfrm>
          <a:off x="384000" y="2819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9BB7C-7E33-419F-A663-198ABEB2812B}">
      <dsp:nvSpPr>
        <dsp:cNvPr id="0" name=""/>
        <dsp:cNvSpPr/>
      </dsp:nvSpPr>
      <dsp:spPr>
        <a:xfrm>
          <a:off x="61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47679-AFCF-489A-9989-7CA56723844A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Send app to beta users for testing.</a:t>
          </a:r>
        </a:p>
      </dsp:txBody>
      <dsp:txXfrm>
        <a:off x="33000" y="1722000"/>
        <a:ext cx="1800000" cy="720000"/>
      </dsp:txXfrm>
    </dsp:sp>
    <dsp:sp modelId="{1B0BC3FC-709D-4D1B-9D43-F5EBD6970F75}">
      <dsp:nvSpPr>
        <dsp:cNvPr id="0" name=""/>
        <dsp:cNvSpPr/>
      </dsp:nvSpPr>
      <dsp:spPr>
        <a:xfrm>
          <a:off x="2499000" y="28199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F1D4D-14C5-4BB9-956D-0EDFDD39FA66}">
      <dsp:nvSpPr>
        <dsp:cNvPr id="0" name=""/>
        <dsp:cNvSpPr/>
      </dsp:nvSpPr>
      <dsp:spPr>
        <a:xfrm>
          <a:off x="2733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9C37-F244-4272-A19F-8712B961B0F3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Solve any errors or bugs within the app.</a:t>
          </a:r>
        </a:p>
      </dsp:txBody>
      <dsp:txXfrm>
        <a:off x="2148000" y="1722000"/>
        <a:ext cx="1800000" cy="720000"/>
      </dsp:txXfrm>
    </dsp:sp>
    <dsp:sp modelId="{AA58318A-BEBA-418C-9287-88975058B8AA}">
      <dsp:nvSpPr>
        <dsp:cNvPr id="0" name=""/>
        <dsp:cNvSpPr/>
      </dsp:nvSpPr>
      <dsp:spPr>
        <a:xfrm>
          <a:off x="4614000" y="28199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64219-54F1-4B05-909D-B64C3CE37D51}">
      <dsp:nvSpPr>
        <dsp:cNvPr id="0" name=""/>
        <dsp:cNvSpPr/>
      </dsp:nvSpPr>
      <dsp:spPr>
        <a:xfrm>
          <a:off x="484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1A30-0289-4F4F-9C55-24ECDCBB1CC7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Get feedback from users.</a:t>
          </a:r>
        </a:p>
      </dsp:txBody>
      <dsp:txXfrm>
        <a:off x="4263000" y="1722000"/>
        <a:ext cx="1800000" cy="720000"/>
      </dsp:txXfrm>
    </dsp:sp>
    <dsp:sp modelId="{DFA3F6A7-2300-4EA2-8105-55735875A6A1}">
      <dsp:nvSpPr>
        <dsp:cNvPr id="0" name=""/>
        <dsp:cNvSpPr/>
      </dsp:nvSpPr>
      <dsp:spPr>
        <a:xfrm>
          <a:off x="1441500" y="289200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D2DC-B37A-4E40-8903-A31FCF8C7414}">
      <dsp:nvSpPr>
        <dsp:cNvPr id="0" name=""/>
        <dsp:cNvSpPr/>
      </dsp:nvSpPr>
      <dsp:spPr>
        <a:xfrm>
          <a:off x="1675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DC3A1-CA59-43B2-B5BB-059AA426D5B5}">
      <dsp:nvSpPr>
        <dsp:cNvPr id="0" name=""/>
        <dsp:cNvSpPr/>
      </dsp:nvSpPr>
      <dsp:spPr>
        <a:xfrm>
          <a:off x="1090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Finish the readme, screenshots, and documentation.</a:t>
          </a:r>
        </a:p>
      </dsp:txBody>
      <dsp:txXfrm>
        <a:off x="1090500" y="4332000"/>
        <a:ext cx="1800000" cy="720000"/>
      </dsp:txXfrm>
    </dsp:sp>
    <dsp:sp modelId="{F30F9914-ADD0-4B26-A0A1-BFAB3E34FB40}">
      <dsp:nvSpPr>
        <dsp:cNvPr id="0" name=""/>
        <dsp:cNvSpPr/>
      </dsp:nvSpPr>
      <dsp:spPr>
        <a:xfrm>
          <a:off x="3556500" y="289200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1A5F2-CB65-44EF-A815-4D99CBFFA8C0}">
      <dsp:nvSpPr>
        <dsp:cNvPr id="0" name=""/>
        <dsp:cNvSpPr/>
      </dsp:nvSpPr>
      <dsp:spPr>
        <a:xfrm>
          <a:off x="3790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25BBA-0CFE-4001-B158-E587C8573590}">
      <dsp:nvSpPr>
        <dsp:cNvPr id="0" name=""/>
        <dsp:cNvSpPr/>
      </dsp:nvSpPr>
      <dsp:spPr>
        <a:xfrm>
          <a:off x="3205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Upload the App package to GitHub.</a:t>
          </a:r>
        </a:p>
      </dsp:txBody>
      <dsp:txXfrm>
        <a:off x="3205500" y="433200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D0CF3-6CBC-6141-B88D-7998A546FA77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00E5-271F-BF4E-B791-9E742F7BF1AE}">
      <dsp:nvSpPr>
        <dsp:cNvPr id="0" name=""/>
        <dsp:cNvSpPr/>
      </dsp:nvSpPr>
      <dsp:spPr>
        <a:xfrm>
          <a:off x="0" y="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App is compatible to  almost 73% of android users.</a:t>
          </a:r>
        </a:p>
      </dsp:txBody>
      <dsp:txXfrm>
        <a:off x="0" y="0"/>
        <a:ext cx="6096000" cy="2667000"/>
      </dsp:txXfrm>
    </dsp:sp>
    <dsp:sp modelId="{342C57BC-52C7-D644-A219-4FC605B4BF5C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1B9D-54AB-3546-97A3-E34B7F0CAD6F}">
      <dsp:nvSpPr>
        <dsp:cNvPr id="0" name=""/>
        <dsp:cNvSpPr/>
      </dsp:nvSpPr>
      <dsp:spPr>
        <a:xfrm>
          <a:off x="0" y="266700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App Package can be opened using different IDE’s including Visual Studio and Eclipse.</a:t>
          </a:r>
        </a:p>
      </dsp:txBody>
      <dsp:txXfrm>
        <a:off x="0" y="2667000"/>
        <a:ext cx="6096000" cy="2667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04D5C-215D-4DC2-8298-1371CF6C9529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C2C5-4BC5-458C-9FC8-2D05B9CF0BE0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2C20D-2857-4539-8B57-FCC4C61E0FC6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App is using 3 libraries and 3 SDKs that are open source and doesn’t violate copyrights.</a:t>
          </a:r>
        </a:p>
      </dsp:txBody>
      <dsp:txXfrm>
        <a:off x="1759790" y="651"/>
        <a:ext cx="4336209" cy="1523627"/>
      </dsp:txXfrm>
    </dsp:sp>
    <dsp:sp modelId="{1514051C-9747-4704-A675-70CAD7A1D1C2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6C48A-07C3-4B68-A633-5BEFE8C83D5E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4BA70-4329-4567-88D6-B5A38E88B44C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app doesn’t use any copyrighted materials.</a:t>
          </a:r>
        </a:p>
      </dsp:txBody>
      <dsp:txXfrm>
        <a:off x="1759790" y="1905186"/>
        <a:ext cx="4336209" cy="1523627"/>
      </dsp:txXfrm>
    </dsp:sp>
    <dsp:sp modelId="{52BEBDC1-1218-4262-8C4E-E83263CCCB1E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F8D55-03F9-4105-BC3F-30F8711ADC9F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34E2E-F0B5-4FA8-B655-3D24035417C4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researches were done on used libraries before using it in the App to insure they don’t violate copyrights.</a:t>
          </a:r>
        </a:p>
      </dsp:txBody>
      <dsp:txXfrm>
        <a:off x="1759790" y="3809720"/>
        <a:ext cx="4336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lue stripe pattern on a black background">
            <a:extLst>
              <a:ext uri="{FF2B5EF4-FFF2-40B4-BE49-F238E27FC236}">
                <a16:creationId xmlns:a16="http://schemas.microsoft.com/office/drawing/2014/main" id="{1A6000D2-0936-4417-A2D6-194C841FF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4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6528-F913-0C42-968C-85EACA86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829" y="2051154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ISocial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78541-CBC4-9942-B398-182D236C1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829" y="5151098"/>
            <a:ext cx="38100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Mobile Application Development </a:t>
            </a:r>
          </a:p>
          <a:p>
            <a:r>
              <a:rPr lang="en-US" dirty="0"/>
              <a:t>by Yusuf Halim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4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A91F4-CCA4-A041-8089-68F3AF51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Compatibility and App Package: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37E53-D4BB-4FEA-AAAA-4310402F8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1640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F15BC-499D-F542-A302-4BF04247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Copyrights: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1F2CF3-C9EF-4593-95AF-DF19A2EC0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06671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2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DD2A4-2E93-4548-9EC3-9BB33EEA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Demonstration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AB18212-3D7F-487B-AF25-99A979C3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DB18-E0E2-874A-9362-8D495352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Google and Facebook users sign in.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Posting, commenting, and following users.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Sharing App posts to Facebook accounts.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Reporting a bug and/or an inappropriate post.</a:t>
            </a:r>
          </a:p>
          <a:p>
            <a:pPr marL="0" indent="0">
              <a:lnSpc>
                <a:spcPct val="115000"/>
              </a:lnSpc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F1C03-15C3-3149-B2F6-06D490EE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What does the App offer:</a:t>
            </a:r>
          </a:p>
        </p:txBody>
      </p:sp>
    </p:spTree>
    <p:extLst>
      <p:ext uri="{BB962C8B-B14F-4D97-AF65-F5344CB8AC3E}">
        <p14:creationId xmlns:p14="http://schemas.microsoft.com/office/powerpoint/2010/main" val="15478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EBBDE-2994-2C40-8775-99A170B3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Planning Process: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A7535ED-04C8-4438-BC97-40826F476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15155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5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2EB2-91D6-7141-A319-9171C3B8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1007-38F0-7A43-A319-197372A6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Image of your work here!</a:t>
            </a:r>
          </a:p>
        </p:txBody>
      </p:sp>
    </p:spTree>
    <p:extLst>
      <p:ext uri="{BB962C8B-B14F-4D97-AF65-F5344CB8AC3E}">
        <p14:creationId xmlns:p14="http://schemas.microsoft.com/office/powerpoint/2010/main" val="25819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 and notepad">
            <a:extLst>
              <a:ext uri="{FF2B5EF4-FFF2-40B4-BE49-F238E27FC236}">
                <a16:creationId xmlns:a16="http://schemas.microsoft.com/office/drawing/2014/main" id="{AF21444C-C699-4143-80A6-A24FF668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75" r="4252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384740F-5101-4108-8E24-461324E46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23809"/>
              </p:ext>
            </p:extLst>
          </p:nvPr>
        </p:nvGraphicFramePr>
        <p:xfrm>
          <a:off x="762000" y="2286000"/>
          <a:ext cx="5334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C2259-9778-9B44-9539-A2B393AE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Estimate:</a:t>
            </a:r>
          </a:p>
        </p:txBody>
      </p:sp>
    </p:spTree>
    <p:extLst>
      <p:ext uri="{BB962C8B-B14F-4D97-AF65-F5344CB8AC3E}">
        <p14:creationId xmlns:p14="http://schemas.microsoft.com/office/powerpoint/2010/main" val="15270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EDA5E-6430-B342-9F66-26F76E9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Start Designing: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0C132B-B409-4C2D-B0E8-F5AE686F9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2515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4D69D0-DA75-4CD9-9158-AF7D8FC31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5D7310D-47F3-471A-A20C-70ED5A9E6B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2286000"/>
          <a:ext cx="5334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5BD3B3-FFA3-784A-B6B6-F7CBB596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Put the App to Function:</a:t>
            </a:r>
          </a:p>
        </p:txBody>
      </p:sp>
    </p:spTree>
    <p:extLst>
      <p:ext uri="{BB962C8B-B14F-4D97-AF65-F5344CB8AC3E}">
        <p14:creationId xmlns:p14="http://schemas.microsoft.com/office/powerpoint/2010/main" val="42400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6FB23-AE90-8547-A982-12A51E5B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Finish: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DAB4C-EA69-4CA6-BF41-89745F2DB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2967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3367DB-2B8E-481D-9387-1B6C9ED8B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72FC2-72B1-6741-A0B8-3704D7AC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94"/>
            <a:ext cx="6237206" cy="47090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E2F662-3951-4E85-A10D-1150ACD4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493EDC-CA29-483B-8DA4-7F34E66D3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A62272F-C3D9-4F86-8904-A514A6C44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FDA089-E320-794B-A02E-58C5B548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3917"/>
            <a:ext cx="3048001" cy="2302166"/>
          </a:xfrm>
        </p:spPr>
        <p:txBody>
          <a:bodyPr anchor="t">
            <a:normAutofit/>
          </a:bodyPr>
          <a:lstStyle/>
          <a:p>
            <a:r>
              <a:rPr lang="en-US" sz="3200"/>
              <a:t>Source code: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60DA018-F806-7E46-A13F-0FCDF584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43" y="-1"/>
            <a:ext cx="6046079" cy="51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BF4DC3"/>
      </a:accent1>
      <a:accent2>
        <a:srgbClr val="7B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4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341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PebbleVTI</vt:lpstr>
      <vt:lpstr>ISocial</vt:lpstr>
      <vt:lpstr>What does the App offer:</vt:lpstr>
      <vt:lpstr>Planning Process:</vt:lpstr>
      <vt:lpstr>Write Down:</vt:lpstr>
      <vt:lpstr>Estimate:</vt:lpstr>
      <vt:lpstr>Start Designing:</vt:lpstr>
      <vt:lpstr>Put the App to Function:</vt:lpstr>
      <vt:lpstr>Finish:</vt:lpstr>
      <vt:lpstr>Source code:</vt:lpstr>
      <vt:lpstr>Compatibility and App Package:</vt:lpstr>
      <vt:lpstr>Copyrights:</vt:lpstr>
      <vt:lpstr>App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ISocial</dc:title>
  <dc:creator>Halim, Yusuf</dc:creator>
  <cp:lastModifiedBy>Halim, Yusuf</cp:lastModifiedBy>
  <cp:revision>12</cp:revision>
  <dcterms:created xsi:type="dcterms:W3CDTF">2021-02-27T22:55:07Z</dcterms:created>
  <dcterms:modified xsi:type="dcterms:W3CDTF">2021-02-28T13:44:00Z</dcterms:modified>
</cp:coreProperties>
</file>