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
  </p:notesMasterIdLst>
  <p:sldIdLst>
    <p:sldId id="256" r:id="rId2"/>
    <p:sldId id="257"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30"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2FE96-4664-4529-86D6-3BFE93154939}" type="datetimeFigureOut">
              <a:rPr lang="en-US" smtClean="0"/>
              <a:t>12/22/2020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F74CA-E4A3-4001-8B4F-2DC134BAD7CE}" type="slidenum">
              <a:rPr lang="en-US" smtClean="0"/>
              <a:t>‹#›</a:t>
            </a:fld>
            <a:endParaRPr lang="en-US"/>
          </a:p>
        </p:txBody>
      </p:sp>
    </p:spTree>
    <p:extLst>
      <p:ext uri="{BB962C8B-B14F-4D97-AF65-F5344CB8AC3E}">
        <p14:creationId xmlns:p14="http://schemas.microsoft.com/office/powerpoint/2010/main" val="63782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54F71DB-EFC0-41FA-8037-A1948A0C116D}" type="datetimeFigureOut">
              <a:rPr lang="en-US" smtClean="0"/>
              <a:t>12/22/2020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4743B3C5-CE5E-4A22-93A2-A66BB46C4B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4F71DB-EFC0-41FA-8037-A1948A0C116D}"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4F71DB-EFC0-41FA-8037-A1948A0C116D}"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54F71DB-EFC0-41FA-8037-A1948A0C116D}" type="datetimeFigureOut">
              <a:rPr lang="en-US" smtClean="0"/>
              <a:t>12/22/2020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4743B3C5-CE5E-4A22-93A2-A66BB46C4B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54F71DB-EFC0-41FA-8037-A1948A0C116D}" type="datetimeFigureOut">
              <a:rPr lang="en-US" smtClean="0"/>
              <a:t>12/22/2020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4743B3C5-CE5E-4A22-93A2-A66BB46C4B0E}"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54F71DB-EFC0-41FA-8037-A1948A0C116D}" type="datetimeFigureOut">
              <a:rPr lang="en-US" smtClean="0"/>
              <a:t>12/22/2020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54F71DB-EFC0-41FA-8037-A1948A0C116D}"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4743B3C5-CE5E-4A22-93A2-A66BB46C4B0E}"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54F71DB-EFC0-41FA-8037-A1948A0C116D}" type="datetimeFigureOut">
              <a:rPr lang="en-US" smtClean="0"/>
              <a:t>12/22/2020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4F71DB-EFC0-41FA-8037-A1948A0C116D}" type="datetimeFigureOut">
              <a:rPr lang="en-US" smtClean="0"/>
              <a:t>12/22/2020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54F71DB-EFC0-41FA-8037-A1948A0C116D}" type="datetimeFigureOut">
              <a:rPr lang="en-US" smtClean="0"/>
              <a:t>12/22/2020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B3C5-CE5E-4A22-93A2-A66BB46C4B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54F71DB-EFC0-41FA-8037-A1948A0C116D}"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743B3C5-CE5E-4A22-93A2-A66BB46C4B0E}"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54F71DB-EFC0-41FA-8037-A1948A0C116D}" type="datetimeFigureOut">
              <a:rPr lang="en-US" smtClean="0"/>
              <a:t>12/22/2020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743B3C5-CE5E-4A22-93A2-A66BB46C4B0E}"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505200"/>
            <a:ext cx="1981200" cy="685800"/>
          </a:xfrm>
        </p:spPr>
        <p:txBody>
          <a:bodyPr>
            <a:normAutofit fontScale="90000"/>
          </a:bodyPr>
          <a:lstStyle/>
          <a:p>
            <a:r>
              <a:rPr lang="en-US" dirty="0" smtClean="0"/>
              <a:t>CONTOH :</a:t>
            </a:r>
            <a:endParaRPr lang="en-US" dirty="0"/>
          </a:p>
        </p:txBody>
      </p:sp>
      <p:sp>
        <p:nvSpPr>
          <p:cNvPr id="3" name="Subtitle 2"/>
          <p:cNvSpPr>
            <a:spLocks noGrp="1"/>
          </p:cNvSpPr>
          <p:nvPr>
            <p:ph type="subTitle" idx="1"/>
          </p:nvPr>
        </p:nvSpPr>
        <p:spPr>
          <a:xfrm>
            <a:off x="304800" y="533400"/>
            <a:ext cx="8458200" cy="3124200"/>
          </a:xfrm>
        </p:spPr>
        <p:txBody>
          <a:bodyPr>
            <a:normAutofit fontScale="77500" lnSpcReduction="20000"/>
          </a:bodyPr>
          <a:lstStyle/>
          <a:p>
            <a:r>
              <a:rPr lang="en-US" sz="3300" b="1" dirty="0" err="1"/>
              <a:t>Pengertian</a:t>
            </a:r>
            <a:r>
              <a:rPr lang="en-US" sz="3300" b="1" dirty="0"/>
              <a:t> </a:t>
            </a:r>
            <a:r>
              <a:rPr lang="en-US" sz="3300" b="1" dirty="0" err="1"/>
              <a:t>Sistem</a:t>
            </a:r>
            <a:r>
              <a:rPr lang="en-US" sz="3300" b="1" dirty="0"/>
              <a:t> </a:t>
            </a:r>
            <a:r>
              <a:rPr lang="en-US" sz="3300" b="1" dirty="0" err="1"/>
              <a:t>Informasi</a:t>
            </a:r>
            <a:r>
              <a:rPr lang="en-US" sz="3300" b="1" dirty="0"/>
              <a:t> </a:t>
            </a:r>
            <a:r>
              <a:rPr lang="en-US" sz="3300" b="1" dirty="0" err="1"/>
              <a:t>Manajemen</a:t>
            </a:r>
            <a:endParaRPr lang="en-US" sz="3300" b="1" dirty="0"/>
          </a:p>
          <a:p>
            <a:pPr>
              <a:lnSpc>
                <a:spcPct val="120000"/>
              </a:lnSpc>
            </a:pPr>
            <a:r>
              <a:rPr lang="en-US" dirty="0"/>
              <a:t>	</a:t>
            </a:r>
            <a:r>
              <a:rPr lang="en-US" dirty="0" err="1" smtClean="0"/>
              <a:t>Apa</a:t>
            </a:r>
            <a:r>
              <a:rPr lang="en-US" dirty="0" smtClean="0"/>
              <a:t> </a:t>
            </a:r>
            <a:r>
              <a:rPr lang="en-US" dirty="0"/>
              <a:t>yang </a:t>
            </a:r>
            <a:r>
              <a:rPr lang="en-US" dirty="0" err="1"/>
              <a:t>dimaksud</a:t>
            </a:r>
            <a:r>
              <a:rPr lang="en-US" dirty="0"/>
              <a:t> </a:t>
            </a:r>
            <a:r>
              <a:rPr lang="en-US" dirty="0" err="1"/>
              <a:t>dengan</a:t>
            </a:r>
            <a:r>
              <a:rPr lang="en-US" dirty="0"/>
              <a:t> </a:t>
            </a:r>
            <a:r>
              <a:rPr lang="en-US" dirty="0" err="1"/>
              <a:t>sistem</a:t>
            </a:r>
            <a:r>
              <a:rPr lang="en-US" dirty="0"/>
              <a:t> </a:t>
            </a:r>
            <a:r>
              <a:rPr lang="en-US" dirty="0" err="1"/>
              <a:t>informasi</a:t>
            </a:r>
            <a:r>
              <a:rPr lang="en-US" dirty="0"/>
              <a:t> </a:t>
            </a:r>
            <a:r>
              <a:rPr lang="en-US" dirty="0" err="1"/>
              <a:t>manajemen</a:t>
            </a:r>
            <a:r>
              <a:rPr lang="en-US" dirty="0"/>
              <a:t> (</a:t>
            </a:r>
            <a:r>
              <a:rPr lang="en-US" i="1" dirty="0"/>
              <a:t>management information system</a:t>
            </a:r>
            <a:r>
              <a:rPr lang="en-US" dirty="0"/>
              <a:t>)? </a:t>
            </a:r>
            <a:r>
              <a:rPr lang="en-US" dirty="0" err="1"/>
              <a:t>Pengertian</a:t>
            </a:r>
            <a:r>
              <a:rPr lang="en-US" b="1" dirty="0"/>
              <a:t> </a:t>
            </a:r>
            <a:r>
              <a:rPr lang="en-US" b="1" dirty="0" err="1"/>
              <a:t>Sistem</a:t>
            </a:r>
            <a:r>
              <a:rPr lang="en-US" b="1" dirty="0"/>
              <a:t> </a:t>
            </a:r>
            <a:r>
              <a:rPr lang="en-US" b="1" dirty="0" err="1"/>
              <a:t>Informasi</a:t>
            </a:r>
            <a:r>
              <a:rPr lang="en-US" b="1" dirty="0"/>
              <a:t> </a:t>
            </a:r>
            <a:r>
              <a:rPr lang="en-US" b="1" dirty="0" err="1"/>
              <a:t>Manajemen</a:t>
            </a:r>
            <a:r>
              <a:rPr lang="en-US" b="1" dirty="0"/>
              <a:t> </a:t>
            </a:r>
            <a:r>
              <a:rPr lang="en-US" b="1" dirty="0" smtClean="0"/>
              <a:t> </a:t>
            </a:r>
            <a:r>
              <a:rPr lang="en-US" dirty="0" err="1" smtClean="0"/>
              <a:t>adalah</a:t>
            </a:r>
            <a:r>
              <a:rPr lang="en-US" dirty="0"/>
              <a:t> </a:t>
            </a:r>
            <a:r>
              <a:rPr lang="en-US" dirty="0" err="1"/>
              <a:t>suatu</a:t>
            </a:r>
            <a:r>
              <a:rPr lang="en-US" dirty="0"/>
              <a:t> </a:t>
            </a:r>
            <a:r>
              <a:rPr lang="en-US" dirty="0" err="1"/>
              <a:t>sistem</a:t>
            </a:r>
            <a:r>
              <a:rPr lang="en-US" dirty="0"/>
              <a:t> </a:t>
            </a:r>
            <a:r>
              <a:rPr lang="en-US" dirty="0" err="1"/>
              <a:t>perencanaan</a:t>
            </a:r>
            <a:r>
              <a:rPr lang="en-US" dirty="0"/>
              <a:t> di </a:t>
            </a:r>
            <a:r>
              <a:rPr lang="en-US" dirty="0" err="1"/>
              <a:t>dalam</a:t>
            </a:r>
            <a:r>
              <a:rPr lang="en-US" dirty="0"/>
              <a:t> </a:t>
            </a:r>
            <a:r>
              <a:rPr lang="en-US" dirty="0" err="1"/>
              <a:t>perusahaan</a:t>
            </a:r>
            <a:r>
              <a:rPr lang="en-US" dirty="0"/>
              <a:t> yang </a:t>
            </a:r>
            <a:r>
              <a:rPr lang="en-US" dirty="0" err="1"/>
              <a:t>melibatkan</a:t>
            </a:r>
            <a:r>
              <a:rPr lang="en-US" dirty="0"/>
              <a:t> </a:t>
            </a:r>
            <a:r>
              <a:rPr lang="en-US" dirty="0" err="1"/>
              <a:t>pengendalian</a:t>
            </a:r>
            <a:r>
              <a:rPr lang="en-US" dirty="0"/>
              <a:t> internal </a:t>
            </a:r>
            <a:r>
              <a:rPr lang="en-US" dirty="0" err="1"/>
              <a:t>seperti</a:t>
            </a:r>
            <a:r>
              <a:rPr lang="en-US" dirty="0"/>
              <a:t> </a:t>
            </a:r>
            <a:r>
              <a:rPr lang="en-US" dirty="0" err="1"/>
              <a:t>pemanfaatan</a:t>
            </a:r>
            <a:r>
              <a:rPr lang="en-US" dirty="0"/>
              <a:t> </a:t>
            </a:r>
            <a:r>
              <a:rPr lang="en-US" dirty="0" err="1"/>
              <a:t>sumber</a:t>
            </a:r>
            <a:r>
              <a:rPr lang="en-US" dirty="0"/>
              <a:t> </a:t>
            </a:r>
            <a:r>
              <a:rPr lang="en-US" dirty="0" err="1"/>
              <a:t>daya</a:t>
            </a:r>
            <a:r>
              <a:rPr lang="en-US" dirty="0"/>
              <a:t>, </a:t>
            </a:r>
            <a:r>
              <a:rPr lang="en-US" dirty="0" err="1"/>
              <a:t>dokumen</a:t>
            </a:r>
            <a:r>
              <a:rPr lang="en-US" dirty="0"/>
              <a:t>, </a:t>
            </a:r>
            <a:r>
              <a:rPr lang="en-US" dirty="0" err="1"/>
              <a:t>teknologi</a:t>
            </a:r>
            <a:r>
              <a:rPr lang="en-US" dirty="0"/>
              <a:t>, </a:t>
            </a:r>
            <a:r>
              <a:rPr lang="en-US" dirty="0" err="1"/>
              <a:t>dan</a:t>
            </a:r>
            <a:r>
              <a:rPr lang="en-US" dirty="0"/>
              <a:t> </a:t>
            </a:r>
            <a:r>
              <a:rPr lang="en-US" dirty="0" err="1"/>
              <a:t>akuntansi</a:t>
            </a:r>
            <a:r>
              <a:rPr lang="en-US" dirty="0"/>
              <a:t> </a:t>
            </a:r>
            <a:r>
              <a:rPr lang="en-US" dirty="0" err="1"/>
              <a:t>manajemen</a:t>
            </a:r>
            <a:r>
              <a:rPr lang="en-US" dirty="0"/>
              <a:t> </a:t>
            </a:r>
            <a:r>
              <a:rPr lang="en-US" dirty="0" err="1"/>
              <a:t>sebagai</a:t>
            </a:r>
            <a:r>
              <a:rPr lang="en-US" dirty="0"/>
              <a:t> </a:t>
            </a:r>
            <a:r>
              <a:rPr lang="en-US" dirty="0" err="1"/>
              <a:t>salah</a:t>
            </a:r>
            <a:r>
              <a:rPr lang="en-US" dirty="0"/>
              <a:t> </a:t>
            </a:r>
            <a:r>
              <a:rPr lang="en-US" dirty="0" err="1"/>
              <a:t>satu</a:t>
            </a:r>
            <a:r>
              <a:rPr lang="en-US" dirty="0"/>
              <a:t> </a:t>
            </a:r>
            <a:r>
              <a:rPr lang="en-US" dirty="0" err="1"/>
              <a:t>strategi</a:t>
            </a:r>
            <a:r>
              <a:rPr lang="en-US" dirty="0"/>
              <a:t> </a:t>
            </a:r>
            <a:r>
              <a:rPr lang="en-US" dirty="0" err="1"/>
              <a:t>dalam</a:t>
            </a:r>
            <a:r>
              <a:rPr lang="en-US" dirty="0"/>
              <a:t> </a:t>
            </a:r>
            <a:r>
              <a:rPr lang="en-US" dirty="0" err="1"/>
              <a:t>bisnis</a:t>
            </a:r>
            <a:r>
              <a:rPr lang="en-US" dirty="0"/>
              <a:t>.</a:t>
            </a:r>
          </a:p>
          <a:p>
            <a:pPr>
              <a:lnSpc>
                <a:spcPct val="120000"/>
              </a:lnSpc>
            </a:pPr>
            <a:r>
              <a:rPr lang="en-US" dirty="0" smtClean="0"/>
              <a:t>	</a:t>
            </a:r>
            <a:r>
              <a:rPr lang="en-US" dirty="0" err="1" smtClean="0"/>
              <a:t>Pada</a:t>
            </a:r>
            <a:r>
              <a:rPr lang="en-US" dirty="0" smtClean="0"/>
              <a:t> </a:t>
            </a:r>
            <a:r>
              <a:rPr lang="en-US" dirty="0" err="1"/>
              <a:t>intinya</a:t>
            </a:r>
            <a:r>
              <a:rPr lang="en-US" dirty="0"/>
              <a:t>, </a:t>
            </a:r>
            <a:r>
              <a:rPr lang="en-US" dirty="0" err="1"/>
              <a:t>sistem</a:t>
            </a:r>
            <a:r>
              <a:rPr lang="en-US" dirty="0"/>
              <a:t> </a:t>
            </a:r>
            <a:r>
              <a:rPr lang="en-US" dirty="0" err="1"/>
              <a:t>informasi</a:t>
            </a:r>
            <a:r>
              <a:rPr lang="en-US" dirty="0"/>
              <a:t> </a:t>
            </a:r>
            <a:r>
              <a:rPr lang="en-US" dirty="0" err="1"/>
              <a:t>manajemen</a:t>
            </a:r>
            <a:r>
              <a:rPr lang="en-US" dirty="0"/>
              <a:t> </a:t>
            </a:r>
            <a:r>
              <a:rPr lang="en-US" dirty="0" err="1"/>
              <a:t>dalam</a:t>
            </a:r>
            <a:r>
              <a:rPr lang="en-US" dirty="0"/>
              <a:t> </a:t>
            </a:r>
            <a:r>
              <a:rPr lang="en-US" dirty="0" err="1"/>
              <a:t>bisnis</a:t>
            </a:r>
            <a:r>
              <a:rPr lang="en-US" dirty="0"/>
              <a:t> </a:t>
            </a:r>
            <a:r>
              <a:rPr lang="en-US" dirty="0" err="1"/>
              <a:t>atau</a:t>
            </a:r>
            <a:r>
              <a:rPr lang="en-US" dirty="0"/>
              <a:t> </a:t>
            </a:r>
            <a:r>
              <a:rPr lang="en-US" dirty="0" err="1"/>
              <a:t>perusahaan</a:t>
            </a:r>
            <a:r>
              <a:rPr lang="en-US" dirty="0"/>
              <a:t> </a:t>
            </a:r>
            <a:r>
              <a:rPr lang="en-US" dirty="0" err="1"/>
              <a:t>bertujuan</a:t>
            </a:r>
            <a:r>
              <a:rPr lang="en-US" dirty="0"/>
              <a:t> </a:t>
            </a:r>
            <a:r>
              <a:rPr lang="en-US" dirty="0" err="1"/>
              <a:t>untuk</a:t>
            </a:r>
            <a:r>
              <a:rPr lang="en-US" dirty="0"/>
              <a:t> </a:t>
            </a:r>
            <a:r>
              <a:rPr lang="en-US" dirty="0" err="1"/>
              <a:t>mengumpulkan</a:t>
            </a:r>
            <a:r>
              <a:rPr lang="en-US" dirty="0"/>
              <a:t>, </a:t>
            </a:r>
            <a:r>
              <a:rPr lang="en-US" dirty="0" err="1"/>
              <a:t>memproses</a:t>
            </a:r>
            <a:r>
              <a:rPr lang="en-US" dirty="0"/>
              <a:t>, </a:t>
            </a:r>
            <a:r>
              <a:rPr lang="en-US" dirty="0" err="1"/>
              <a:t>menyimpan</a:t>
            </a:r>
            <a:r>
              <a:rPr lang="en-US" dirty="0"/>
              <a:t> </a:t>
            </a:r>
            <a:r>
              <a:rPr lang="en-US" dirty="0" err="1"/>
              <a:t>hingga</a:t>
            </a:r>
            <a:r>
              <a:rPr lang="en-US" dirty="0"/>
              <a:t> </a:t>
            </a:r>
            <a:r>
              <a:rPr lang="en-US" dirty="0" err="1"/>
              <a:t>menganalisa</a:t>
            </a:r>
            <a:r>
              <a:rPr lang="en-US" dirty="0"/>
              <a:t> </a:t>
            </a:r>
            <a:r>
              <a:rPr lang="en-US" dirty="0" err="1"/>
              <a:t>informasi</a:t>
            </a:r>
            <a:r>
              <a:rPr lang="en-US" dirty="0"/>
              <a:t> </a:t>
            </a:r>
            <a:r>
              <a:rPr lang="en-US" dirty="0" err="1"/>
              <a:t>dan</a:t>
            </a:r>
            <a:r>
              <a:rPr lang="en-US" dirty="0"/>
              <a:t> </a:t>
            </a:r>
            <a:r>
              <a:rPr lang="en-US" dirty="0" err="1"/>
              <a:t>kemudian</a:t>
            </a:r>
            <a:r>
              <a:rPr lang="en-US" dirty="0"/>
              <a:t> </a:t>
            </a:r>
            <a:r>
              <a:rPr lang="en-US" dirty="0" err="1"/>
              <a:t>disebarkan</a:t>
            </a:r>
            <a:r>
              <a:rPr lang="en-US" dirty="0"/>
              <a:t> </a:t>
            </a:r>
            <a:r>
              <a:rPr lang="en-US" dirty="0" err="1"/>
              <a:t>untuk</a:t>
            </a:r>
            <a:r>
              <a:rPr lang="en-US" dirty="0"/>
              <a:t> </a:t>
            </a:r>
            <a:r>
              <a:rPr lang="en-US" dirty="0" err="1"/>
              <a:t>tujuan</a:t>
            </a:r>
            <a:r>
              <a:rPr lang="en-US" dirty="0"/>
              <a:t> yang </a:t>
            </a:r>
            <a:r>
              <a:rPr lang="en-US" dirty="0" err="1"/>
              <a:t>spesifik</a:t>
            </a:r>
            <a:r>
              <a:rPr lang="en-US" dirty="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267200"/>
            <a:ext cx="5181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22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3810000"/>
          </a:xfrm>
        </p:spPr>
        <p:txBody>
          <a:bodyPr>
            <a:normAutofit/>
          </a:bodyPr>
          <a:lstStyle/>
          <a:p>
            <a:r>
              <a:rPr lang="en-US" sz="2400" b="1" dirty="0" smtClean="0">
                <a:effectLst/>
              </a:rPr>
              <a:t>FUNGSI MANAJEMEN SISTEM INFORMASI.</a:t>
            </a:r>
            <a:r>
              <a:rPr lang="en-US" sz="2400" dirty="0" smtClean="0">
                <a:effectLst/>
              </a:rPr>
              <a:t/>
            </a:r>
            <a:br>
              <a:rPr lang="en-US" sz="2400" dirty="0" smtClean="0">
                <a:effectLst/>
              </a:rPr>
            </a:br>
            <a:r>
              <a:rPr lang="en-US" sz="2000" dirty="0" smtClean="0">
                <a:effectLst/>
              </a:rPr>
              <a:t>	</a:t>
            </a:r>
            <a:br>
              <a:rPr lang="en-US" sz="2000" dirty="0" smtClean="0">
                <a:effectLst/>
              </a:rPr>
            </a:br>
            <a:r>
              <a:rPr lang="en-US" sz="2000" dirty="0">
                <a:effectLst/>
              </a:rPr>
              <a:t>	</a:t>
            </a:r>
            <a:r>
              <a:rPr lang="en-US" sz="1800" dirty="0" err="1" smtClean="0">
                <a:effectLst/>
              </a:rPr>
              <a:t>Mempermudah</a:t>
            </a:r>
            <a:r>
              <a:rPr lang="en-US" sz="1800" dirty="0" smtClean="0">
                <a:effectLst/>
              </a:rPr>
              <a:t> </a:t>
            </a:r>
            <a:r>
              <a:rPr lang="en-US" sz="1800" dirty="0" err="1">
                <a:effectLst/>
              </a:rPr>
              <a:t>manajer</a:t>
            </a:r>
            <a:r>
              <a:rPr lang="en-US" sz="1800" dirty="0">
                <a:effectLst/>
              </a:rPr>
              <a:t> </a:t>
            </a:r>
            <a:r>
              <a:rPr lang="en-US" sz="1800" dirty="0" err="1">
                <a:effectLst/>
              </a:rPr>
              <a:t>untuk</a:t>
            </a:r>
            <a:r>
              <a:rPr lang="en-US" sz="1800" dirty="0">
                <a:effectLst/>
              </a:rPr>
              <a:t> </a:t>
            </a:r>
            <a:r>
              <a:rPr lang="en-US" sz="1800" dirty="0" err="1">
                <a:effectLst/>
              </a:rPr>
              <a:t>merencanakan</a:t>
            </a:r>
            <a:r>
              <a:rPr lang="en-US" sz="1800" dirty="0">
                <a:effectLst/>
              </a:rPr>
              <a:t>, </a:t>
            </a:r>
            <a:r>
              <a:rPr lang="en-US" sz="1800" dirty="0" err="1">
                <a:effectLst/>
              </a:rPr>
              <a:t>mengawasi</a:t>
            </a:r>
            <a:r>
              <a:rPr lang="en-US" sz="1800" dirty="0">
                <a:effectLst/>
              </a:rPr>
              <a:t>, </a:t>
            </a:r>
            <a:r>
              <a:rPr lang="en-US" sz="1800" dirty="0" err="1">
                <a:effectLst/>
              </a:rPr>
              <a:t>mengarahkan</a:t>
            </a:r>
            <a:r>
              <a:rPr lang="en-US" sz="1800" dirty="0">
                <a:effectLst/>
              </a:rPr>
              <a:t> </a:t>
            </a:r>
            <a:r>
              <a:rPr lang="en-US" sz="1800" dirty="0" err="1">
                <a:effectLst/>
              </a:rPr>
              <a:t>dan</a:t>
            </a:r>
            <a:r>
              <a:rPr lang="en-US" sz="1800" dirty="0">
                <a:effectLst/>
              </a:rPr>
              <a:t> </a:t>
            </a:r>
            <a:r>
              <a:rPr lang="en-US" sz="1800" dirty="0" err="1">
                <a:effectLst/>
              </a:rPr>
              <a:t>mendelegasikan</a:t>
            </a:r>
            <a:r>
              <a:rPr lang="en-US" sz="1800" dirty="0">
                <a:effectLst/>
              </a:rPr>
              <a:t> </a:t>
            </a:r>
            <a:r>
              <a:rPr lang="en-US" sz="1800" dirty="0" err="1">
                <a:effectLst/>
              </a:rPr>
              <a:t>pekerjaan</a:t>
            </a:r>
            <a:r>
              <a:rPr lang="en-US" sz="1800" dirty="0">
                <a:effectLst/>
              </a:rPr>
              <a:t> </a:t>
            </a:r>
            <a:r>
              <a:rPr lang="en-US" sz="1800" dirty="0" err="1">
                <a:effectLst/>
              </a:rPr>
              <a:t>kepada</a:t>
            </a:r>
            <a:r>
              <a:rPr lang="en-US" sz="1800" dirty="0">
                <a:effectLst/>
              </a:rPr>
              <a:t> </a:t>
            </a:r>
            <a:r>
              <a:rPr lang="en-US" sz="1800" dirty="0" err="1">
                <a:effectLst/>
              </a:rPr>
              <a:t>semua</a:t>
            </a:r>
            <a:r>
              <a:rPr lang="en-US" sz="1800" dirty="0">
                <a:effectLst/>
              </a:rPr>
              <a:t> </a:t>
            </a:r>
            <a:r>
              <a:rPr lang="en-US" sz="1800" dirty="0" err="1">
                <a:effectLst/>
              </a:rPr>
              <a:t>anggota</a:t>
            </a:r>
            <a:r>
              <a:rPr lang="en-US" sz="1800" dirty="0">
                <a:effectLst/>
              </a:rPr>
              <a:t> </a:t>
            </a:r>
            <a:r>
              <a:rPr lang="en-US" sz="1800" dirty="0" err="1">
                <a:effectLst/>
              </a:rPr>
              <a:t>tim</a:t>
            </a:r>
            <a:r>
              <a:rPr lang="en-US" sz="1800" dirty="0">
                <a:effectLst/>
              </a:rPr>
              <a:t> </a:t>
            </a:r>
            <a:r>
              <a:rPr lang="en-US" sz="1800" dirty="0" err="1">
                <a:effectLst/>
              </a:rPr>
              <a:t>melalui</a:t>
            </a:r>
            <a:r>
              <a:rPr lang="en-US" sz="1800" dirty="0">
                <a:effectLst/>
              </a:rPr>
              <a:t> </a:t>
            </a:r>
            <a:r>
              <a:rPr lang="en-US" sz="1800" dirty="0" err="1">
                <a:effectLst/>
              </a:rPr>
              <a:t>hubungan</a:t>
            </a:r>
            <a:r>
              <a:rPr lang="en-US" sz="1800" dirty="0">
                <a:effectLst/>
              </a:rPr>
              <a:t> </a:t>
            </a:r>
            <a:r>
              <a:rPr lang="en-US" sz="1800" dirty="0" err="1">
                <a:effectLst/>
              </a:rPr>
              <a:t>satu</a:t>
            </a:r>
            <a:r>
              <a:rPr lang="en-US" sz="1800" dirty="0">
                <a:effectLst/>
              </a:rPr>
              <a:t> </a:t>
            </a:r>
            <a:r>
              <a:rPr lang="en-US" sz="1800" dirty="0" err="1">
                <a:effectLst/>
              </a:rPr>
              <a:t>komando</a:t>
            </a:r>
            <a:r>
              <a:rPr lang="en-US" sz="1800" dirty="0">
                <a:effectLst/>
              </a:rPr>
              <a:t> </a:t>
            </a:r>
            <a:r>
              <a:rPr lang="en-US" sz="1800" dirty="0" err="1">
                <a:effectLst/>
              </a:rPr>
              <a:t>atau</a:t>
            </a:r>
            <a:r>
              <a:rPr lang="en-US" sz="1800" dirty="0">
                <a:effectLst/>
              </a:rPr>
              <a:t> </a:t>
            </a:r>
            <a:r>
              <a:rPr lang="en-US" sz="1800" dirty="0" err="1">
                <a:effectLst/>
              </a:rPr>
              <a:t>koordinasi</a:t>
            </a:r>
            <a:r>
              <a:rPr lang="en-US" sz="1800" dirty="0">
                <a:effectLst/>
              </a:rPr>
              <a:t>.</a:t>
            </a:r>
            <a:br>
              <a:rPr lang="en-US" sz="1800" dirty="0">
                <a:effectLst/>
              </a:rPr>
            </a:br>
            <a:r>
              <a:rPr lang="en-US" sz="1800" dirty="0">
                <a:effectLst/>
              </a:rPr>
              <a:t>Data yang </a:t>
            </a:r>
            <a:r>
              <a:rPr lang="en-US" sz="1800" dirty="0" err="1">
                <a:effectLst/>
              </a:rPr>
              <a:t>tersaji</a:t>
            </a:r>
            <a:r>
              <a:rPr lang="en-US" sz="1800" dirty="0">
                <a:effectLst/>
              </a:rPr>
              <a:t> </a:t>
            </a:r>
            <a:r>
              <a:rPr lang="en-US" sz="1800" dirty="0" err="1">
                <a:effectLst/>
              </a:rPr>
              <a:t>menjadi</a:t>
            </a:r>
            <a:r>
              <a:rPr lang="en-US" sz="1800" dirty="0">
                <a:effectLst/>
              </a:rPr>
              <a:t> </a:t>
            </a:r>
            <a:r>
              <a:rPr lang="en-US" sz="1800" dirty="0" err="1">
                <a:effectLst/>
              </a:rPr>
              <a:t>lebih</a:t>
            </a:r>
            <a:r>
              <a:rPr lang="en-US" sz="1800" dirty="0">
                <a:effectLst/>
              </a:rPr>
              <a:t> </a:t>
            </a:r>
            <a:r>
              <a:rPr lang="en-US" sz="1800" dirty="0" err="1">
                <a:effectLst/>
              </a:rPr>
              <a:t>efektif</a:t>
            </a:r>
            <a:r>
              <a:rPr lang="en-US" sz="1800" dirty="0">
                <a:effectLst/>
              </a:rPr>
              <a:t> </a:t>
            </a:r>
            <a:r>
              <a:rPr lang="en-US" sz="1800" dirty="0" err="1">
                <a:effectLst/>
              </a:rPr>
              <a:t>dan</a:t>
            </a:r>
            <a:r>
              <a:rPr lang="en-US" sz="1800" dirty="0">
                <a:effectLst/>
              </a:rPr>
              <a:t> </a:t>
            </a:r>
            <a:r>
              <a:rPr lang="en-US" sz="1800" dirty="0" err="1">
                <a:effectLst/>
              </a:rPr>
              <a:t>efisien</a:t>
            </a:r>
            <a:r>
              <a:rPr lang="en-US" sz="1800" dirty="0">
                <a:effectLst/>
              </a:rPr>
              <a:t> </a:t>
            </a:r>
            <a:r>
              <a:rPr lang="en-US" sz="1800" dirty="0" err="1">
                <a:effectLst/>
              </a:rPr>
              <a:t>serta</a:t>
            </a:r>
            <a:r>
              <a:rPr lang="en-US" sz="1800" dirty="0">
                <a:effectLst/>
              </a:rPr>
              <a:t> </a:t>
            </a:r>
            <a:r>
              <a:rPr lang="en-US" sz="1800" dirty="0" err="1">
                <a:effectLst/>
              </a:rPr>
              <a:t>lebih</a:t>
            </a:r>
            <a:r>
              <a:rPr lang="en-US" sz="1800" dirty="0">
                <a:effectLst/>
              </a:rPr>
              <a:t> </a:t>
            </a:r>
            <a:r>
              <a:rPr lang="en-US" sz="1800" dirty="0" err="1">
                <a:effectLst/>
              </a:rPr>
              <a:t>akurat</a:t>
            </a:r>
            <a:r>
              <a:rPr lang="en-US" sz="1800" dirty="0">
                <a:effectLst/>
              </a:rPr>
              <a:t> </a:t>
            </a:r>
            <a:r>
              <a:rPr lang="en-US" sz="1800" dirty="0" err="1">
                <a:effectLst/>
              </a:rPr>
              <a:t>dan</a:t>
            </a:r>
            <a:r>
              <a:rPr lang="en-US" sz="1800" dirty="0">
                <a:effectLst/>
              </a:rPr>
              <a:t> </a:t>
            </a:r>
            <a:r>
              <a:rPr lang="en-US" sz="1800" dirty="0" err="1">
                <a:effectLst/>
              </a:rPr>
              <a:t>tepat</a:t>
            </a:r>
            <a:r>
              <a:rPr lang="en-US" sz="1800" dirty="0">
                <a:effectLst/>
              </a:rPr>
              <a:t> </a:t>
            </a:r>
            <a:r>
              <a:rPr lang="en-US" sz="1800" dirty="0" err="1">
                <a:effectLst/>
              </a:rPr>
              <a:t>waktu</a:t>
            </a:r>
            <a:r>
              <a:rPr lang="en-US" sz="1800" dirty="0">
                <a:effectLst/>
              </a:rPr>
              <a:t>.</a:t>
            </a:r>
            <a:br>
              <a:rPr lang="en-US" sz="1800" dirty="0">
                <a:effectLst/>
              </a:rPr>
            </a:br>
            <a:r>
              <a:rPr lang="en-US" sz="1800" dirty="0" smtClean="0">
                <a:effectLst/>
              </a:rPr>
              <a:t>	</a:t>
            </a:r>
            <a:r>
              <a:rPr lang="en-US" sz="1800" dirty="0" err="1" smtClean="0">
                <a:effectLst/>
              </a:rPr>
              <a:t>Dapat</a:t>
            </a:r>
            <a:r>
              <a:rPr lang="en-US" sz="1800" dirty="0" smtClean="0">
                <a:effectLst/>
              </a:rPr>
              <a:t> </a:t>
            </a:r>
            <a:r>
              <a:rPr lang="en-US" sz="1800" dirty="0" err="1">
                <a:effectLst/>
              </a:rPr>
              <a:t>menjadi</a:t>
            </a:r>
            <a:r>
              <a:rPr lang="en-US" sz="1800" dirty="0">
                <a:effectLst/>
              </a:rPr>
              <a:t> </a:t>
            </a:r>
            <a:r>
              <a:rPr lang="en-US" sz="1800" dirty="0" err="1">
                <a:effectLst/>
              </a:rPr>
              <a:t>salah</a:t>
            </a:r>
            <a:r>
              <a:rPr lang="en-US" sz="1800" dirty="0">
                <a:effectLst/>
              </a:rPr>
              <a:t> </a:t>
            </a:r>
            <a:r>
              <a:rPr lang="en-US" sz="1800" dirty="0" err="1">
                <a:effectLst/>
              </a:rPr>
              <a:t>satu</a:t>
            </a:r>
            <a:r>
              <a:rPr lang="en-US" sz="1800" dirty="0">
                <a:effectLst/>
              </a:rPr>
              <a:t> </a:t>
            </a:r>
            <a:r>
              <a:rPr lang="en-US" sz="1800" dirty="0" err="1">
                <a:effectLst/>
              </a:rPr>
              <a:t>upaya</a:t>
            </a:r>
            <a:r>
              <a:rPr lang="en-US" sz="1800" dirty="0">
                <a:effectLst/>
              </a:rPr>
              <a:t> </a:t>
            </a:r>
            <a:r>
              <a:rPr lang="en-US" sz="1800" dirty="0" err="1">
                <a:effectLst/>
              </a:rPr>
              <a:t>untuk</a:t>
            </a:r>
            <a:r>
              <a:rPr lang="en-US" sz="1800" dirty="0">
                <a:effectLst/>
              </a:rPr>
              <a:t> </a:t>
            </a:r>
            <a:r>
              <a:rPr lang="en-US" sz="1800" dirty="0" err="1">
                <a:effectLst/>
              </a:rPr>
              <a:t>meningkatkan</a:t>
            </a:r>
            <a:r>
              <a:rPr lang="en-US" sz="1800" dirty="0">
                <a:effectLst/>
              </a:rPr>
              <a:t> </a:t>
            </a:r>
            <a:r>
              <a:rPr lang="en-US" sz="1800" dirty="0" err="1">
                <a:effectLst/>
              </a:rPr>
              <a:t>produktivitas</a:t>
            </a:r>
            <a:r>
              <a:rPr lang="en-US" sz="1800" dirty="0">
                <a:effectLst/>
              </a:rPr>
              <a:t> </a:t>
            </a:r>
            <a:r>
              <a:rPr lang="en-US" sz="1800" dirty="0" err="1">
                <a:effectLst/>
              </a:rPr>
              <a:t>namun</a:t>
            </a:r>
            <a:r>
              <a:rPr lang="en-US" sz="1800" dirty="0">
                <a:effectLst/>
              </a:rPr>
              <a:t> </a:t>
            </a:r>
            <a:r>
              <a:rPr lang="en-US" sz="1800" dirty="0" err="1">
                <a:effectLst/>
              </a:rPr>
              <a:t>menurunkan</a:t>
            </a:r>
            <a:r>
              <a:rPr lang="en-US" sz="1800" dirty="0">
                <a:effectLst/>
              </a:rPr>
              <a:t> </a:t>
            </a:r>
            <a:r>
              <a:rPr lang="en-US" sz="1800" dirty="0" err="1">
                <a:effectLst/>
              </a:rPr>
              <a:t>biaya</a:t>
            </a:r>
            <a:r>
              <a:rPr lang="en-US" sz="1800" dirty="0">
                <a:effectLst/>
              </a:rPr>
              <a:t> </a:t>
            </a:r>
            <a:r>
              <a:rPr lang="en-US" sz="1800" dirty="0" err="1">
                <a:effectLst/>
              </a:rPr>
              <a:t>organisasi</a:t>
            </a:r>
            <a:r>
              <a:rPr lang="en-US" sz="1800" dirty="0">
                <a:effectLst/>
              </a:rPr>
              <a:t>.</a:t>
            </a:r>
            <a:br>
              <a:rPr lang="en-US" sz="1800" dirty="0">
                <a:effectLst/>
              </a:rPr>
            </a:br>
            <a:r>
              <a:rPr lang="en-US" sz="1800" dirty="0" err="1">
                <a:effectLst/>
              </a:rPr>
              <a:t>Melalui</a:t>
            </a:r>
            <a:r>
              <a:rPr lang="en-US" sz="1800" dirty="0">
                <a:effectLst/>
              </a:rPr>
              <a:t> </a:t>
            </a:r>
            <a:r>
              <a:rPr lang="en-US" sz="1800" dirty="0" err="1">
                <a:effectLst/>
              </a:rPr>
              <a:t>sistem</a:t>
            </a:r>
            <a:r>
              <a:rPr lang="en-US" sz="1800" dirty="0">
                <a:effectLst/>
              </a:rPr>
              <a:t> </a:t>
            </a:r>
            <a:r>
              <a:rPr lang="en-US" sz="1800" dirty="0" err="1">
                <a:effectLst/>
              </a:rPr>
              <a:t>kerja</a:t>
            </a:r>
            <a:r>
              <a:rPr lang="en-US" sz="1800" dirty="0">
                <a:effectLst/>
              </a:rPr>
              <a:t> yang </a:t>
            </a:r>
            <a:r>
              <a:rPr lang="en-US" sz="1800" dirty="0" err="1">
                <a:effectLst/>
              </a:rPr>
              <a:t>terkoordinir</a:t>
            </a:r>
            <a:r>
              <a:rPr lang="en-US" sz="1800" dirty="0">
                <a:effectLst/>
              </a:rPr>
              <a:t> </a:t>
            </a:r>
            <a:r>
              <a:rPr lang="en-US" sz="1800" dirty="0" err="1">
                <a:effectLst/>
              </a:rPr>
              <a:t>dengan</a:t>
            </a:r>
            <a:r>
              <a:rPr lang="en-US" sz="1800" dirty="0">
                <a:effectLst/>
              </a:rPr>
              <a:t> </a:t>
            </a:r>
            <a:r>
              <a:rPr lang="en-US" sz="1800" dirty="0" err="1">
                <a:effectLst/>
              </a:rPr>
              <a:t>baik</a:t>
            </a:r>
            <a:r>
              <a:rPr lang="en-US" sz="1800" dirty="0">
                <a:effectLst/>
              </a:rPr>
              <a:t> </a:t>
            </a:r>
            <a:r>
              <a:rPr lang="en-US" sz="1800" dirty="0" err="1">
                <a:effectLst/>
              </a:rPr>
              <a:t>dan</a:t>
            </a:r>
            <a:r>
              <a:rPr lang="en-US" sz="1800" dirty="0">
                <a:effectLst/>
              </a:rPr>
              <a:t> </a:t>
            </a:r>
            <a:r>
              <a:rPr lang="en-US" sz="1800" dirty="0" err="1">
                <a:effectLst/>
              </a:rPr>
              <a:t>sistematis</a:t>
            </a:r>
            <a:r>
              <a:rPr lang="en-US" sz="1800" dirty="0">
                <a:effectLst/>
              </a:rPr>
              <a:t> </a:t>
            </a:r>
            <a:r>
              <a:rPr lang="en-US" sz="1800" dirty="0" err="1">
                <a:effectLst/>
              </a:rPr>
              <a:t>dapat</a:t>
            </a:r>
            <a:r>
              <a:rPr lang="en-US" sz="1800" dirty="0">
                <a:effectLst/>
              </a:rPr>
              <a:t> </a:t>
            </a:r>
            <a:r>
              <a:rPr lang="en-US" sz="1800" dirty="0" err="1">
                <a:effectLst/>
              </a:rPr>
              <a:t>meningkatkan</a:t>
            </a:r>
            <a:r>
              <a:rPr lang="en-US" sz="1800" dirty="0">
                <a:effectLst/>
              </a:rPr>
              <a:t> </a:t>
            </a:r>
            <a:r>
              <a:rPr lang="en-US" sz="1800" dirty="0" err="1">
                <a:effectLst/>
              </a:rPr>
              <a:t>kualitas</a:t>
            </a:r>
            <a:r>
              <a:rPr lang="en-US" sz="1800" dirty="0">
                <a:effectLst/>
              </a:rPr>
              <a:t> </a:t>
            </a:r>
            <a:r>
              <a:rPr lang="en-US" sz="1800" dirty="0" err="1">
                <a:effectLst/>
              </a:rPr>
              <a:t>sumber</a:t>
            </a:r>
            <a:r>
              <a:rPr lang="en-US" sz="1800" dirty="0">
                <a:effectLst/>
              </a:rPr>
              <a:t> </a:t>
            </a:r>
            <a:r>
              <a:rPr lang="en-US" sz="1800" dirty="0" err="1">
                <a:effectLst/>
              </a:rPr>
              <a:t>daya</a:t>
            </a:r>
            <a:r>
              <a:rPr lang="en-US" sz="1800" dirty="0">
                <a:effectLst/>
              </a:rPr>
              <a:t> </a:t>
            </a:r>
            <a:r>
              <a:rPr lang="en-US" sz="1800" dirty="0" err="1">
                <a:effectLst/>
              </a:rPr>
              <a:t>manusia</a:t>
            </a:r>
            <a:r>
              <a:rPr lang="en-US" sz="2000" dirty="0">
                <a:effectLst/>
              </a:rPr>
              <a:t>.</a:t>
            </a:r>
            <a:br>
              <a:rPr lang="en-US" sz="2000" dirty="0">
                <a:effectLst/>
              </a:rPr>
            </a:br>
            <a:endParaRPr lang="en-US" sz="2000" dirty="0"/>
          </a:p>
        </p:txBody>
      </p:sp>
      <p:sp>
        <p:nvSpPr>
          <p:cNvPr id="3" name="Content Placeholder 2"/>
          <p:cNvSpPr>
            <a:spLocks noGrp="1"/>
          </p:cNvSpPr>
          <p:nvPr>
            <p:ph idx="1"/>
          </p:nvPr>
        </p:nvSpPr>
        <p:spPr>
          <a:xfrm>
            <a:off x="304801" y="3810000"/>
            <a:ext cx="1828800" cy="685799"/>
          </a:xfrm>
        </p:spPr>
        <p:txBody>
          <a:bodyPr>
            <a:normAutofit fontScale="92500"/>
          </a:bodyPr>
          <a:lstStyle/>
          <a:p>
            <a:pPr marL="0" indent="0">
              <a:buNone/>
            </a:pPr>
            <a:r>
              <a:rPr lang="en-US" b="1" dirty="0" smtClean="0"/>
              <a:t>CONTOH :</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4114800"/>
            <a:ext cx="4211477" cy="254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79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81200"/>
            <a:ext cx="8686800" cy="2057400"/>
          </a:xfrm>
        </p:spPr>
        <p:txBody>
          <a:bodyPr>
            <a:normAutofit fontScale="90000"/>
          </a:bodyPr>
          <a:lstStyle/>
          <a:p>
            <a:r>
              <a:rPr lang="en-US" sz="2200" dirty="0" smtClean="0"/>
              <a:t/>
            </a:r>
            <a:br>
              <a:rPr lang="en-US" sz="2200" dirty="0" smtClean="0"/>
            </a:br>
            <a:r>
              <a:rPr lang="en-US" sz="2200" dirty="0" smtClean="0"/>
              <a:t>CONTOH SISTEM MANAJEMEN </a:t>
            </a:r>
            <a:r>
              <a:rPr lang="en-US" sz="2200" dirty="0" smtClean="0"/>
              <a:t>INFORMASI</a:t>
            </a:r>
            <a:r>
              <a:rPr lang="id-ID" sz="2200" dirty="0" smtClean="0"/>
              <a:t/>
            </a:r>
            <a:br>
              <a:rPr lang="id-ID" sz="2200" dirty="0" smtClean="0"/>
            </a:br>
            <a:r>
              <a:rPr lang="id-ID" sz="2200" dirty="0" smtClean="0">
                <a:solidFill>
                  <a:srgbClr val="FF0000"/>
                </a:solidFill>
              </a:rPr>
              <a:t>CARI PENJELASANNYA SECARA SINGKAT....?</a:t>
            </a:r>
            <a:r>
              <a:rPr lang="en-US" sz="2200" dirty="0" smtClean="0"/>
              <a:t/>
            </a:r>
            <a:br>
              <a:rPr lang="en-US" sz="2200" dirty="0" smtClean="0"/>
            </a:br>
            <a:r>
              <a:rPr lang="en-US" sz="2200" dirty="0" smtClean="0"/>
              <a:t>1. ENTERPRISE RESOURCE PLANNING (FRP</a:t>
            </a:r>
            <a:r>
              <a:rPr lang="en-US" sz="2200" dirty="0" smtClean="0"/>
              <a:t>)</a:t>
            </a:r>
            <a:r>
              <a:rPr lang="id-ID" sz="2200" dirty="0" smtClean="0"/>
              <a:t> </a:t>
            </a:r>
            <a:br>
              <a:rPr lang="id-ID" sz="2200" dirty="0" smtClean="0"/>
            </a:br>
            <a:r>
              <a:rPr lang="en-US" sz="2200" dirty="0" smtClean="0"/>
              <a:t>2</a:t>
            </a:r>
            <a:r>
              <a:rPr lang="en-US" sz="2200" dirty="0" smtClean="0"/>
              <a:t>. SUPPLY CHAIN MANAGEMENT (SCM)</a:t>
            </a:r>
            <a:br>
              <a:rPr lang="en-US" sz="2200" dirty="0" smtClean="0"/>
            </a:br>
            <a:r>
              <a:rPr lang="en-US" sz="2200" dirty="0" smtClean="0"/>
              <a:t>3. TRANSACTION PROCESSING SYSTEM (TPS)</a:t>
            </a:r>
            <a:br>
              <a:rPr lang="en-US" sz="2200" dirty="0" smtClean="0"/>
            </a:br>
            <a:r>
              <a:rPr lang="en-US" sz="2200" dirty="0" smtClean="0"/>
              <a:t>4. OFFICE </a:t>
            </a:r>
            <a:r>
              <a:rPr lang="en-US" sz="2200" dirty="0" err="1" smtClean="0"/>
              <a:t>AUTOMation</a:t>
            </a:r>
            <a:r>
              <a:rPr lang="en-US" sz="2200" dirty="0" smtClean="0"/>
              <a:t> system (</a:t>
            </a:r>
            <a:r>
              <a:rPr lang="en-US" sz="2200" dirty="0" err="1" smtClean="0"/>
              <a:t>oas</a:t>
            </a:r>
            <a:r>
              <a:rPr lang="en-US" sz="2200" dirty="0" smtClean="0"/>
              <a:t>)</a:t>
            </a:r>
            <a:br>
              <a:rPr lang="en-US" sz="2200" dirty="0" smtClean="0"/>
            </a:br>
            <a:r>
              <a:rPr lang="en-US" sz="2200" dirty="0" smtClean="0"/>
              <a:t>5. </a:t>
            </a:r>
            <a:r>
              <a:rPr lang="en-US" sz="2200" dirty="0" err="1" smtClean="0"/>
              <a:t>informastic</a:t>
            </a:r>
            <a:r>
              <a:rPr lang="en-US" sz="2200" dirty="0" smtClean="0"/>
              <a:t> </a:t>
            </a:r>
            <a:r>
              <a:rPr lang="en-US" sz="2200" dirty="0" err="1" smtClean="0"/>
              <a:t>manament</a:t>
            </a:r>
            <a:r>
              <a:rPr lang="en-US" sz="2200" dirty="0" smtClean="0"/>
              <a:t> system (</a:t>
            </a:r>
            <a:r>
              <a:rPr lang="en-US" sz="2200" dirty="0" err="1" smtClean="0"/>
              <a:t>ims</a:t>
            </a:r>
            <a:r>
              <a:rPr lang="en-US" sz="2200" dirty="0" smtClean="0"/>
              <a:t>)</a:t>
            </a:r>
            <a:br>
              <a:rPr lang="en-US" sz="2200" dirty="0" smtClean="0"/>
            </a:br>
            <a:r>
              <a:rPr lang="en-US" sz="2200" dirty="0" smtClean="0"/>
              <a:t>6. knowledge  work system (</a:t>
            </a:r>
            <a:r>
              <a:rPr lang="en-US" sz="2200" dirty="0" err="1" smtClean="0"/>
              <a:t>kws</a:t>
            </a:r>
            <a:r>
              <a:rPr lang="en-US" sz="2200" dirty="0" smtClean="0"/>
              <a:t>)</a:t>
            </a:r>
            <a:br>
              <a:rPr lang="en-US" sz="2200" dirty="0" smtClean="0"/>
            </a:br>
            <a:r>
              <a:rPr lang="en-US" sz="2200" dirty="0" smtClean="0"/>
              <a:t>7. decision support system (</a:t>
            </a:r>
            <a:r>
              <a:rPr lang="en-US" sz="2200" dirty="0" err="1" smtClean="0"/>
              <a:t>dss</a:t>
            </a:r>
            <a:r>
              <a:rPr lang="en-US" sz="2200" dirty="0" smtClean="0"/>
              <a:t>)</a:t>
            </a:r>
            <a:br>
              <a:rPr lang="en-US" sz="2200" dirty="0" smtClean="0"/>
            </a:br>
            <a:r>
              <a:rPr lang="en-US" sz="2200" dirty="0" smtClean="0"/>
              <a:t>8. expert system (</a:t>
            </a:r>
            <a:r>
              <a:rPr lang="en-US" sz="2200" dirty="0" err="1" smtClean="0"/>
              <a:t>es</a:t>
            </a:r>
            <a:r>
              <a:rPr lang="en-US" sz="2200" dirty="0" smtClean="0"/>
              <a:t>) </a:t>
            </a:r>
            <a:r>
              <a:rPr lang="en-US" sz="2200" dirty="0" err="1" smtClean="0"/>
              <a:t>dan</a:t>
            </a:r>
            <a:r>
              <a:rPr lang="en-US" sz="2200" dirty="0" smtClean="0"/>
              <a:t> artificial </a:t>
            </a:r>
            <a:r>
              <a:rPr lang="en-US" sz="2200" dirty="0" err="1" smtClean="0"/>
              <a:t>inteligent</a:t>
            </a:r>
            <a:r>
              <a:rPr lang="en-US" sz="2200" dirty="0" smtClean="0"/>
              <a:t> (</a:t>
            </a:r>
            <a:r>
              <a:rPr lang="en-US" sz="2200" dirty="0" err="1" smtClean="0"/>
              <a:t>a.i</a:t>
            </a:r>
            <a:r>
              <a:rPr lang="en-US" sz="2200" dirty="0" smtClean="0"/>
              <a:t>)</a:t>
            </a:r>
            <a:br>
              <a:rPr lang="en-US" sz="2200" dirty="0" smtClean="0"/>
            </a:br>
            <a:r>
              <a:rPr lang="en-US" sz="2200" dirty="0" smtClean="0"/>
              <a:t>9. </a:t>
            </a:r>
            <a:r>
              <a:rPr lang="en-US" sz="2200" dirty="0" err="1" smtClean="0"/>
              <a:t>execurive</a:t>
            </a:r>
            <a:r>
              <a:rPr lang="en-US" sz="2200" dirty="0" smtClean="0"/>
              <a:t> support system (</a:t>
            </a:r>
            <a:r>
              <a:rPr lang="en-US" sz="2200" dirty="0" err="1" smtClean="0"/>
              <a:t>ess</a:t>
            </a:r>
            <a:r>
              <a:rPr lang="en-US" sz="2200" dirty="0" smtClean="0"/>
              <a:t>)</a:t>
            </a:r>
            <a:br>
              <a:rPr lang="en-US" sz="2200" dirty="0" smtClean="0"/>
            </a:br>
            <a:r>
              <a:rPr lang="en-US" sz="2200" dirty="0" smtClean="0"/>
              <a:t/>
            </a:r>
            <a:br>
              <a:rPr lang="en-US" sz="2200" dirty="0" smtClean="0"/>
            </a:br>
            <a:r>
              <a:rPr lang="en-US" sz="2200" dirty="0" err="1" smtClean="0"/>
              <a:t>contoh</a:t>
            </a:r>
            <a:r>
              <a:rPr lang="en-US" sz="2200" dirty="0" smtClean="0"/>
              <a:t> </a:t>
            </a:r>
            <a:r>
              <a:rPr lang="en-US" sz="2200" dirty="0" err="1" smtClean="0"/>
              <a:t>gambar</a:t>
            </a:r>
            <a:r>
              <a:rPr lang="en-US" sz="2200" dirty="0" smtClean="0"/>
              <a:t> :</a:t>
            </a:r>
            <a:r>
              <a:rPr lang="en-US" sz="2800" dirty="0"/>
              <a:t/>
            </a:r>
            <a:br>
              <a:rPr lang="en-US" sz="2800" dirty="0"/>
            </a:br>
            <a:r>
              <a:rPr lang="en-US" sz="2800" dirty="0" smtClean="0"/>
              <a:t/>
            </a:r>
            <a:br>
              <a:rPr lang="en-US" sz="2800" dirty="0" smtClean="0"/>
            </a:br>
            <a:r>
              <a:rPr lang="en-US" sz="2800" dirty="0"/>
              <a:t/>
            </a:r>
            <a:br>
              <a:rPr lang="en-US" sz="2800" dirty="0"/>
            </a:br>
            <a:r>
              <a:rPr lang="en-US" sz="2800" dirty="0"/>
              <a:t/>
            </a:r>
            <a:br>
              <a:rPr lang="en-US" sz="2800" dirty="0"/>
            </a:br>
            <a:r>
              <a:rPr lang="en-US" sz="2800" dirty="0" smtClean="0"/>
              <a:t/>
            </a:r>
            <a:br>
              <a:rPr lang="en-US" sz="2800" dirty="0" smtClean="0"/>
            </a:br>
            <a:r>
              <a:rPr lang="en-US" sz="2800" dirty="0" smtClean="0"/>
              <a:t/>
            </a:r>
            <a:br>
              <a:rPr lang="en-US" sz="2800" dirty="0" smtClean="0"/>
            </a:br>
            <a:r>
              <a:rPr lang="en-US" sz="2800" dirty="0" smtClean="0"/>
              <a:t> </a:t>
            </a:r>
            <a:r>
              <a:rPr lang="en-US" sz="2800" dirty="0" err="1" smtClean="0"/>
              <a:t>sekian</a:t>
            </a:r>
            <a:r>
              <a:rPr lang="en-US" sz="2800" dirty="0" smtClean="0"/>
              <a:t> </a:t>
            </a:r>
            <a:r>
              <a:rPr lang="en-US" sz="2800" dirty="0" err="1" smtClean="0"/>
              <a:t>terimakasih</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962400"/>
            <a:ext cx="4267200" cy="17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6694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143</TotalTime>
  <Words>13</Words>
  <Application>Microsoft Office PowerPoint</Application>
  <PresentationFormat>On-screen Show (4:3)</PresentationFormat>
  <Paragraphs>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Trek</vt:lpstr>
      <vt:lpstr>CONTOH :</vt:lpstr>
      <vt:lpstr>FUNGSI MANAJEMEN SISTEM INFORMASI.    Mempermudah manajer untuk merencanakan, mengawasi, mengarahkan dan mendelegasikan pekerjaan kepada semua anggota tim melalui hubungan satu komando atau koordinasi. Data yang tersaji menjadi lebih efektif dan efisien serta lebih akurat dan tepat waktu.  Dapat menjadi salah satu upaya untuk meningkatkan produktivitas namun menurunkan biaya organisasi. Melalui sistem kerja yang terkoordinir dengan baik dan sistematis dapat meningkatkan kualitas sumber daya manusia. </vt:lpstr>
      <vt:lpstr> CONTOH SISTEM MANAJEMEN INFORMASI CARI PENJELASANNYA SECARA SINGKAT....? 1. ENTERPRISE RESOURCE PLANNING (FRP)  2. SUPPLY CHAIN MANAGEMENT (SCM) 3. TRANSACTION PROCESSING SYSTEM (TPS) 4. OFFICE AUTOMation system (oas) 5. informastic manament system (ims) 6. knowledge  work system (kws) 7. decision support system (dss) 8. expert system (es) dan artificial inteligent (a.i) 9. execurive support system (ess)  contoh gambar :       sekian 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Dzaenuddin</cp:lastModifiedBy>
  <cp:revision>17</cp:revision>
  <dcterms:created xsi:type="dcterms:W3CDTF">2019-11-24T12:01:56Z</dcterms:created>
  <dcterms:modified xsi:type="dcterms:W3CDTF">2020-12-22T12:59:03Z</dcterms:modified>
</cp:coreProperties>
</file>