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56" r:id="rId2"/>
    <p:sldId id="258" r:id="rId3"/>
    <p:sldId id="260" r:id="rId4"/>
    <p:sldId id="259" r:id="rId5"/>
    <p:sldId id="284" r:id="rId6"/>
    <p:sldId id="263" r:id="rId7"/>
    <p:sldId id="262" r:id="rId8"/>
    <p:sldId id="285" r:id="rId9"/>
    <p:sldId id="269" r:id="rId10"/>
    <p:sldId id="264" r:id="rId11"/>
    <p:sldId id="286" r:id="rId12"/>
    <p:sldId id="261" r:id="rId13"/>
    <p:sldId id="287" r:id="rId14"/>
    <p:sldId id="288" r:id="rId15"/>
    <p:sldId id="289" r:id="rId16"/>
    <p:sldId id="290" r:id="rId17"/>
    <p:sldId id="276"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Libre Baskerville" panose="02000000000000000000" pitchFamily="2" charset="0"/>
      <p:regular r:id="rId24"/>
      <p:bold r:id="rId25"/>
      <p: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7A"/>
    <a:srgbClr val="75787E"/>
    <a:srgbClr val="8C8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1F80DC-B3E7-454D-831E-A06D3A44725C}">
  <a:tblStyle styleId="{E91F80DC-B3E7-454D-831E-A06D3A4472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23" autoAdjust="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21T12:39:22.076" idx="1">
    <p:pos x="5311" y="2398"/>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97bad8eefc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97bad8eefc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a733b15289_0_96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a733b15289_0_96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612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97bad8eefc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97bad8eef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a733b15289_0_96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a733b15289_0_96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527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a733b15289_0_96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a733b15289_0_96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574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97bad8eefc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97bad8eef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981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97bad8eefc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97bad8eefc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164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a733b15289_0_24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a733b15289_0_24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a733b15289_0_14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a733b15289_0_14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a733b15289_0_96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a733b15289_0_96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97bad8ee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97bad8ee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a733b15289_0_96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a733b15289_0_96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07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97bad8eefc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97bad8eef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97bad8eef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97bad8eef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a733b15289_0_96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a733b15289_0_96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434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9a35620c1d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9a35620c1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0" y="1361900"/>
            <a:ext cx="38541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100" y="3680050"/>
            <a:ext cx="38541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0" y="0"/>
            <a:ext cx="9144004" cy="440873"/>
            <a:chOff x="-50" y="0"/>
            <a:chExt cx="9144004" cy="440873"/>
          </a:xfrm>
        </p:grpSpPr>
        <p:sp>
          <p:nvSpPr>
            <p:cNvPr id="12" name="Google Shape;12;p2"/>
            <p:cNvSpPr/>
            <p:nvPr/>
          </p:nvSpPr>
          <p:spPr>
            <a:xfrm>
              <a:off x="281354" y="62590"/>
              <a:ext cx="354935" cy="378283"/>
            </a:xfrm>
            <a:custGeom>
              <a:avLst/>
              <a:gdLst/>
              <a:ahLst/>
              <a:cxnLst/>
              <a:rect l="l" t="t" r="r" b="b"/>
              <a:pathLst>
                <a:path w="3618" h="3856" extrusionOk="0">
                  <a:moveTo>
                    <a:pt x="1" y="0"/>
                  </a:moveTo>
                  <a:lnTo>
                    <a:pt x="1809" y="3855"/>
                  </a:lnTo>
                  <a:lnTo>
                    <a:pt x="3618"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8747" y="62590"/>
              <a:ext cx="354935" cy="378283"/>
            </a:xfrm>
            <a:custGeom>
              <a:avLst/>
              <a:gdLst/>
              <a:ahLst/>
              <a:cxnLst/>
              <a:rect l="l" t="t" r="r" b="b"/>
              <a:pathLst>
                <a:path w="3618" h="3856" extrusionOk="0">
                  <a:moveTo>
                    <a:pt x="0" y="0"/>
                  </a:moveTo>
                  <a:lnTo>
                    <a:pt x="1809" y="3855"/>
                  </a:lnTo>
                  <a:lnTo>
                    <a:pt x="361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316926" y="62590"/>
              <a:ext cx="354935" cy="378283"/>
            </a:xfrm>
            <a:custGeom>
              <a:avLst/>
              <a:gdLst/>
              <a:ahLst/>
              <a:cxnLst/>
              <a:rect l="l" t="t" r="r" b="b"/>
              <a:pathLst>
                <a:path w="3618" h="3856" extrusionOk="0">
                  <a:moveTo>
                    <a:pt x="1" y="0"/>
                  </a:moveTo>
                  <a:lnTo>
                    <a:pt x="1809" y="3855"/>
                  </a:lnTo>
                  <a:lnTo>
                    <a:pt x="3618"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34320"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51616"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869893" y="62590"/>
              <a:ext cx="353954" cy="378283"/>
            </a:xfrm>
            <a:custGeom>
              <a:avLst/>
              <a:gdLst/>
              <a:ahLst/>
              <a:cxnLst/>
              <a:rect l="l" t="t" r="r" b="b"/>
              <a:pathLst>
                <a:path w="3608" h="3856" extrusionOk="0">
                  <a:moveTo>
                    <a:pt x="0" y="0"/>
                  </a:moveTo>
                  <a:lnTo>
                    <a:pt x="1799" y="3855"/>
                  </a:lnTo>
                  <a:lnTo>
                    <a:pt x="3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87188"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90448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421780" y="62590"/>
              <a:ext cx="354935" cy="378283"/>
            </a:xfrm>
            <a:custGeom>
              <a:avLst/>
              <a:gdLst/>
              <a:ahLst/>
              <a:cxnLst/>
              <a:rect l="l" t="t" r="r" b="b"/>
              <a:pathLst>
                <a:path w="3618" h="3856" extrusionOk="0">
                  <a:moveTo>
                    <a:pt x="1" y="0"/>
                  </a:moveTo>
                  <a:lnTo>
                    <a:pt x="1809" y="3855"/>
                  </a:lnTo>
                  <a:lnTo>
                    <a:pt x="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940057"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57352" y="62590"/>
              <a:ext cx="354935" cy="378283"/>
            </a:xfrm>
            <a:custGeom>
              <a:avLst/>
              <a:gdLst/>
              <a:ahLst/>
              <a:cxnLst/>
              <a:rect l="l" t="t" r="r" b="b"/>
              <a:pathLst>
                <a:path w="3618" h="3856" extrusionOk="0">
                  <a:moveTo>
                    <a:pt x="1" y="0"/>
                  </a:moveTo>
                  <a:lnTo>
                    <a:pt x="1809" y="3855"/>
                  </a:lnTo>
                  <a:lnTo>
                    <a:pt x="3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0" y="0"/>
              <a:ext cx="9144004" cy="62675"/>
            </a:xfrm>
            <a:custGeom>
              <a:avLst/>
              <a:gdLst/>
              <a:ahLst/>
              <a:cxnLst/>
              <a:rect l="l" t="t" r="r" b="b"/>
              <a:pathLst>
                <a:path w="58321" h="639" extrusionOk="0">
                  <a:moveTo>
                    <a:pt x="1" y="1"/>
                  </a:moveTo>
                  <a:lnTo>
                    <a:pt x="1" y="638"/>
                  </a:lnTo>
                  <a:lnTo>
                    <a:pt x="58321" y="638"/>
                  </a:lnTo>
                  <a:lnTo>
                    <a:pt x="58321"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2015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37547"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55726"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473120"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416"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508693" y="62590"/>
              <a:ext cx="353954" cy="378283"/>
            </a:xfrm>
            <a:custGeom>
              <a:avLst/>
              <a:gdLst/>
              <a:ahLst/>
              <a:cxnLst/>
              <a:rect l="l" t="t" r="r" b="b"/>
              <a:pathLst>
                <a:path w="3608" h="3856" extrusionOk="0">
                  <a:moveTo>
                    <a:pt x="0" y="0"/>
                  </a:moveTo>
                  <a:lnTo>
                    <a:pt x="1799" y="3855"/>
                  </a:lnTo>
                  <a:lnTo>
                    <a:pt x="3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2_4">
    <p:spTree>
      <p:nvGrpSpPr>
        <p:cNvPr id="1" name="Shape 354"/>
        <p:cNvGrpSpPr/>
        <p:nvPr/>
      </p:nvGrpSpPr>
      <p:grpSpPr>
        <a:xfrm>
          <a:off x="0" y="0"/>
          <a:ext cx="0" cy="0"/>
          <a:chOff x="0" y="0"/>
          <a:chExt cx="0" cy="0"/>
        </a:xfrm>
      </p:grpSpPr>
      <p:sp>
        <p:nvSpPr>
          <p:cNvPr id="355" name="Google Shape;355;p19"/>
          <p:cNvSpPr txBox="1">
            <a:spLocks noGrp="1"/>
          </p:cNvSpPr>
          <p:nvPr>
            <p:ph type="subTitle" idx="1"/>
          </p:nvPr>
        </p:nvSpPr>
        <p:spPr>
          <a:xfrm>
            <a:off x="2186270" y="1971430"/>
            <a:ext cx="22842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6" name="Google Shape;356;p19">
            <a:hlinkClick r:id="" action="ppaction://noaction"/>
          </p:cNvPr>
          <p:cNvSpPr txBox="1">
            <a:spLocks noGrp="1"/>
          </p:cNvSpPr>
          <p:nvPr>
            <p:ph type="title"/>
          </p:nvPr>
        </p:nvSpPr>
        <p:spPr>
          <a:xfrm>
            <a:off x="2186390" y="1575674"/>
            <a:ext cx="2284200" cy="342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7" name="Google Shape;357;p19">
            <a:hlinkClick r:id="" action="ppaction://noaction"/>
          </p:cNvPr>
          <p:cNvSpPr txBox="1">
            <a:spLocks noGrp="1"/>
          </p:cNvSpPr>
          <p:nvPr>
            <p:ph type="title" idx="2" hasCustomPrompt="1"/>
          </p:nvPr>
        </p:nvSpPr>
        <p:spPr>
          <a:xfrm>
            <a:off x="1268695" y="1526638"/>
            <a:ext cx="765000" cy="9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358" name="Google Shape;358;p19"/>
          <p:cNvSpPr txBox="1">
            <a:spLocks noGrp="1"/>
          </p:cNvSpPr>
          <p:nvPr>
            <p:ph type="subTitle" idx="3"/>
          </p:nvPr>
        </p:nvSpPr>
        <p:spPr>
          <a:xfrm>
            <a:off x="5616473" y="1971430"/>
            <a:ext cx="22842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9" name="Google Shape;359;p19">
            <a:hlinkClick r:id="" action="ppaction://noaction"/>
          </p:cNvPr>
          <p:cNvSpPr txBox="1">
            <a:spLocks noGrp="1"/>
          </p:cNvSpPr>
          <p:nvPr>
            <p:ph type="title" idx="4"/>
          </p:nvPr>
        </p:nvSpPr>
        <p:spPr>
          <a:xfrm>
            <a:off x="5616593" y="1575674"/>
            <a:ext cx="2284200" cy="342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60" name="Google Shape;360;p19">
            <a:hlinkClick r:id="" action="ppaction://noaction"/>
          </p:cNvPr>
          <p:cNvSpPr txBox="1">
            <a:spLocks noGrp="1"/>
          </p:cNvSpPr>
          <p:nvPr>
            <p:ph type="title" idx="5" hasCustomPrompt="1"/>
          </p:nvPr>
        </p:nvSpPr>
        <p:spPr>
          <a:xfrm>
            <a:off x="4775422" y="1526638"/>
            <a:ext cx="765000" cy="9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361" name="Google Shape;361;p19"/>
          <p:cNvSpPr txBox="1">
            <a:spLocks noGrp="1"/>
          </p:cNvSpPr>
          <p:nvPr>
            <p:ph type="subTitle" idx="6"/>
          </p:nvPr>
        </p:nvSpPr>
        <p:spPr>
          <a:xfrm>
            <a:off x="2186270" y="3464358"/>
            <a:ext cx="22842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62" name="Google Shape;362;p19">
            <a:hlinkClick r:id="" action="ppaction://noaction"/>
          </p:cNvPr>
          <p:cNvSpPr txBox="1">
            <a:spLocks noGrp="1"/>
          </p:cNvSpPr>
          <p:nvPr>
            <p:ph type="title" idx="7"/>
          </p:nvPr>
        </p:nvSpPr>
        <p:spPr>
          <a:xfrm>
            <a:off x="2186444" y="3068594"/>
            <a:ext cx="2284200" cy="342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63" name="Google Shape;363;p19">
            <a:hlinkClick r:id="" action="ppaction://noaction"/>
          </p:cNvPr>
          <p:cNvSpPr txBox="1">
            <a:spLocks noGrp="1"/>
          </p:cNvSpPr>
          <p:nvPr>
            <p:ph type="title" idx="8" hasCustomPrompt="1"/>
          </p:nvPr>
        </p:nvSpPr>
        <p:spPr>
          <a:xfrm>
            <a:off x="1278495" y="3019566"/>
            <a:ext cx="765000" cy="9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364" name="Google Shape;364;p19"/>
          <p:cNvSpPr txBox="1">
            <a:spLocks noGrp="1"/>
          </p:cNvSpPr>
          <p:nvPr>
            <p:ph type="subTitle" idx="9"/>
          </p:nvPr>
        </p:nvSpPr>
        <p:spPr>
          <a:xfrm>
            <a:off x="5616473" y="3464358"/>
            <a:ext cx="22842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65" name="Google Shape;365;p19">
            <a:hlinkClick r:id="" action="ppaction://noaction"/>
          </p:cNvPr>
          <p:cNvSpPr txBox="1">
            <a:spLocks noGrp="1"/>
          </p:cNvSpPr>
          <p:nvPr>
            <p:ph type="title" idx="13"/>
          </p:nvPr>
        </p:nvSpPr>
        <p:spPr>
          <a:xfrm>
            <a:off x="5616593" y="3068594"/>
            <a:ext cx="2284200" cy="342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66" name="Google Shape;366;p19">
            <a:hlinkClick r:id="" action="ppaction://noaction"/>
          </p:cNvPr>
          <p:cNvSpPr txBox="1">
            <a:spLocks noGrp="1"/>
          </p:cNvSpPr>
          <p:nvPr>
            <p:ph type="title" idx="14" hasCustomPrompt="1"/>
          </p:nvPr>
        </p:nvSpPr>
        <p:spPr>
          <a:xfrm>
            <a:off x="4775272" y="3019566"/>
            <a:ext cx="765000" cy="9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367" name="Google Shape;367;p19"/>
          <p:cNvSpPr txBox="1">
            <a:spLocks noGrp="1"/>
          </p:cNvSpPr>
          <p:nvPr>
            <p:ph type="title" idx="15"/>
          </p:nvPr>
        </p:nvSpPr>
        <p:spPr>
          <a:xfrm>
            <a:off x="717900" y="542475"/>
            <a:ext cx="77082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1">
    <p:spTree>
      <p:nvGrpSpPr>
        <p:cNvPr id="1" name="Shape 368"/>
        <p:cNvGrpSpPr/>
        <p:nvPr/>
      </p:nvGrpSpPr>
      <p:grpSpPr>
        <a:xfrm>
          <a:off x="0" y="0"/>
          <a:ext cx="0" cy="0"/>
          <a:chOff x="0" y="0"/>
          <a:chExt cx="0" cy="0"/>
        </a:xfrm>
      </p:grpSpPr>
      <p:sp>
        <p:nvSpPr>
          <p:cNvPr id="369" name="Google Shape;369;p20"/>
          <p:cNvSpPr txBox="1">
            <a:spLocks noGrp="1"/>
          </p:cNvSpPr>
          <p:nvPr>
            <p:ph type="title"/>
          </p:nvPr>
        </p:nvSpPr>
        <p:spPr>
          <a:xfrm>
            <a:off x="2880743" y="3213418"/>
            <a:ext cx="3382500" cy="503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370" name="Google Shape;370;p20"/>
          <p:cNvSpPr txBox="1">
            <a:spLocks noGrp="1"/>
          </p:cNvSpPr>
          <p:nvPr>
            <p:ph type="subTitle" idx="1"/>
          </p:nvPr>
        </p:nvSpPr>
        <p:spPr>
          <a:xfrm>
            <a:off x="1534050" y="1408821"/>
            <a:ext cx="6075900" cy="1731300"/>
          </a:xfrm>
          <a:prstGeom prst="rect">
            <a:avLst/>
          </a:prstGeom>
          <a:noFill/>
        </p:spPr>
        <p:txBody>
          <a:bodyPr spcFirstLastPara="1" wrap="square" lIns="91425" tIns="91425" rIns="91425" bIns="91425" anchor="ctr" anchorCtr="0">
            <a:noAutofit/>
          </a:bodyPr>
          <a:lstStyle>
            <a:lvl1pPr marR="228600" lvl="0" algn="ctr" rtl="0">
              <a:lnSpc>
                <a:spcPct val="100000"/>
              </a:lnSpc>
              <a:spcBef>
                <a:spcPts val="1000"/>
              </a:spcBef>
              <a:spcAft>
                <a:spcPts val="0"/>
              </a:spcAft>
              <a:buClr>
                <a:schemeClr val="dk1"/>
              </a:buClr>
              <a:buSzPts val="18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71" name="Google Shape;371;p20"/>
          <p:cNvGrpSpPr/>
          <p:nvPr/>
        </p:nvGrpSpPr>
        <p:grpSpPr>
          <a:xfrm>
            <a:off x="-50" y="0"/>
            <a:ext cx="9144004" cy="440873"/>
            <a:chOff x="-50" y="0"/>
            <a:chExt cx="9144004" cy="440873"/>
          </a:xfrm>
        </p:grpSpPr>
        <p:sp>
          <p:nvSpPr>
            <p:cNvPr id="372" name="Google Shape;372;p20"/>
            <p:cNvSpPr/>
            <p:nvPr/>
          </p:nvSpPr>
          <p:spPr>
            <a:xfrm>
              <a:off x="281354" y="62590"/>
              <a:ext cx="354935" cy="378283"/>
            </a:xfrm>
            <a:custGeom>
              <a:avLst/>
              <a:gdLst/>
              <a:ahLst/>
              <a:cxnLst/>
              <a:rect l="l" t="t" r="r" b="b"/>
              <a:pathLst>
                <a:path w="3618" h="3856" extrusionOk="0">
                  <a:moveTo>
                    <a:pt x="1" y="0"/>
                  </a:moveTo>
                  <a:lnTo>
                    <a:pt x="1809" y="3855"/>
                  </a:lnTo>
                  <a:lnTo>
                    <a:pt x="3618"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798747" y="62590"/>
              <a:ext cx="354935" cy="378283"/>
            </a:xfrm>
            <a:custGeom>
              <a:avLst/>
              <a:gdLst/>
              <a:ahLst/>
              <a:cxnLst/>
              <a:rect l="l" t="t" r="r" b="b"/>
              <a:pathLst>
                <a:path w="3618" h="3856" extrusionOk="0">
                  <a:moveTo>
                    <a:pt x="0" y="0"/>
                  </a:moveTo>
                  <a:lnTo>
                    <a:pt x="1809" y="3855"/>
                  </a:lnTo>
                  <a:lnTo>
                    <a:pt x="361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1316926" y="62590"/>
              <a:ext cx="354935" cy="378283"/>
            </a:xfrm>
            <a:custGeom>
              <a:avLst/>
              <a:gdLst/>
              <a:ahLst/>
              <a:cxnLst/>
              <a:rect l="l" t="t" r="r" b="b"/>
              <a:pathLst>
                <a:path w="3618" h="3856" extrusionOk="0">
                  <a:moveTo>
                    <a:pt x="1" y="0"/>
                  </a:moveTo>
                  <a:lnTo>
                    <a:pt x="1809" y="3855"/>
                  </a:lnTo>
                  <a:lnTo>
                    <a:pt x="3618"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1834320"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2351616"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2869893" y="62590"/>
              <a:ext cx="353954" cy="378283"/>
            </a:xfrm>
            <a:custGeom>
              <a:avLst/>
              <a:gdLst/>
              <a:ahLst/>
              <a:cxnLst/>
              <a:rect l="l" t="t" r="r" b="b"/>
              <a:pathLst>
                <a:path w="3608" h="3856" extrusionOk="0">
                  <a:moveTo>
                    <a:pt x="0" y="0"/>
                  </a:moveTo>
                  <a:lnTo>
                    <a:pt x="1799" y="3855"/>
                  </a:lnTo>
                  <a:lnTo>
                    <a:pt x="3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3387188"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390448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4421780" y="62590"/>
              <a:ext cx="354935" cy="378283"/>
            </a:xfrm>
            <a:custGeom>
              <a:avLst/>
              <a:gdLst/>
              <a:ahLst/>
              <a:cxnLst/>
              <a:rect l="l" t="t" r="r" b="b"/>
              <a:pathLst>
                <a:path w="3618" h="3856" extrusionOk="0">
                  <a:moveTo>
                    <a:pt x="1" y="0"/>
                  </a:moveTo>
                  <a:lnTo>
                    <a:pt x="1809" y="3855"/>
                  </a:lnTo>
                  <a:lnTo>
                    <a:pt x="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4940057"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5457352" y="62590"/>
              <a:ext cx="354935" cy="378283"/>
            </a:xfrm>
            <a:custGeom>
              <a:avLst/>
              <a:gdLst/>
              <a:ahLst/>
              <a:cxnLst/>
              <a:rect l="l" t="t" r="r" b="b"/>
              <a:pathLst>
                <a:path w="3618" h="3856" extrusionOk="0">
                  <a:moveTo>
                    <a:pt x="1" y="0"/>
                  </a:moveTo>
                  <a:lnTo>
                    <a:pt x="1809" y="3855"/>
                  </a:lnTo>
                  <a:lnTo>
                    <a:pt x="3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50" y="0"/>
              <a:ext cx="9144004" cy="62675"/>
            </a:xfrm>
            <a:custGeom>
              <a:avLst/>
              <a:gdLst/>
              <a:ahLst/>
              <a:cxnLst/>
              <a:rect l="l" t="t" r="r" b="b"/>
              <a:pathLst>
                <a:path w="58321" h="639" extrusionOk="0">
                  <a:moveTo>
                    <a:pt x="1" y="1"/>
                  </a:moveTo>
                  <a:lnTo>
                    <a:pt x="1" y="638"/>
                  </a:lnTo>
                  <a:lnTo>
                    <a:pt x="58321" y="638"/>
                  </a:lnTo>
                  <a:lnTo>
                    <a:pt x="58321"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592015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6437547"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6955726"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7473120"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7990416"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8508693" y="62590"/>
              <a:ext cx="353954" cy="378283"/>
            </a:xfrm>
            <a:custGeom>
              <a:avLst/>
              <a:gdLst/>
              <a:ahLst/>
              <a:cxnLst/>
              <a:rect l="l" t="t" r="r" b="b"/>
              <a:pathLst>
                <a:path w="3608" h="3856" extrusionOk="0">
                  <a:moveTo>
                    <a:pt x="0" y="0"/>
                  </a:moveTo>
                  <a:lnTo>
                    <a:pt x="1799" y="3855"/>
                  </a:lnTo>
                  <a:lnTo>
                    <a:pt x="3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2392800" y="2467325"/>
            <a:ext cx="435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 name="Google Shape;32;p3"/>
          <p:cNvSpPr txBox="1">
            <a:spLocks noGrp="1"/>
          </p:cNvSpPr>
          <p:nvPr>
            <p:ph type="subTitle" idx="1"/>
          </p:nvPr>
        </p:nvSpPr>
        <p:spPr>
          <a:xfrm>
            <a:off x="2898900" y="3309125"/>
            <a:ext cx="3346200" cy="68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3" name="Google Shape;33;p3"/>
          <p:cNvGrpSpPr/>
          <p:nvPr/>
        </p:nvGrpSpPr>
        <p:grpSpPr>
          <a:xfrm>
            <a:off x="-50" y="0"/>
            <a:ext cx="9144004" cy="440873"/>
            <a:chOff x="-50" y="0"/>
            <a:chExt cx="9144004" cy="440873"/>
          </a:xfrm>
        </p:grpSpPr>
        <p:sp>
          <p:nvSpPr>
            <p:cNvPr id="34" name="Google Shape;34;p3"/>
            <p:cNvSpPr/>
            <p:nvPr/>
          </p:nvSpPr>
          <p:spPr>
            <a:xfrm>
              <a:off x="281354" y="62590"/>
              <a:ext cx="354935" cy="378283"/>
            </a:xfrm>
            <a:custGeom>
              <a:avLst/>
              <a:gdLst/>
              <a:ahLst/>
              <a:cxnLst/>
              <a:rect l="l" t="t" r="r" b="b"/>
              <a:pathLst>
                <a:path w="3618" h="3856" extrusionOk="0">
                  <a:moveTo>
                    <a:pt x="1" y="0"/>
                  </a:moveTo>
                  <a:lnTo>
                    <a:pt x="1809" y="3855"/>
                  </a:lnTo>
                  <a:lnTo>
                    <a:pt x="3618"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98747" y="62590"/>
              <a:ext cx="354935" cy="378283"/>
            </a:xfrm>
            <a:custGeom>
              <a:avLst/>
              <a:gdLst/>
              <a:ahLst/>
              <a:cxnLst/>
              <a:rect l="l" t="t" r="r" b="b"/>
              <a:pathLst>
                <a:path w="3618" h="3856" extrusionOk="0">
                  <a:moveTo>
                    <a:pt x="0" y="0"/>
                  </a:moveTo>
                  <a:lnTo>
                    <a:pt x="1809" y="3855"/>
                  </a:lnTo>
                  <a:lnTo>
                    <a:pt x="361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316926" y="62590"/>
              <a:ext cx="354935" cy="378283"/>
            </a:xfrm>
            <a:custGeom>
              <a:avLst/>
              <a:gdLst/>
              <a:ahLst/>
              <a:cxnLst/>
              <a:rect l="l" t="t" r="r" b="b"/>
              <a:pathLst>
                <a:path w="3618" h="3856" extrusionOk="0">
                  <a:moveTo>
                    <a:pt x="1" y="0"/>
                  </a:moveTo>
                  <a:lnTo>
                    <a:pt x="1809" y="3855"/>
                  </a:lnTo>
                  <a:lnTo>
                    <a:pt x="3618"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834320"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351616"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869893" y="62590"/>
              <a:ext cx="353954" cy="378283"/>
            </a:xfrm>
            <a:custGeom>
              <a:avLst/>
              <a:gdLst/>
              <a:ahLst/>
              <a:cxnLst/>
              <a:rect l="l" t="t" r="r" b="b"/>
              <a:pathLst>
                <a:path w="3608" h="3856" extrusionOk="0">
                  <a:moveTo>
                    <a:pt x="0" y="0"/>
                  </a:moveTo>
                  <a:lnTo>
                    <a:pt x="1799" y="3855"/>
                  </a:lnTo>
                  <a:lnTo>
                    <a:pt x="3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387188"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90448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421780" y="62590"/>
              <a:ext cx="354935" cy="378283"/>
            </a:xfrm>
            <a:custGeom>
              <a:avLst/>
              <a:gdLst/>
              <a:ahLst/>
              <a:cxnLst/>
              <a:rect l="l" t="t" r="r" b="b"/>
              <a:pathLst>
                <a:path w="3618" h="3856" extrusionOk="0">
                  <a:moveTo>
                    <a:pt x="1" y="0"/>
                  </a:moveTo>
                  <a:lnTo>
                    <a:pt x="1809" y="3855"/>
                  </a:lnTo>
                  <a:lnTo>
                    <a:pt x="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940057"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457352" y="62590"/>
              <a:ext cx="354935" cy="378283"/>
            </a:xfrm>
            <a:custGeom>
              <a:avLst/>
              <a:gdLst/>
              <a:ahLst/>
              <a:cxnLst/>
              <a:rect l="l" t="t" r="r" b="b"/>
              <a:pathLst>
                <a:path w="3618" h="3856" extrusionOk="0">
                  <a:moveTo>
                    <a:pt x="1" y="0"/>
                  </a:moveTo>
                  <a:lnTo>
                    <a:pt x="1809" y="3855"/>
                  </a:lnTo>
                  <a:lnTo>
                    <a:pt x="3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0" y="0"/>
              <a:ext cx="9144004" cy="62675"/>
            </a:xfrm>
            <a:custGeom>
              <a:avLst/>
              <a:gdLst/>
              <a:ahLst/>
              <a:cxnLst/>
              <a:rect l="l" t="t" r="r" b="b"/>
              <a:pathLst>
                <a:path w="58321" h="639" extrusionOk="0">
                  <a:moveTo>
                    <a:pt x="1" y="1"/>
                  </a:moveTo>
                  <a:lnTo>
                    <a:pt x="1" y="638"/>
                  </a:lnTo>
                  <a:lnTo>
                    <a:pt x="58321" y="638"/>
                  </a:lnTo>
                  <a:lnTo>
                    <a:pt x="58321"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92015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437547"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955726"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7473120"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990416"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508693" y="62590"/>
              <a:ext cx="353954" cy="378283"/>
            </a:xfrm>
            <a:custGeom>
              <a:avLst/>
              <a:gdLst/>
              <a:ahLst/>
              <a:cxnLst/>
              <a:rect l="l" t="t" r="r" b="b"/>
              <a:pathLst>
                <a:path w="3608" h="3856" extrusionOk="0">
                  <a:moveTo>
                    <a:pt x="0" y="0"/>
                  </a:moveTo>
                  <a:lnTo>
                    <a:pt x="1799" y="3855"/>
                  </a:lnTo>
                  <a:lnTo>
                    <a:pt x="3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3"/>
          <p:cNvSpPr txBox="1">
            <a:spLocks noGrp="1"/>
          </p:cNvSpPr>
          <p:nvPr>
            <p:ph type="title" idx="2" hasCustomPrompt="1"/>
          </p:nvPr>
        </p:nvSpPr>
        <p:spPr>
          <a:xfrm>
            <a:off x="2683650" y="1180525"/>
            <a:ext cx="3776700" cy="130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6"/>
              </a:buClr>
              <a:buSzPts val="10300"/>
              <a:buNone/>
              <a:defRPr sz="10300">
                <a:solidFill>
                  <a:schemeClr val="accent1"/>
                </a:solidFill>
              </a:defRPr>
            </a:lvl1pPr>
            <a:lvl2pPr lvl="1" algn="ctr" rtl="0">
              <a:spcBef>
                <a:spcPts val="0"/>
              </a:spcBef>
              <a:spcAft>
                <a:spcPts val="0"/>
              </a:spcAft>
              <a:buSzPts val="10300"/>
              <a:buNone/>
              <a:defRPr sz="10300"/>
            </a:lvl2pPr>
            <a:lvl3pPr lvl="2" algn="ctr" rtl="0">
              <a:spcBef>
                <a:spcPts val="0"/>
              </a:spcBef>
              <a:spcAft>
                <a:spcPts val="0"/>
              </a:spcAft>
              <a:buSzPts val="10300"/>
              <a:buNone/>
              <a:defRPr sz="10300"/>
            </a:lvl3pPr>
            <a:lvl4pPr lvl="3" algn="ctr" rtl="0">
              <a:spcBef>
                <a:spcPts val="0"/>
              </a:spcBef>
              <a:spcAft>
                <a:spcPts val="0"/>
              </a:spcAft>
              <a:buSzPts val="10300"/>
              <a:buNone/>
              <a:defRPr sz="10300"/>
            </a:lvl4pPr>
            <a:lvl5pPr lvl="4" algn="ctr" rtl="0">
              <a:spcBef>
                <a:spcPts val="0"/>
              </a:spcBef>
              <a:spcAft>
                <a:spcPts val="0"/>
              </a:spcAft>
              <a:buSzPts val="10300"/>
              <a:buNone/>
              <a:defRPr sz="10300"/>
            </a:lvl5pPr>
            <a:lvl6pPr lvl="5" algn="ctr" rtl="0">
              <a:spcBef>
                <a:spcPts val="0"/>
              </a:spcBef>
              <a:spcAft>
                <a:spcPts val="0"/>
              </a:spcAft>
              <a:buSzPts val="10300"/>
              <a:buNone/>
              <a:defRPr sz="10300"/>
            </a:lvl6pPr>
            <a:lvl7pPr lvl="6" algn="ctr" rtl="0">
              <a:spcBef>
                <a:spcPts val="0"/>
              </a:spcBef>
              <a:spcAft>
                <a:spcPts val="0"/>
              </a:spcAft>
              <a:buSzPts val="10300"/>
              <a:buNone/>
              <a:defRPr sz="10300"/>
            </a:lvl7pPr>
            <a:lvl8pPr lvl="7" algn="ctr" rtl="0">
              <a:spcBef>
                <a:spcPts val="0"/>
              </a:spcBef>
              <a:spcAft>
                <a:spcPts val="0"/>
              </a:spcAft>
              <a:buSzPts val="10300"/>
              <a:buNone/>
              <a:defRPr sz="10300"/>
            </a:lvl8pPr>
            <a:lvl9pPr lvl="8" algn="ctr" rtl="0">
              <a:spcBef>
                <a:spcPts val="0"/>
              </a:spcBef>
              <a:spcAft>
                <a:spcPts val="0"/>
              </a:spcAft>
              <a:buSzPts val="10300"/>
              <a:buNone/>
              <a:defRPr sz="103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1583836" y="2725525"/>
            <a:ext cx="26469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None/>
              <a:defRPr sz="2200"/>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58" name="Google Shape;58;p5"/>
          <p:cNvSpPr txBox="1">
            <a:spLocks noGrp="1"/>
          </p:cNvSpPr>
          <p:nvPr>
            <p:ph type="title" idx="2"/>
          </p:nvPr>
        </p:nvSpPr>
        <p:spPr>
          <a:xfrm>
            <a:off x="4921389" y="2725525"/>
            <a:ext cx="2642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5"/>
              </a:buClr>
              <a:buSzPts val="2800"/>
              <a:buNone/>
              <a:defRPr sz="2200"/>
            </a:lvl1pPr>
            <a:lvl2pPr lvl="1" algn="r" rtl="0">
              <a:spcBef>
                <a:spcPts val="0"/>
              </a:spcBef>
              <a:spcAft>
                <a:spcPts val="0"/>
              </a:spcAft>
              <a:buClr>
                <a:schemeClr val="accent5"/>
              </a:buClr>
              <a:buSzPts val="2800"/>
              <a:buNone/>
              <a:defRPr>
                <a:solidFill>
                  <a:schemeClr val="accent5"/>
                </a:solidFill>
              </a:defRPr>
            </a:lvl2pPr>
            <a:lvl3pPr lvl="2" algn="r" rtl="0">
              <a:spcBef>
                <a:spcPts val="0"/>
              </a:spcBef>
              <a:spcAft>
                <a:spcPts val="0"/>
              </a:spcAft>
              <a:buClr>
                <a:schemeClr val="accent5"/>
              </a:buClr>
              <a:buSzPts val="2800"/>
              <a:buNone/>
              <a:defRPr>
                <a:solidFill>
                  <a:schemeClr val="accent5"/>
                </a:solidFill>
              </a:defRPr>
            </a:lvl3pPr>
            <a:lvl4pPr lvl="3" algn="r" rtl="0">
              <a:spcBef>
                <a:spcPts val="0"/>
              </a:spcBef>
              <a:spcAft>
                <a:spcPts val="0"/>
              </a:spcAft>
              <a:buClr>
                <a:schemeClr val="accent5"/>
              </a:buClr>
              <a:buSzPts val="2800"/>
              <a:buNone/>
              <a:defRPr>
                <a:solidFill>
                  <a:schemeClr val="accent5"/>
                </a:solidFill>
              </a:defRPr>
            </a:lvl4pPr>
            <a:lvl5pPr lvl="4" algn="r" rtl="0">
              <a:spcBef>
                <a:spcPts val="0"/>
              </a:spcBef>
              <a:spcAft>
                <a:spcPts val="0"/>
              </a:spcAft>
              <a:buClr>
                <a:schemeClr val="accent5"/>
              </a:buClr>
              <a:buSzPts val="2800"/>
              <a:buNone/>
              <a:defRPr>
                <a:solidFill>
                  <a:schemeClr val="accent5"/>
                </a:solidFill>
              </a:defRPr>
            </a:lvl5pPr>
            <a:lvl6pPr lvl="5" algn="r" rtl="0">
              <a:spcBef>
                <a:spcPts val="0"/>
              </a:spcBef>
              <a:spcAft>
                <a:spcPts val="0"/>
              </a:spcAft>
              <a:buClr>
                <a:schemeClr val="accent5"/>
              </a:buClr>
              <a:buSzPts val="2800"/>
              <a:buNone/>
              <a:defRPr>
                <a:solidFill>
                  <a:schemeClr val="accent5"/>
                </a:solidFill>
              </a:defRPr>
            </a:lvl6pPr>
            <a:lvl7pPr lvl="6" algn="r" rtl="0">
              <a:spcBef>
                <a:spcPts val="0"/>
              </a:spcBef>
              <a:spcAft>
                <a:spcPts val="0"/>
              </a:spcAft>
              <a:buClr>
                <a:schemeClr val="accent5"/>
              </a:buClr>
              <a:buSzPts val="2800"/>
              <a:buNone/>
              <a:defRPr>
                <a:solidFill>
                  <a:schemeClr val="accent5"/>
                </a:solidFill>
              </a:defRPr>
            </a:lvl7pPr>
            <a:lvl8pPr lvl="7" algn="r" rtl="0">
              <a:spcBef>
                <a:spcPts val="0"/>
              </a:spcBef>
              <a:spcAft>
                <a:spcPts val="0"/>
              </a:spcAft>
              <a:buClr>
                <a:schemeClr val="accent5"/>
              </a:buClr>
              <a:buSzPts val="2800"/>
              <a:buNone/>
              <a:defRPr>
                <a:solidFill>
                  <a:schemeClr val="accent5"/>
                </a:solidFill>
              </a:defRPr>
            </a:lvl8pPr>
            <a:lvl9pPr lvl="8" algn="r" rtl="0">
              <a:spcBef>
                <a:spcPts val="0"/>
              </a:spcBef>
              <a:spcAft>
                <a:spcPts val="0"/>
              </a:spcAft>
              <a:buClr>
                <a:schemeClr val="accent5"/>
              </a:buClr>
              <a:buSzPts val="2800"/>
              <a:buNone/>
              <a:defRPr>
                <a:solidFill>
                  <a:schemeClr val="accent5"/>
                </a:solidFill>
              </a:defRPr>
            </a:lvl9pPr>
          </a:lstStyle>
          <a:p>
            <a:endParaRPr/>
          </a:p>
        </p:txBody>
      </p:sp>
      <p:sp>
        <p:nvSpPr>
          <p:cNvPr id="59" name="Google Shape;59;p5"/>
          <p:cNvSpPr txBox="1">
            <a:spLocks noGrp="1"/>
          </p:cNvSpPr>
          <p:nvPr>
            <p:ph type="title" idx="3"/>
          </p:nvPr>
        </p:nvSpPr>
        <p:spPr>
          <a:xfrm>
            <a:off x="717900" y="542475"/>
            <a:ext cx="77082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0" name="Google Shape;60;p5"/>
          <p:cNvGrpSpPr/>
          <p:nvPr/>
        </p:nvGrpSpPr>
        <p:grpSpPr>
          <a:xfrm>
            <a:off x="-50" y="0"/>
            <a:ext cx="9144004" cy="440873"/>
            <a:chOff x="-50" y="0"/>
            <a:chExt cx="9144004" cy="440873"/>
          </a:xfrm>
        </p:grpSpPr>
        <p:sp>
          <p:nvSpPr>
            <p:cNvPr id="61" name="Google Shape;61;p5"/>
            <p:cNvSpPr/>
            <p:nvPr/>
          </p:nvSpPr>
          <p:spPr>
            <a:xfrm>
              <a:off x="281354" y="62590"/>
              <a:ext cx="354935" cy="378283"/>
            </a:xfrm>
            <a:custGeom>
              <a:avLst/>
              <a:gdLst/>
              <a:ahLst/>
              <a:cxnLst/>
              <a:rect l="l" t="t" r="r" b="b"/>
              <a:pathLst>
                <a:path w="3618" h="3856" extrusionOk="0">
                  <a:moveTo>
                    <a:pt x="1" y="0"/>
                  </a:moveTo>
                  <a:lnTo>
                    <a:pt x="1809" y="3855"/>
                  </a:lnTo>
                  <a:lnTo>
                    <a:pt x="3618"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98747" y="62590"/>
              <a:ext cx="354935" cy="378283"/>
            </a:xfrm>
            <a:custGeom>
              <a:avLst/>
              <a:gdLst/>
              <a:ahLst/>
              <a:cxnLst/>
              <a:rect l="l" t="t" r="r" b="b"/>
              <a:pathLst>
                <a:path w="3618" h="3856" extrusionOk="0">
                  <a:moveTo>
                    <a:pt x="0" y="0"/>
                  </a:moveTo>
                  <a:lnTo>
                    <a:pt x="1809" y="3855"/>
                  </a:lnTo>
                  <a:lnTo>
                    <a:pt x="361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1316926" y="62590"/>
              <a:ext cx="354935" cy="378283"/>
            </a:xfrm>
            <a:custGeom>
              <a:avLst/>
              <a:gdLst/>
              <a:ahLst/>
              <a:cxnLst/>
              <a:rect l="l" t="t" r="r" b="b"/>
              <a:pathLst>
                <a:path w="3618" h="3856" extrusionOk="0">
                  <a:moveTo>
                    <a:pt x="1" y="0"/>
                  </a:moveTo>
                  <a:lnTo>
                    <a:pt x="1809" y="3855"/>
                  </a:lnTo>
                  <a:lnTo>
                    <a:pt x="3618"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1834320"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351616"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2869893" y="62590"/>
              <a:ext cx="353954" cy="378283"/>
            </a:xfrm>
            <a:custGeom>
              <a:avLst/>
              <a:gdLst/>
              <a:ahLst/>
              <a:cxnLst/>
              <a:rect l="l" t="t" r="r" b="b"/>
              <a:pathLst>
                <a:path w="3608" h="3856" extrusionOk="0">
                  <a:moveTo>
                    <a:pt x="0" y="0"/>
                  </a:moveTo>
                  <a:lnTo>
                    <a:pt x="1799" y="3855"/>
                  </a:lnTo>
                  <a:lnTo>
                    <a:pt x="3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387188"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390448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21780" y="62590"/>
              <a:ext cx="354935" cy="378283"/>
            </a:xfrm>
            <a:custGeom>
              <a:avLst/>
              <a:gdLst/>
              <a:ahLst/>
              <a:cxnLst/>
              <a:rect l="l" t="t" r="r" b="b"/>
              <a:pathLst>
                <a:path w="3618" h="3856" extrusionOk="0">
                  <a:moveTo>
                    <a:pt x="1" y="0"/>
                  </a:moveTo>
                  <a:lnTo>
                    <a:pt x="1809" y="3855"/>
                  </a:lnTo>
                  <a:lnTo>
                    <a:pt x="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4940057"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457352" y="62590"/>
              <a:ext cx="354935" cy="378283"/>
            </a:xfrm>
            <a:custGeom>
              <a:avLst/>
              <a:gdLst/>
              <a:ahLst/>
              <a:cxnLst/>
              <a:rect l="l" t="t" r="r" b="b"/>
              <a:pathLst>
                <a:path w="3618" h="3856" extrusionOk="0">
                  <a:moveTo>
                    <a:pt x="1" y="0"/>
                  </a:moveTo>
                  <a:lnTo>
                    <a:pt x="1809" y="3855"/>
                  </a:lnTo>
                  <a:lnTo>
                    <a:pt x="3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0" y="0"/>
              <a:ext cx="9144004" cy="62675"/>
            </a:xfrm>
            <a:custGeom>
              <a:avLst/>
              <a:gdLst/>
              <a:ahLst/>
              <a:cxnLst/>
              <a:rect l="l" t="t" r="r" b="b"/>
              <a:pathLst>
                <a:path w="58321" h="639" extrusionOk="0">
                  <a:moveTo>
                    <a:pt x="1" y="1"/>
                  </a:moveTo>
                  <a:lnTo>
                    <a:pt x="1" y="638"/>
                  </a:lnTo>
                  <a:lnTo>
                    <a:pt x="58321" y="638"/>
                  </a:lnTo>
                  <a:lnTo>
                    <a:pt x="58321"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592015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6437547"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6955726"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7473120"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990416"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508693" y="62590"/>
              <a:ext cx="353954" cy="378283"/>
            </a:xfrm>
            <a:custGeom>
              <a:avLst/>
              <a:gdLst/>
              <a:ahLst/>
              <a:cxnLst/>
              <a:rect l="l" t="t" r="r" b="b"/>
              <a:pathLst>
                <a:path w="3608" h="3856" extrusionOk="0">
                  <a:moveTo>
                    <a:pt x="0" y="0"/>
                  </a:moveTo>
                  <a:lnTo>
                    <a:pt x="1799" y="3855"/>
                  </a:lnTo>
                  <a:lnTo>
                    <a:pt x="3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5"/>
          <p:cNvSpPr txBox="1">
            <a:spLocks noGrp="1"/>
          </p:cNvSpPr>
          <p:nvPr>
            <p:ph type="subTitle" idx="1"/>
          </p:nvPr>
        </p:nvSpPr>
        <p:spPr>
          <a:xfrm>
            <a:off x="1384786" y="3250921"/>
            <a:ext cx="3045000" cy="965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spcBef>
                <a:spcPts val="0"/>
              </a:spcBef>
              <a:spcAft>
                <a:spcPts val="0"/>
              </a:spcAft>
              <a:buSzPts val="1800"/>
              <a:buNone/>
              <a:defRPr sz="1800"/>
            </a:lvl2pPr>
            <a:lvl3pPr lvl="2" algn="ctr">
              <a:spcBef>
                <a:spcPts val="1600"/>
              </a:spcBef>
              <a:spcAft>
                <a:spcPts val="0"/>
              </a:spcAft>
              <a:buSzPts val="1800"/>
              <a:buNone/>
              <a:defRPr sz="1800"/>
            </a:lvl3pPr>
            <a:lvl4pPr lvl="3" algn="ctr">
              <a:spcBef>
                <a:spcPts val="1600"/>
              </a:spcBef>
              <a:spcAft>
                <a:spcPts val="0"/>
              </a:spcAft>
              <a:buSzPts val="1800"/>
              <a:buNone/>
              <a:defRPr sz="1800"/>
            </a:lvl4pPr>
            <a:lvl5pPr lvl="4" algn="ctr">
              <a:spcBef>
                <a:spcPts val="1600"/>
              </a:spcBef>
              <a:spcAft>
                <a:spcPts val="0"/>
              </a:spcAft>
              <a:buSzPts val="1800"/>
              <a:buNone/>
              <a:defRPr sz="1800"/>
            </a:lvl5pPr>
            <a:lvl6pPr lvl="5" algn="ctr">
              <a:spcBef>
                <a:spcPts val="1600"/>
              </a:spcBef>
              <a:spcAft>
                <a:spcPts val="0"/>
              </a:spcAft>
              <a:buSzPts val="1800"/>
              <a:buNone/>
              <a:defRPr sz="1800"/>
            </a:lvl6pPr>
            <a:lvl7pPr lvl="6" algn="ctr">
              <a:spcBef>
                <a:spcPts val="1600"/>
              </a:spcBef>
              <a:spcAft>
                <a:spcPts val="0"/>
              </a:spcAft>
              <a:buSzPts val="1800"/>
              <a:buNone/>
              <a:defRPr sz="1800"/>
            </a:lvl7pPr>
            <a:lvl8pPr lvl="7" algn="ctr">
              <a:spcBef>
                <a:spcPts val="1600"/>
              </a:spcBef>
              <a:spcAft>
                <a:spcPts val="0"/>
              </a:spcAft>
              <a:buSzPts val="1800"/>
              <a:buNone/>
              <a:defRPr sz="1800"/>
            </a:lvl8pPr>
            <a:lvl9pPr lvl="8" algn="ctr">
              <a:spcBef>
                <a:spcPts val="1600"/>
              </a:spcBef>
              <a:spcAft>
                <a:spcPts val="1600"/>
              </a:spcAft>
              <a:buSzPts val="1800"/>
              <a:buNone/>
              <a:defRPr sz="1800"/>
            </a:lvl9pPr>
          </a:lstStyle>
          <a:p>
            <a:endParaRPr/>
          </a:p>
        </p:txBody>
      </p:sp>
      <p:sp>
        <p:nvSpPr>
          <p:cNvPr id="80" name="Google Shape;80;p5"/>
          <p:cNvSpPr txBox="1">
            <a:spLocks noGrp="1"/>
          </p:cNvSpPr>
          <p:nvPr>
            <p:ph type="subTitle" idx="4"/>
          </p:nvPr>
        </p:nvSpPr>
        <p:spPr>
          <a:xfrm>
            <a:off x="4720239" y="3254901"/>
            <a:ext cx="3045000" cy="9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spcBef>
                <a:spcPts val="0"/>
              </a:spcBef>
              <a:spcAft>
                <a:spcPts val="0"/>
              </a:spcAft>
              <a:buSzPts val="1800"/>
              <a:buNone/>
              <a:defRPr sz="1800"/>
            </a:lvl2pPr>
            <a:lvl3pPr lvl="2" algn="ctr" rtl="0">
              <a:spcBef>
                <a:spcPts val="1600"/>
              </a:spcBef>
              <a:spcAft>
                <a:spcPts val="0"/>
              </a:spcAft>
              <a:buSzPts val="1800"/>
              <a:buNone/>
              <a:defRPr sz="1800"/>
            </a:lvl3pPr>
            <a:lvl4pPr lvl="3" algn="ctr" rtl="0">
              <a:spcBef>
                <a:spcPts val="1600"/>
              </a:spcBef>
              <a:spcAft>
                <a:spcPts val="0"/>
              </a:spcAft>
              <a:buSzPts val="1800"/>
              <a:buNone/>
              <a:defRPr sz="1800"/>
            </a:lvl4pPr>
            <a:lvl5pPr lvl="4" algn="ctr" rtl="0">
              <a:spcBef>
                <a:spcPts val="1600"/>
              </a:spcBef>
              <a:spcAft>
                <a:spcPts val="0"/>
              </a:spcAft>
              <a:buSzPts val="1800"/>
              <a:buNone/>
              <a:defRPr sz="1800"/>
            </a:lvl5pPr>
            <a:lvl6pPr lvl="5" algn="ctr" rtl="0">
              <a:spcBef>
                <a:spcPts val="1600"/>
              </a:spcBef>
              <a:spcAft>
                <a:spcPts val="0"/>
              </a:spcAft>
              <a:buSzPts val="1800"/>
              <a:buNone/>
              <a:defRPr sz="1800"/>
            </a:lvl6pPr>
            <a:lvl7pPr lvl="6" algn="ctr" rtl="0">
              <a:spcBef>
                <a:spcPts val="1600"/>
              </a:spcBef>
              <a:spcAft>
                <a:spcPts val="0"/>
              </a:spcAft>
              <a:buSzPts val="1800"/>
              <a:buNone/>
              <a:defRPr sz="1800"/>
            </a:lvl7pPr>
            <a:lvl8pPr lvl="7" algn="ctr" rtl="0">
              <a:spcBef>
                <a:spcPts val="1600"/>
              </a:spcBef>
              <a:spcAft>
                <a:spcPts val="0"/>
              </a:spcAft>
              <a:buSzPts val="1800"/>
              <a:buNone/>
              <a:defRPr sz="1800"/>
            </a:lvl8pPr>
            <a:lvl9pPr lvl="8" algn="ctr" rtl="0">
              <a:spcBef>
                <a:spcPts val="1600"/>
              </a:spcBef>
              <a:spcAft>
                <a:spcPts val="160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17900" y="542475"/>
            <a:ext cx="77082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3" name="Google Shape;83;p6"/>
          <p:cNvGrpSpPr/>
          <p:nvPr/>
        </p:nvGrpSpPr>
        <p:grpSpPr>
          <a:xfrm>
            <a:off x="-50" y="0"/>
            <a:ext cx="9144004" cy="440873"/>
            <a:chOff x="-50" y="0"/>
            <a:chExt cx="9144004" cy="440873"/>
          </a:xfrm>
        </p:grpSpPr>
        <p:sp>
          <p:nvSpPr>
            <p:cNvPr id="84" name="Google Shape;84;p6"/>
            <p:cNvSpPr/>
            <p:nvPr/>
          </p:nvSpPr>
          <p:spPr>
            <a:xfrm>
              <a:off x="281354" y="62590"/>
              <a:ext cx="354935" cy="378283"/>
            </a:xfrm>
            <a:custGeom>
              <a:avLst/>
              <a:gdLst/>
              <a:ahLst/>
              <a:cxnLst/>
              <a:rect l="l" t="t" r="r" b="b"/>
              <a:pathLst>
                <a:path w="3618" h="3856" extrusionOk="0">
                  <a:moveTo>
                    <a:pt x="1" y="0"/>
                  </a:moveTo>
                  <a:lnTo>
                    <a:pt x="1809" y="3855"/>
                  </a:lnTo>
                  <a:lnTo>
                    <a:pt x="3618"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798747" y="62590"/>
              <a:ext cx="354935" cy="378283"/>
            </a:xfrm>
            <a:custGeom>
              <a:avLst/>
              <a:gdLst/>
              <a:ahLst/>
              <a:cxnLst/>
              <a:rect l="l" t="t" r="r" b="b"/>
              <a:pathLst>
                <a:path w="3618" h="3856" extrusionOk="0">
                  <a:moveTo>
                    <a:pt x="0" y="0"/>
                  </a:moveTo>
                  <a:lnTo>
                    <a:pt x="1809" y="3855"/>
                  </a:lnTo>
                  <a:lnTo>
                    <a:pt x="361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1316926" y="62590"/>
              <a:ext cx="354935" cy="378283"/>
            </a:xfrm>
            <a:custGeom>
              <a:avLst/>
              <a:gdLst/>
              <a:ahLst/>
              <a:cxnLst/>
              <a:rect l="l" t="t" r="r" b="b"/>
              <a:pathLst>
                <a:path w="3618" h="3856" extrusionOk="0">
                  <a:moveTo>
                    <a:pt x="1" y="0"/>
                  </a:moveTo>
                  <a:lnTo>
                    <a:pt x="1809" y="3855"/>
                  </a:lnTo>
                  <a:lnTo>
                    <a:pt x="3618"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1834320"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2351616"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2869893" y="62590"/>
              <a:ext cx="353954" cy="378283"/>
            </a:xfrm>
            <a:custGeom>
              <a:avLst/>
              <a:gdLst/>
              <a:ahLst/>
              <a:cxnLst/>
              <a:rect l="l" t="t" r="r" b="b"/>
              <a:pathLst>
                <a:path w="3608" h="3856" extrusionOk="0">
                  <a:moveTo>
                    <a:pt x="0" y="0"/>
                  </a:moveTo>
                  <a:lnTo>
                    <a:pt x="1799" y="3855"/>
                  </a:lnTo>
                  <a:lnTo>
                    <a:pt x="3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3387188"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390448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4421780" y="62590"/>
              <a:ext cx="354935" cy="378283"/>
            </a:xfrm>
            <a:custGeom>
              <a:avLst/>
              <a:gdLst/>
              <a:ahLst/>
              <a:cxnLst/>
              <a:rect l="l" t="t" r="r" b="b"/>
              <a:pathLst>
                <a:path w="3618" h="3856" extrusionOk="0">
                  <a:moveTo>
                    <a:pt x="1" y="0"/>
                  </a:moveTo>
                  <a:lnTo>
                    <a:pt x="1809" y="3855"/>
                  </a:lnTo>
                  <a:lnTo>
                    <a:pt x="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4940057"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5457352" y="62590"/>
              <a:ext cx="354935" cy="378283"/>
            </a:xfrm>
            <a:custGeom>
              <a:avLst/>
              <a:gdLst/>
              <a:ahLst/>
              <a:cxnLst/>
              <a:rect l="l" t="t" r="r" b="b"/>
              <a:pathLst>
                <a:path w="3618" h="3856" extrusionOk="0">
                  <a:moveTo>
                    <a:pt x="1" y="0"/>
                  </a:moveTo>
                  <a:lnTo>
                    <a:pt x="1809" y="3855"/>
                  </a:lnTo>
                  <a:lnTo>
                    <a:pt x="3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50" y="0"/>
              <a:ext cx="9144004" cy="62675"/>
            </a:xfrm>
            <a:custGeom>
              <a:avLst/>
              <a:gdLst/>
              <a:ahLst/>
              <a:cxnLst/>
              <a:rect l="l" t="t" r="r" b="b"/>
              <a:pathLst>
                <a:path w="58321" h="639" extrusionOk="0">
                  <a:moveTo>
                    <a:pt x="1" y="1"/>
                  </a:moveTo>
                  <a:lnTo>
                    <a:pt x="1" y="638"/>
                  </a:lnTo>
                  <a:lnTo>
                    <a:pt x="58321" y="638"/>
                  </a:lnTo>
                  <a:lnTo>
                    <a:pt x="58321"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592015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437547"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55726"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473120"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990416"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8508693" y="62590"/>
              <a:ext cx="353954" cy="378283"/>
            </a:xfrm>
            <a:custGeom>
              <a:avLst/>
              <a:gdLst/>
              <a:ahLst/>
              <a:cxnLst/>
              <a:rect l="l" t="t" r="r" b="b"/>
              <a:pathLst>
                <a:path w="3608" h="3856" extrusionOk="0">
                  <a:moveTo>
                    <a:pt x="0" y="0"/>
                  </a:moveTo>
                  <a:lnTo>
                    <a:pt x="1799" y="3855"/>
                  </a:lnTo>
                  <a:lnTo>
                    <a:pt x="3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717750" y="1013325"/>
            <a:ext cx="7708500" cy="128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7" name="Google Shape;107;p8"/>
          <p:cNvGrpSpPr/>
          <p:nvPr/>
        </p:nvGrpSpPr>
        <p:grpSpPr>
          <a:xfrm>
            <a:off x="-50" y="0"/>
            <a:ext cx="9144004" cy="440873"/>
            <a:chOff x="-50" y="0"/>
            <a:chExt cx="9144004" cy="440873"/>
          </a:xfrm>
        </p:grpSpPr>
        <p:sp>
          <p:nvSpPr>
            <p:cNvPr id="108" name="Google Shape;108;p8"/>
            <p:cNvSpPr/>
            <p:nvPr/>
          </p:nvSpPr>
          <p:spPr>
            <a:xfrm>
              <a:off x="281354" y="62590"/>
              <a:ext cx="354935" cy="378283"/>
            </a:xfrm>
            <a:custGeom>
              <a:avLst/>
              <a:gdLst/>
              <a:ahLst/>
              <a:cxnLst/>
              <a:rect l="l" t="t" r="r" b="b"/>
              <a:pathLst>
                <a:path w="3618" h="3856" extrusionOk="0">
                  <a:moveTo>
                    <a:pt x="1" y="0"/>
                  </a:moveTo>
                  <a:lnTo>
                    <a:pt x="1809" y="3855"/>
                  </a:lnTo>
                  <a:lnTo>
                    <a:pt x="3618"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798747" y="62590"/>
              <a:ext cx="354935" cy="378283"/>
            </a:xfrm>
            <a:custGeom>
              <a:avLst/>
              <a:gdLst/>
              <a:ahLst/>
              <a:cxnLst/>
              <a:rect l="l" t="t" r="r" b="b"/>
              <a:pathLst>
                <a:path w="3618" h="3856" extrusionOk="0">
                  <a:moveTo>
                    <a:pt x="0" y="0"/>
                  </a:moveTo>
                  <a:lnTo>
                    <a:pt x="1809" y="3855"/>
                  </a:lnTo>
                  <a:lnTo>
                    <a:pt x="361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1316926" y="62590"/>
              <a:ext cx="354935" cy="378283"/>
            </a:xfrm>
            <a:custGeom>
              <a:avLst/>
              <a:gdLst/>
              <a:ahLst/>
              <a:cxnLst/>
              <a:rect l="l" t="t" r="r" b="b"/>
              <a:pathLst>
                <a:path w="3618" h="3856" extrusionOk="0">
                  <a:moveTo>
                    <a:pt x="1" y="0"/>
                  </a:moveTo>
                  <a:lnTo>
                    <a:pt x="1809" y="3855"/>
                  </a:lnTo>
                  <a:lnTo>
                    <a:pt x="3618"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1834320"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2351616"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2869893" y="62590"/>
              <a:ext cx="353954" cy="378283"/>
            </a:xfrm>
            <a:custGeom>
              <a:avLst/>
              <a:gdLst/>
              <a:ahLst/>
              <a:cxnLst/>
              <a:rect l="l" t="t" r="r" b="b"/>
              <a:pathLst>
                <a:path w="3608" h="3856" extrusionOk="0">
                  <a:moveTo>
                    <a:pt x="0" y="0"/>
                  </a:moveTo>
                  <a:lnTo>
                    <a:pt x="1799" y="3855"/>
                  </a:lnTo>
                  <a:lnTo>
                    <a:pt x="3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3387188"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a:off x="390448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a:off x="4421780" y="62590"/>
              <a:ext cx="354935" cy="378283"/>
            </a:xfrm>
            <a:custGeom>
              <a:avLst/>
              <a:gdLst/>
              <a:ahLst/>
              <a:cxnLst/>
              <a:rect l="l" t="t" r="r" b="b"/>
              <a:pathLst>
                <a:path w="3618" h="3856" extrusionOk="0">
                  <a:moveTo>
                    <a:pt x="1" y="0"/>
                  </a:moveTo>
                  <a:lnTo>
                    <a:pt x="1809" y="3855"/>
                  </a:lnTo>
                  <a:lnTo>
                    <a:pt x="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4940057"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5457352" y="62590"/>
              <a:ext cx="354935" cy="378283"/>
            </a:xfrm>
            <a:custGeom>
              <a:avLst/>
              <a:gdLst/>
              <a:ahLst/>
              <a:cxnLst/>
              <a:rect l="l" t="t" r="r" b="b"/>
              <a:pathLst>
                <a:path w="3618" h="3856" extrusionOk="0">
                  <a:moveTo>
                    <a:pt x="1" y="0"/>
                  </a:moveTo>
                  <a:lnTo>
                    <a:pt x="1809" y="3855"/>
                  </a:lnTo>
                  <a:lnTo>
                    <a:pt x="3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50" y="0"/>
              <a:ext cx="9144004" cy="62675"/>
            </a:xfrm>
            <a:custGeom>
              <a:avLst/>
              <a:gdLst/>
              <a:ahLst/>
              <a:cxnLst/>
              <a:rect l="l" t="t" r="r" b="b"/>
              <a:pathLst>
                <a:path w="58321" h="639" extrusionOk="0">
                  <a:moveTo>
                    <a:pt x="1" y="1"/>
                  </a:moveTo>
                  <a:lnTo>
                    <a:pt x="1" y="638"/>
                  </a:lnTo>
                  <a:lnTo>
                    <a:pt x="58321" y="638"/>
                  </a:lnTo>
                  <a:lnTo>
                    <a:pt x="58321"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592015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6437547"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955726"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7473120"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7990416"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8508693" y="62590"/>
              <a:ext cx="353954" cy="378283"/>
            </a:xfrm>
            <a:custGeom>
              <a:avLst/>
              <a:gdLst/>
              <a:ahLst/>
              <a:cxnLst/>
              <a:rect l="l" t="t" r="r" b="b"/>
              <a:pathLst>
                <a:path w="3608" h="3856" extrusionOk="0">
                  <a:moveTo>
                    <a:pt x="0" y="0"/>
                  </a:moveTo>
                  <a:lnTo>
                    <a:pt x="1799" y="3855"/>
                  </a:lnTo>
                  <a:lnTo>
                    <a:pt x="3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6"/>
        <p:cNvGrpSpPr/>
        <p:nvPr/>
      </p:nvGrpSpPr>
      <p:grpSpPr>
        <a:xfrm>
          <a:off x="0" y="0"/>
          <a:ext cx="0" cy="0"/>
          <a:chOff x="0" y="0"/>
          <a:chExt cx="0" cy="0"/>
        </a:xfrm>
      </p:grpSpPr>
      <p:sp>
        <p:nvSpPr>
          <p:cNvPr id="127" name="Google Shape;127;p9"/>
          <p:cNvSpPr txBox="1">
            <a:spLocks noGrp="1"/>
          </p:cNvSpPr>
          <p:nvPr>
            <p:ph type="subTitle" idx="1"/>
          </p:nvPr>
        </p:nvSpPr>
        <p:spPr>
          <a:xfrm>
            <a:off x="2951700" y="2307252"/>
            <a:ext cx="3240600" cy="11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200"/>
              <a:buNone/>
              <a:defRPr sz="1600">
                <a:solidFill>
                  <a:schemeClr val="dk2"/>
                </a:solidFill>
              </a:defRPr>
            </a:lvl1pPr>
            <a:lvl2pPr lvl="1" algn="ctr" rtl="0">
              <a:lnSpc>
                <a:spcPct val="100000"/>
              </a:lnSpc>
              <a:spcBef>
                <a:spcPts val="0"/>
              </a:spcBef>
              <a:spcAft>
                <a:spcPts val="0"/>
              </a:spcAft>
              <a:buClr>
                <a:schemeClr val="dk2"/>
              </a:buClr>
              <a:buSzPts val="1200"/>
              <a:buNone/>
              <a:defRPr sz="1200">
                <a:solidFill>
                  <a:schemeClr val="dk2"/>
                </a:solidFill>
              </a:defRPr>
            </a:lvl2pPr>
            <a:lvl3pPr lvl="2" algn="ctr" rtl="0">
              <a:lnSpc>
                <a:spcPct val="100000"/>
              </a:lnSpc>
              <a:spcBef>
                <a:spcPts val="0"/>
              </a:spcBef>
              <a:spcAft>
                <a:spcPts val="0"/>
              </a:spcAft>
              <a:buClr>
                <a:schemeClr val="dk2"/>
              </a:buClr>
              <a:buSzPts val="1200"/>
              <a:buNone/>
              <a:defRPr sz="1200">
                <a:solidFill>
                  <a:schemeClr val="dk2"/>
                </a:solidFill>
              </a:defRPr>
            </a:lvl3pPr>
            <a:lvl4pPr lvl="3" algn="ctr" rtl="0">
              <a:lnSpc>
                <a:spcPct val="100000"/>
              </a:lnSpc>
              <a:spcBef>
                <a:spcPts val="0"/>
              </a:spcBef>
              <a:spcAft>
                <a:spcPts val="0"/>
              </a:spcAft>
              <a:buClr>
                <a:schemeClr val="dk2"/>
              </a:buClr>
              <a:buSzPts val="1200"/>
              <a:buNone/>
              <a:defRPr sz="1200">
                <a:solidFill>
                  <a:schemeClr val="dk2"/>
                </a:solidFill>
              </a:defRPr>
            </a:lvl4pPr>
            <a:lvl5pPr lvl="4" algn="ctr" rtl="0">
              <a:lnSpc>
                <a:spcPct val="100000"/>
              </a:lnSpc>
              <a:spcBef>
                <a:spcPts val="0"/>
              </a:spcBef>
              <a:spcAft>
                <a:spcPts val="0"/>
              </a:spcAft>
              <a:buClr>
                <a:schemeClr val="dk2"/>
              </a:buClr>
              <a:buSzPts val="1200"/>
              <a:buNone/>
              <a:defRPr sz="1200">
                <a:solidFill>
                  <a:schemeClr val="dk2"/>
                </a:solidFill>
              </a:defRPr>
            </a:lvl5pPr>
            <a:lvl6pPr lvl="5" algn="ctr" rtl="0">
              <a:lnSpc>
                <a:spcPct val="100000"/>
              </a:lnSpc>
              <a:spcBef>
                <a:spcPts val="0"/>
              </a:spcBef>
              <a:spcAft>
                <a:spcPts val="0"/>
              </a:spcAft>
              <a:buClr>
                <a:schemeClr val="dk2"/>
              </a:buClr>
              <a:buSzPts val="1200"/>
              <a:buNone/>
              <a:defRPr sz="1200">
                <a:solidFill>
                  <a:schemeClr val="dk2"/>
                </a:solidFill>
              </a:defRPr>
            </a:lvl6pPr>
            <a:lvl7pPr lvl="6" algn="ctr" rtl="0">
              <a:lnSpc>
                <a:spcPct val="100000"/>
              </a:lnSpc>
              <a:spcBef>
                <a:spcPts val="0"/>
              </a:spcBef>
              <a:spcAft>
                <a:spcPts val="0"/>
              </a:spcAft>
              <a:buClr>
                <a:schemeClr val="dk2"/>
              </a:buClr>
              <a:buSzPts val="1200"/>
              <a:buNone/>
              <a:defRPr sz="1200">
                <a:solidFill>
                  <a:schemeClr val="dk2"/>
                </a:solidFill>
              </a:defRPr>
            </a:lvl7pPr>
            <a:lvl8pPr lvl="7" algn="ctr" rtl="0">
              <a:lnSpc>
                <a:spcPct val="100000"/>
              </a:lnSpc>
              <a:spcBef>
                <a:spcPts val="0"/>
              </a:spcBef>
              <a:spcAft>
                <a:spcPts val="0"/>
              </a:spcAft>
              <a:buClr>
                <a:schemeClr val="dk2"/>
              </a:buClr>
              <a:buSzPts val="1200"/>
              <a:buNone/>
              <a:defRPr sz="1200">
                <a:solidFill>
                  <a:schemeClr val="dk2"/>
                </a:solidFill>
              </a:defRPr>
            </a:lvl8pPr>
            <a:lvl9pPr lvl="8" algn="ctr" rtl="0">
              <a:lnSpc>
                <a:spcPct val="100000"/>
              </a:lnSpc>
              <a:spcBef>
                <a:spcPts val="0"/>
              </a:spcBef>
              <a:spcAft>
                <a:spcPts val="0"/>
              </a:spcAft>
              <a:buClr>
                <a:schemeClr val="dk2"/>
              </a:buClr>
              <a:buSzPts val="1200"/>
              <a:buNone/>
              <a:defRPr sz="1200">
                <a:solidFill>
                  <a:schemeClr val="dk2"/>
                </a:solidFill>
              </a:defRPr>
            </a:lvl9pPr>
          </a:lstStyle>
          <a:p>
            <a:endParaRPr/>
          </a:p>
        </p:txBody>
      </p:sp>
      <p:sp>
        <p:nvSpPr>
          <p:cNvPr id="128" name="Google Shape;128;p9"/>
          <p:cNvSpPr txBox="1">
            <a:spLocks noGrp="1"/>
          </p:cNvSpPr>
          <p:nvPr>
            <p:ph type="title"/>
          </p:nvPr>
        </p:nvSpPr>
        <p:spPr>
          <a:xfrm>
            <a:off x="717900" y="542475"/>
            <a:ext cx="77082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9" name="Google Shape;129;p9"/>
          <p:cNvGrpSpPr/>
          <p:nvPr/>
        </p:nvGrpSpPr>
        <p:grpSpPr>
          <a:xfrm>
            <a:off x="-50" y="0"/>
            <a:ext cx="9144004" cy="440873"/>
            <a:chOff x="-50" y="0"/>
            <a:chExt cx="9144004" cy="440873"/>
          </a:xfrm>
        </p:grpSpPr>
        <p:sp>
          <p:nvSpPr>
            <p:cNvPr id="130" name="Google Shape;130;p9"/>
            <p:cNvSpPr/>
            <p:nvPr/>
          </p:nvSpPr>
          <p:spPr>
            <a:xfrm>
              <a:off x="281354" y="62590"/>
              <a:ext cx="354935" cy="378283"/>
            </a:xfrm>
            <a:custGeom>
              <a:avLst/>
              <a:gdLst/>
              <a:ahLst/>
              <a:cxnLst/>
              <a:rect l="l" t="t" r="r" b="b"/>
              <a:pathLst>
                <a:path w="3618" h="3856" extrusionOk="0">
                  <a:moveTo>
                    <a:pt x="1" y="0"/>
                  </a:moveTo>
                  <a:lnTo>
                    <a:pt x="1809" y="3855"/>
                  </a:lnTo>
                  <a:lnTo>
                    <a:pt x="3618"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798747" y="62590"/>
              <a:ext cx="354935" cy="378283"/>
            </a:xfrm>
            <a:custGeom>
              <a:avLst/>
              <a:gdLst/>
              <a:ahLst/>
              <a:cxnLst/>
              <a:rect l="l" t="t" r="r" b="b"/>
              <a:pathLst>
                <a:path w="3618" h="3856" extrusionOk="0">
                  <a:moveTo>
                    <a:pt x="0" y="0"/>
                  </a:moveTo>
                  <a:lnTo>
                    <a:pt x="1809" y="3855"/>
                  </a:lnTo>
                  <a:lnTo>
                    <a:pt x="361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1316926" y="62590"/>
              <a:ext cx="354935" cy="378283"/>
            </a:xfrm>
            <a:custGeom>
              <a:avLst/>
              <a:gdLst/>
              <a:ahLst/>
              <a:cxnLst/>
              <a:rect l="l" t="t" r="r" b="b"/>
              <a:pathLst>
                <a:path w="3618" h="3856" extrusionOk="0">
                  <a:moveTo>
                    <a:pt x="1" y="0"/>
                  </a:moveTo>
                  <a:lnTo>
                    <a:pt x="1809" y="3855"/>
                  </a:lnTo>
                  <a:lnTo>
                    <a:pt x="3618"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1834320"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2351616"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2869893" y="62590"/>
              <a:ext cx="353954" cy="378283"/>
            </a:xfrm>
            <a:custGeom>
              <a:avLst/>
              <a:gdLst/>
              <a:ahLst/>
              <a:cxnLst/>
              <a:rect l="l" t="t" r="r" b="b"/>
              <a:pathLst>
                <a:path w="3608" h="3856" extrusionOk="0">
                  <a:moveTo>
                    <a:pt x="0" y="0"/>
                  </a:moveTo>
                  <a:lnTo>
                    <a:pt x="1799" y="3855"/>
                  </a:lnTo>
                  <a:lnTo>
                    <a:pt x="3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3387188"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390448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4421780" y="62590"/>
              <a:ext cx="354935" cy="378283"/>
            </a:xfrm>
            <a:custGeom>
              <a:avLst/>
              <a:gdLst/>
              <a:ahLst/>
              <a:cxnLst/>
              <a:rect l="l" t="t" r="r" b="b"/>
              <a:pathLst>
                <a:path w="3618" h="3856" extrusionOk="0">
                  <a:moveTo>
                    <a:pt x="1" y="0"/>
                  </a:moveTo>
                  <a:lnTo>
                    <a:pt x="1809" y="3855"/>
                  </a:lnTo>
                  <a:lnTo>
                    <a:pt x="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4940057"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5457352" y="62590"/>
              <a:ext cx="354935" cy="378283"/>
            </a:xfrm>
            <a:custGeom>
              <a:avLst/>
              <a:gdLst/>
              <a:ahLst/>
              <a:cxnLst/>
              <a:rect l="l" t="t" r="r" b="b"/>
              <a:pathLst>
                <a:path w="3618" h="3856" extrusionOk="0">
                  <a:moveTo>
                    <a:pt x="1" y="0"/>
                  </a:moveTo>
                  <a:lnTo>
                    <a:pt x="1809" y="3855"/>
                  </a:lnTo>
                  <a:lnTo>
                    <a:pt x="3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50" y="0"/>
              <a:ext cx="9144004" cy="62675"/>
            </a:xfrm>
            <a:custGeom>
              <a:avLst/>
              <a:gdLst/>
              <a:ahLst/>
              <a:cxnLst/>
              <a:rect l="l" t="t" r="r" b="b"/>
              <a:pathLst>
                <a:path w="58321" h="639" extrusionOk="0">
                  <a:moveTo>
                    <a:pt x="1" y="1"/>
                  </a:moveTo>
                  <a:lnTo>
                    <a:pt x="1" y="638"/>
                  </a:lnTo>
                  <a:lnTo>
                    <a:pt x="58321" y="638"/>
                  </a:lnTo>
                  <a:lnTo>
                    <a:pt x="58321"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5920154" y="62590"/>
              <a:ext cx="354935" cy="378283"/>
            </a:xfrm>
            <a:custGeom>
              <a:avLst/>
              <a:gdLst/>
              <a:ahLst/>
              <a:cxnLst/>
              <a:rect l="l" t="t" r="r" b="b"/>
              <a:pathLst>
                <a:path w="3618" h="3856" extrusionOk="0">
                  <a:moveTo>
                    <a:pt x="1" y="0"/>
                  </a:moveTo>
                  <a:lnTo>
                    <a:pt x="1809" y="3855"/>
                  </a:lnTo>
                  <a:lnTo>
                    <a:pt x="36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6437547" y="62590"/>
              <a:ext cx="354935" cy="378283"/>
            </a:xfrm>
            <a:custGeom>
              <a:avLst/>
              <a:gdLst/>
              <a:ahLst/>
              <a:cxnLst/>
              <a:rect l="l" t="t" r="r" b="b"/>
              <a:pathLst>
                <a:path w="3618" h="3856" extrusionOk="0">
                  <a:moveTo>
                    <a:pt x="0" y="0"/>
                  </a:moveTo>
                  <a:lnTo>
                    <a:pt x="1809" y="3855"/>
                  </a:lnTo>
                  <a:lnTo>
                    <a:pt x="3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6955726" y="62590"/>
              <a:ext cx="354935" cy="378283"/>
            </a:xfrm>
            <a:custGeom>
              <a:avLst/>
              <a:gdLst/>
              <a:ahLst/>
              <a:cxnLst/>
              <a:rect l="l" t="t" r="r" b="b"/>
              <a:pathLst>
                <a:path w="3618" h="3856" extrusionOk="0">
                  <a:moveTo>
                    <a:pt x="1" y="0"/>
                  </a:moveTo>
                  <a:lnTo>
                    <a:pt x="1809" y="3855"/>
                  </a:lnTo>
                  <a:lnTo>
                    <a:pt x="3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7473120" y="62590"/>
              <a:ext cx="354935" cy="378283"/>
            </a:xfrm>
            <a:custGeom>
              <a:avLst/>
              <a:gdLst/>
              <a:ahLst/>
              <a:cxnLst/>
              <a:rect l="l" t="t" r="r" b="b"/>
              <a:pathLst>
                <a:path w="3618" h="3856" extrusionOk="0">
                  <a:moveTo>
                    <a:pt x="0" y="0"/>
                  </a:moveTo>
                  <a:lnTo>
                    <a:pt x="1809" y="3855"/>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990416" y="62590"/>
              <a:ext cx="354935" cy="378283"/>
            </a:xfrm>
            <a:custGeom>
              <a:avLst/>
              <a:gdLst/>
              <a:ahLst/>
              <a:cxnLst/>
              <a:rect l="l" t="t" r="r" b="b"/>
              <a:pathLst>
                <a:path w="3618" h="3856" extrusionOk="0">
                  <a:moveTo>
                    <a:pt x="0" y="0"/>
                  </a:moveTo>
                  <a:lnTo>
                    <a:pt x="1809" y="3855"/>
                  </a:lnTo>
                  <a:lnTo>
                    <a:pt x="3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508693" y="62590"/>
              <a:ext cx="353954" cy="378283"/>
            </a:xfrm>
            <a:custGeom>
              <a:avLst/>
              <a:gdLst/>
              <a:ahLst/>
              <a:cxnLst/>
              <a:rect l="l" t="t" r="r" b="b"/>
              <a:pathLst>
                <a:path w="3608" h="3856" extrusionOk="0">
                  <a:moveTo>
                    <a:pt x="0" y="0"/>
                  </a:moveTo>
                  <a:lnTo>
                    <a:pt x="1799" y="3855"/>
                  </a:lnTo>
                  <a:lnTo>
                    <a:pt x="3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17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_ONLY_1_1">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605016" y="2758250"/>
            <a:ext cx="2451600" cy="35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5" name="Google Shape;175;p13"/>
          <p:cNvSpPr txBox="1">
            <a:spLocks noGrp="1"/>
          </p:cNvSpPr>
          <p:nvPr>
            <p:ph type="subTitle" idx="1"/>
          </p:nvPr>
        </p:nvSpPr>
        <p:spPr>
          <a:xfrm>
            <a:off x="605016" y="3131100"/>
            <a:ext cx="24516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3"/>
          <p:cNvSpPr txBox="1">
            <a:spLocks noGrp="1"/>
          </p:cNvSpPr>
          <p:nvPr>
            <p:ph type="title" idx="2"/>
          </p:nvPr>
        </p:nvSpPr>
        <p:spPr>
          <a:xfrm>
            <a:off x="6087384" y="2758250"/>
            <a:ext cx="2451600" cy="35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7" name="Google Shape;177;p13"/>
          <p:cNvSpPr txBox="1">
            <a:spLocks noGrp="1"/>
          </p:cNvSpPr>
          <p:nvPr>
            <p:ph type="subTitle" idx="3"/>
          </p:nvPr>
        </p:nvSpPr>
        <p:spPr>
          <a:xfrm>
            <a:off x="6087384" y="3131100"/>
            <a:ext cx="24516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3"/>
          <p:cNvSpPr txBox="1">
            <a:spLocks noGrp="1"/>
          </p:cNvSpPr>
          <p:nvPr>
            <p:ph type="title" idx="4"/>
          </p:nvPr>
        </p:nvSpPr>
        <p:spPr>
          <a:xfrm>
            <a:off x="3346159" y="2758275"/>
            <a:ext cx="2451600" cy="35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9" name="Google Shape;179;p13"/>
          <p:cNvSpPr txBox="1">
            <a:spLocks noGrp="1"/>
          </p:cNvSpPr>
          <p:nvPr>
            <p:ph type="subTitle" idx="5"/>
          </p:nvPr>
        </p:nvSpPr>
        <p:spPr>
          <a:xfrm>
            <a:off x="3346159" y="3131100"/>
            <a:ext cx="24516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3"/>
          <p:cNvSpPr txBox="1">
            <a:spLocks noGrp="1"/>
          </p:cNvSpPr>
          <p:nvPr>
            <p:ph type="title" idx="6"/>
          </p:nvPr>
        </p:nvSpPr>
        <p:spPr>
          <a:xfrm>
            <a:off x="717900" y="542475"/>
            <a:ext cx="77082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308"/>
        <p:cNvGrpSpPr/>
        <p:nvPr/>
      </p:nvGrpSpPr>
      <p:grpSpPr>
        <a:xfrm>
          <a:off x="0" y="0"/>
          <a:ext cx="0" cy="0"/>
          <a:chOff x="0" y="0"/>
          <a:chExt cx="0" cy="0"/>
        </a:xfrm>
      </p:grpSpPr>
      <p:sp>
        <p:nvSpPr>
          <p:cNvPr id="309" name="Google Shape;309;p16"/>
          <p:cNvSpPr txBox="1">
            <a:spLocks noGrp="1"/>
          </p:cNvSpPr>
          <p:nvPr>
            <p:ph type="title"/>
          </p:nvPr>
        </p:nvSpPr>
        <p:spPr>
          <a:xfrm>
            <a:off x="717900" y="542475"/>
            <a:ext cx="77082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2pPr>
            <a:lvl3pPr lvl="2">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3pPr>
            <a:lvl4pPr lvl="3">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4pPr>
            <a:lvl5pPr lvl="4">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5pPr>
            <a:lvl6pPr lvl="5">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6pPr>
            <a:lvl7pPr lvl="6">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7pPr>
            <a:lvl8pPr lvl="7">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8pPr>
            <a:lvl9pPr lvl="8">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2" r:id="rId9"/>
    <p:sldLayoutId id="2147483665" r:id="rId10"/>
    <p:sldLayoutId id="214748366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orient="horz" pos="2900">
          <p15:clr>
            <a:srgbClr val="EA4335"/>
          </p15:clr>
        </p15:guide>
        <p15:guide id="4" pos="5308">
          <p15:clr>
            <a:srgbClr val="EA4335"/>
          </p15:clr>
        </p15:guide>
        <p15:guide id="5" orient="horz" pos="340">
          <p15:clr>
            <a:srgbClr val="EA4335"/>
          </p15:clr>
        </p15:guide>
        <p15:guide id="6" pos="45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dosensosiologi.com/sanksi-sos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8"/>
        <p:cNvGrpSpPr/>
        <p:nvPr/>
      </p:nvGrpSpPr>
      <p:grpSpPr>
        <a:xfrm>
          <a:off x="0" y="0"/>
          <a:ext cx="0" cy="0"/>
          <a:chOff x="0" y="0"/>
          <a:chExt cx="0" cy="0"/>
        </a:xfrm>
      </p:grpSpPr>
      <p:sp>
        <p:nvSpPr>
          <p:cNvPr id="459" name="Google Shape;459;p28"/>
          <p:cNvSpPr txBox="1">
            <a:spLocks noGrp="1"/>
          </p:cNvSpPr>
          <p:nvPr>
            <p:ph type="ctrTitle"/>
          </p:nvPr>
        </p:nvSpPr>
        <p:spPr>
          <a:xfrm>
            <a:off x="4572000" y="1361900"/>
            <a:ext cx="38541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Kelompok 2</a:t>
            </a:r>
            <a:br>
              <a:rPr lang="en" sz="3000" dirty="0"/>
            </a:br>
            <a:br>
              <a:rPr lang="en" dirty="0"/>
            </a:br>
            <a:r>
              <a:rPr lang="en" sz="1500" dirty="0"/>
              <a:t>Ahmad Hairi</a:t>
            </a:r>
            <a:br>
              <a:rPr lang="en" sz="1500" dirty="0"/>
            </a:br>
            <a:r>
              <a:rPr lang="en" sz="1500" dirty="0"/>
              <a:t>Muhammad Nor Khalis Najibi</a:t>
            </a:r>
            <a:br>
              <a:rPr lang="en" sz="1500" dirty="0"/>
            </a:br>
            <a:r>
              <a:rPr lang="id-ID" sz="1500" dirty="0">
                <a:effectLst/>
                <a:latin typeface="Times New Roman" panose="02020603050405020304" pitchFamily="18" charset="0"/>
                <a:ea typeface="Calibri" panose="020F0502020204030204" pitchFamily="34" charset="0"/>
              </a:rPr>
              <a:t>. M.Ridhani Hady Fiza</a:t>
            </a:r>
            <a:endParaRPr sz="1500" dirty="0"/>
          </a:p>
        </p:txBody>
      </p:sp>
      <p:sp>
        <p:nvSpPr>
          <p:cNvPr id="460" name="Google Shape;460;p28"/>
          <p:cNvSpPr txBox="1">
            <a:spLocks noGrp="1"/>
          </p:cNvSpPr>
          <p:nvPr>
            <p:ph type="subTitle" idx="1"/>
          </p:nvPr>
        </p:nvSpPr>
        <p:spPr>
          <a:xfrm>
            <a:off x="4572099" y="3680050"/>
            <a:ext cx="4087659"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ETIK,ETIKA,NILAI,MORAL,HUKUM DAN AKHLAK</a:t>
            </a:r>
          </a:p>
        </p:txBody>
      </p:sp>
      <p:grpSp>
        <p:nvGrpSpPr>
          <p:cNvPr id="461" name="Google Shape;461;p28"/>
          <p:cNvGrpSpPr/>
          <p:nvPr/>
        </p:nvGrpSpPr>
        <p:grpSpPr>
          <a:xfrm>
            <a:off x="-205681" y="752125"/>
            <a:ext cx="9655336" cy="1549361"/>
            <a:chOff x="-205681" y="752125"/>
            <a:chExt cx="9655336" cy="1549361"/>
          </a:xfrm>
        </p:grpSpPr>
        <p:sp>
          <p:nvSpPr>
            <p:cNvPr id="462" name="Google Shape;462;p28"/>
            <p:cNvSpPr/>
            <p:nvPr/>
          </p:nvSpPr>
          <p:spPr>
            <a:xfrm flipH="1">
              <a:off x="3641385" y="2062581"/>
              <a:ext cx="471866" cy="238905"/>
            </a:xfrm>
            <a:custGeom>
              <a:avLst/>
              <a:gdLst/>
              <a:ahLst/>
              <a:cxnLst/>
              <a:rect l="l" t="t" r="r" b="b"/>
              <a:pathLst>
                <a:path w="5398" h="2733" extrusionOk="0">
                  <a:moveTo>
                    <a:pt x="2209" y="1"/>
                  </a:moveTo>
                  <a:cubicBezTo>
                    <a:pt x="2019" y="1"/>
                    <a:pt x="1828" y="68"/>
                    <a:pt x="1666" y="182"/>
                  </a:cubicBezTo>
                  <a:cubicBezTo>
                    <a:pt x="1343" y="410"/>
                    <a:pt x="1143" y="781"/>
                    <a:pt x="1048" y="1162"/>
                  </a:cubicBezTo>
                  <a:cubicBezTo>
                    <a:pt x="953" y="1552"/>
                    <a:pt x="953" y="1952"/>
                    <a:pt x="953" y="2343"/>
                  </a:cubicBezTo>
                  <a:cubicBezTo>
                    <a:pt x="852" y="2272"/>
                    <a:pt x="730" y="2236"/>
                    <a:pt x="609" y="2236"/>
                  </a:cubicBezTo>
                  <a:cubicBezTo>
                    <a:pt x="499" y="2236"/>
                    <a:pt x="390" y="2265"/>
                    <a:pt x="296" y="2323"/>
                  </a:cubicBezTo>
                  <a:cubicBezTo>
                    <a:pt x="143" y="2409"/>
                    <a:pt x="39" y="2561"/>
                    <a:pt x="1" y="2733"/>
                  </a:cubicBezTo>
                  <a:lnTo>
                    <a:pt x="5398" y="2733"/>
                  </a:lnTo>
                  <a:cubicBezTo>
                    <a:pt x="5264" y="2333"/>
                    <a:pt x="5103" y="1924"/>
                    <a:pt x="4760" y="1686"/>
                  </a:cubicBezTo>
                  <a:cubicBezTo>
                    <a:pt x="4616" y="1584"/>
                    <a:pt x="4432" y="1531"/>
                    <a:pt x="4253" y="1531"/>
                  </a:cubicBezTo>
                  <a:cubicBezTo>
                    <a:pt x="3980" y="1531"/>
                    <a:pt x="3719" y="1652"/>
                    <a:pt x="3627" y="1905"/>
                  </a:cubicBezTo>
                  <a:cubicBezTo>
                    <a:pt x="3523" y="1648"/>
                    <a:pt x="3418" y="1391"/>
                    <a:pt x="3304" y="1124"/>
                  </a:cubicBezTo>
                  <a:cubicBezTo>
                    <a:pt x="3199" y="867"/>
                    <a:pt x="3094" y="610"/>
                    <a:pt x="2913" y="391"/>
                  </a:cubicBezTo>
                  <a:cubicBezTo>
                    <a:pt x="2742" y="182"/>
                    <a:pt x="2485" y="10"/>
                    <a:pt x="220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flipH="1">
              <a:off x="1497985" y="854813"/>
              <a:ext cx="238905" cy="121594"/>
            </a:xfrm>
            <a:custGeom>
              <a:avLst/>
              <a:gdLst/>
              <a:ahLst/>
              <a:cxnLst/>
              <a:rect l="l" t="t" r="r" b="b"/>
              <a:pathLst>
                <a:path w="2733" h="1391" extrusionOk="0">
                  <a:moveTo>
                    <a:pt x="1124" y="1"/>
                  </a:moveTo>
                  <a:cubicBezTo>
                    <a:pt x="1019" y="1"/>
                    <a:pt x="924" y="39"/>
                    <a:pt x="848" y="96"/>
                  </a:cubicBezTo>
                  <a:cubicBezTo>
                    <a:pt x="677" y="210"/>
                    <a:pt x="581" y="401"/>
                    <a:pt x="534" y="591"/>
                  </a:cubicBezTo>
                  <a:cubicBezTo>
                    <a:pt x="486" y="791"/>
                    <a:pt x="486" y="991"/>
                    <a:pt x="486" y="1191"/>
                  </a:cubicBezTo>
                  <a:cubicBezTo>
                    <a:pt x="430" y="1155"/>
                    <a:pt x="366" y="1136"/>
                    <a:pt x="302" y="1136"/>
                  </a:cubicBezTo>
                  <a:cubicBezTo>
                    <a:pt x="247" y="1136"/>
                    <a:pt x="192" y="1150"/>
                    <a:pt x="144" y="1181"/>
                  </a:cubicBezTo>
                  <a:cubicBezTo>
                    <a:pt x="67" y="1219"/>
                    <a:pt x="20" y="1305"/>
                    <a:pt x="1" y="1391"/>
                  </a:cubicBezTo>
                  <a:lnTo>
                    <a:pt x="2733" y="1391"/>
                  </a:lnTo>
                  <a:cubicBezTo>
                    <a:pt x="2666" y="1181"/>
                    <a:pt x="2590" y="981"/>
                    <a:pt x="2409" y="858"/>
                  </a:cubicBezTo>
                  <a:cubicBezTo>
                    <a:pt x="2337" y="805"/>
                    <a:pt x="2244" y="777"/>
                    <a:pt x="2153" y="777"/>
                  </a:cubicBezTo>
                  <a:cubicBezTo>
                    <a:pt x="2016" y="777"/>
                    <a:pt x="1884" y="840"/>
                    <a:pt x="1838" y="972"/>
                  </a:cubicBezTo>
                  <a:cubicBezTo>
                    <a:pt x="1781" y="839"/>
                    <a:pt x="1733" y="705"/>
                    <a:pt x="1676" y="572"/>
                  </a:cubicBezTo>
                  <a:cubicBezTo>
                    <a:pt x="1619" y="439"/>
                    <a:pt x="1571" y="315"/>
                    <a:pt x="1476" y="201"/>
                  </a:cubicBezTo>
                  <a:cubicBezTo>
                    <a:pt x="1390" y="96"/>
                    <a:pt x="1257" y="10"/>
                    <a:pt x="1124"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flipH="1">
              <a:off x="8780581" y="1250878"/>
              <a:ext cx="669074" cy="329030"/>
            </a:xfrm>
            <a:custGeom>
              <a:avLst/>
              <a:gdLst/>
              <a:ahLst/>
              <a:cxnLst/>
              <a:rect l="l" t="t" r="r" b="b"/>
              <a:pathLst>
                <a:path w="7654" h="3764" extrusionOk="0">
                  <a:moveTo>
                    <a:pt x="3469" y="1"/>
                  </a:moveTo>
                  <a:cubicBezTo>
                    <a:pt x="3193" y="1"/>
                    <a:pt x="2923" y="75"/>
                    <a:pt x="2694" y="241"/>
                  </a:cubicBezTo>
                  <a:cubicBezTo>
                    <a:pt x="2342" y="489"/>
                    <a:pt x="2142" y="908"/>
                    <a:pt x="2009" y="1317"/>
                  </a:cubicBezTo>
                  <a:cubicBezTo>
                    <a:pt x="1809" y="1916"/>
                    <a:pt x="1714" y="2564"/>
                    <a:pt x="1723" y="3201"/>
                  </a:cubicBezTo>
                  <a:cubicBezTo>
                    <a:pt x="1531" y="3033"/>
                    <a:pt x="1275" y="2941"/>
                    <a:pt x="1019" y="2941"/>
                  </a:cubicBezTo>
                  <a:cubicBezTo>
                    <a:pt x="868" y="2941"/>
                    <a:pt x="718" y="2973"/>
                    <a:pt x="581" y="3040"/>
                  </a:cubicBezTo>
                  <a:cubicBezTo>
                    <a:pt x="286" y="3173"/>
                    <a:pt x="77" y="3449"/>
                    <a:pt x="0" y="3763"/>
                  </a:cubicBezTo>
                  <a:lnTo>
                    <a:pt x="7653" y="3763"/>
                  </a:lnTo>
                  <a:cubicBezTo>
                    <a:pt x="7501" y="3354"/>
                    <a:pt x="7292" y="2964"/>
                    <a:pt x="6939" y="2716"/>
                  </a:cubicBezTo>
                  <a:cubicBezTo>
                    <a:pt x="6764" y="2598"/>
                    <a:pt x="6542" y="2536"/>
                    <a:pt x="6324" y="2536"/>
                  </a:cubicBezTo>
                  <a:cubicBezTo>
                    <a:pt x="6000" y="2536"/>
                    <a:pt x="5686" y="2673"/>
                    <a:pt x="5550" y="2964"/>
                  </a:cubicBezTo>
                  <a:cubicBezTo>
                    <a:pt x="5531" y="2145"/>
                    <a:pt x="5388" y="1288"/>
                    <a:pt x="4864" y="670"/>
                  </a:cubicBezTo>
                  <a:cubicBezTo>
                    <a:pt x="4523" y="260"/>
                    <a:pt x="3985" y="1"/>
                    <a:pt x="346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flipH="1">
              <a:off x="-205681" y="857638"/>
              <a:ext cx="1084208" cy="431393"/>
            </a:xfrm>
            <a:custGeom>
              <a:avLst/>
              <a:gdLst/>
              <a:ahLst/>
              <a:cxnLst/>
              <a:rect l="l" t="t" r="r" b="b"/>
              <a:pathLst>
                <a:path w="12403" h="4935" extrusionOk="0">
                  <a:moveTo>
                    <a:pt x="4226" y="0"/>
                  </a:moveTo>
                  <a:cubicBezTo>
                    <a:pt x="4112" y="0"/>
                    <a:pt x="3997" y="13"/>
                    <a:pt x="3884" y="42"/>
                  </a:cubicBezTo>
                  <a:cubicBezTo>
                    <a:pt x="3284" y="184"/>
                    <a:pt x="2856" y="717"/>
                    <a:pt x="2551" y="1251"/>
                  </a:cubicBezTo>
                  <a:cubicBezTo>
                    <a:pt x="2046" y="2136"/>
                    <a:pt x="1742" y="3126"/>
                    <a:pt x="1666" y="4135"/>
                  </a:cubicBezTo>
                  <a:cubicBezTo>
                    <a:pt x="1492" y="4022"/>
                    <a:pt x="1281" y="3965"/>
                    <a:pt x="1069" y="3965"/>
                  </a:cubicBezTo>
                  <a:cubicBezTo>
                    <a:pt x="885" y="3965"/>
                    <a:pt x="702" y="4008"/>
                    <a:pt x="543" y="4097"/>
                  </a:cubicBezTo>
                  <a:cubicBezTo>
                    <a:pt x="238" y="4268"/>
                    <a:pt x="38" y="4592"/>
                    <a:pt x="0" y="4934"/>
                  </a:cubicBezTo>
                  <a:lnTo>
                    <a:pt x="12403" y="4934"/>
                  </a:lnTo>
                  <a:lnTo>
                    <a:pt x="12269" y="4506"/>
                  </a:lnTo>
                  <a:cubicBezTo>
                    <a:pt x="12098" y="3992"/>
                    <a:pt x="11841" y="3392"/>
                    <a:pt x="11308" y="3307"/>
                  </a:cubicBezTo>
                  <a:cubicBezTo>
                    <a:pt x="11264" y="3299"/>
                    <a:pt x="11220" y="3295"/>
                    <a:pt x="11177" y="3295"/>
                  </a:cubicBezTo>
                  <a:cubicBezTo>
                    <a:pt x="10731" y="3295"/>
                    <a:pt x="10356" y="3683"/>
                    <a:pt x="10061" y="4030"/>
                  </a:cubicBezTo>
                  <a:cubicBezTo>
                    <a:pt x="9909" y="3659"/>
                    <a:pt x="9747" y="3278"/>
                    <a:pt x="9490" y="2983"/>
                  </a:cubicBezTo>
                  <a:cubicBezTo>
                    <a:pt x="9248" y="2706"/>
                    <a:pt x="8904" y="2500"/>
                    <a:pt x="8544" y="2500"/>
                  </a:cubicBezTo>
                  <a:cubicBezTo>
                    <a:pt x="8507" y="2500"/>
                    <a:pt x="8470" y="2503"/>
                    <a:pt x="8433" y="2507"/>
                  </a:cubicBezTo>
                  <a:cubicBezTo>
                    <a:pt x="7900" y="2574"/>
                    <a:pt x="7529" y="3050"/>
                    <a:pt x="7225" y="3497"/>
                  </a:cubicBezTo>
                  <a:cubicBezTo>
                    <a:pt x="7091" y="2402"/>
                    <a:pt x="6539" y="1365"/>
                    <a:pt x="5702" y="641"/>
                  </a:cubicBezTo>
                  <a:cubicBezTo>
                    <a:pt x="5286" y="288"/>
                    <a:pt x="4760" y="0"/>
                    <a:pt x="4226"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flipH="1">
              <a:off x="4613684" y="752125"/>
              <a:ext cx="751419" cy="298522"/>
            </a:xfrm>
            <a:custGeom>
              <a:avLst/>
              <a:gdLst/>
              <a:ahLst/>
              <a:cxnLst/>
              <a:rect l="l" t="t" r="r" b="b"/>
              <a:pathLst>
                <a:path w="8596" h="3415" extrusionOk="0">
                  <a:moveTo>
                    <a:pt x="2921" y="0"/>
                  </a:moveTo>
                  <a:cubicBezTo>
                    <a:pt x="2845" y="0"/>
                    <a:pt x="2769" y="8"/>
                    <a:pt x="2694" y="26"/>
                  </a:cubicBezTo>
                  <a:cubicBezTo>
                    <a:pt x="2285" y="131"/>
                    <a:pt x="1980" y="492"/>
                    <a:pt x="1771" y="864"/>
                  </a:cubicBezTo>
                  <a:cubicBezTo>
                    <a:pt x="1418" y="1473"/>
                    <a:pt x="1209" y="2168"/>
                    <a:pt x="1161" y="2863"/>
                  </a:cubicBezTo>
                  <a:cubicBezTo>
                    <a:pt x="1037" y="2785"/>
                    <a:pt x="888" y="2744"/>
                    <a:pt x="739" y="2744"/>
                  </a:cubicBezTo>
                  <a:cubicBezTo>
                    <a:pt x="614" y="2744"/>
                    <a:pt x="490" y="2773"/>
                    <a:pt x="381" y="2834"/>
                  </a:cubicBezTo>
                  <a:cubicBezTo>
                    <a:pt x="171" y="2958"/>
                    <a:pt x="29" y="3177"/>
                    <a:pt x="0" y="3415"/>
                  </a:cubicBezTo>
                  <a:lnTo>
                    <a:pt x="8595" y="3415"/>
                  </a:lnTo>
                  <a:lnTo>
                    <a:pt x="8500" y="3120"/>
                  </a:lnTo>
                  <a:cubicBezTo>
                    <a:pt x="8386" y="2767"/>
                    <a:pt x="8205" y="2349"/>
                    <a:pt x="7834" y="2291"/>
                  </a:cubicBezTo>
                  <a:cubicBezTo>
                    <a:pt x="7804" y="2287"/>
                    <a:pt x="7774" y="2284"/>
                    <a:pt x="7745" y="2284"/>
                  </a:cubicBezTo>
                  <a:cubicBezTo>
                    <a:pt x="7440" y="2284"/>
                    <a:pt x="7177" y="2543"/>
                    <a:pt x="6977" y="2786"/>
                  </a:cubicBezTo>
                  <a:cubicBezTo>
                    <a:pt x="6872" y="2529"/>
                    <a:pt x="6758" y="2272"/>
                    <a:pt x="6577" y="2063"/>
                  </a:cubicBezTo>
                  <a:cubicBezTo>
                    <a:pt x="6415" y="1875"/>
                    <a:pt x="6177" y="1734"/>
                    <a:pt x="5930" y="1734"/>
                  </a:cubicBezTo>
                  <a:cubicBezTo>
                    <a:pt x="5902" y="1734"/>
                    <a:pt x="5873" y="1735"/>
                    <a:pt x="5844" y="1739"/>
                  </a:cubicBezTo>
                  <a:cubicBezTo>
                    <a:pt x="5473" y="1777"/>
                    <a:pt x="5226" y="2111"/>
                    <a:pt x="5016" y="2425"/>
                  </a:cubicBezTo>
                  <a:cubicBezTo>
                    <a:pt x="4921" y="1663"/>
                    <a:pt x="4531" y="949"/>
                    <a:pt x="3950" y="445"/>
                  </a:cubicBezTo>
                  <a:cubicBezTo>
                    <a:pt x="3665" y="200"/>
                    <a:pt x="3295" y="0"/>
                    <a:pt x="2921"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flipH="1">
              <a:off x="3485624" y="1024991"/>
              <a:ext cx="569159" cy="225880"/>
            </a:xfrm>
            <a:custGeom>
              <a:avLst/>
              <a:gdLst/>
              <a:ahLst/>
              <a:cxnLst/>
              <a:rect l="l" t="t" r="r" b="b"/>
              <a:pathLst>
                <a:path w="6511" h="2584" extrusionOk="0">
                  <a:moveTo>
                    <a:pt x="2227" y="1"/>
                  </a:moveTo>
                  <a:cubicBezTo>
                    <a:pt x="2167" y="1"/>
                    <a:pt x="2106" y="8"/>
                    <a:pt x="2047" y="23"/>
                  </a:cubicBezTo>
                  <a:cubicBezTo>
                    <a:pt x="1723" y="99"/>
                    <a:pt x="1504" y="375"/>
                    <a:pt x="1342" y="661"/>
                  </a:cubicBezTo>
                  <a:cubicBezTo>
                    <a:pt x="1076" y="1118"/>
                    <a:pt x="914" y="1641"/>
                    <a:pt x="876" y="2174"/>
                  </a:cubicBezTo>
                  <a:cubicBezTo>
                    <a:pt x="782" y="2112"/>
                    <a:pt x="669" y="2081"/>
                    <a:pt x="556" y="2081"/>
                  </a:cubicBezTo>
                  <a:cubicBezTo>
                    <a:pt x="462" y="2081"/>
                    <a:pt x="368" y="2103"/>
                    <a:pt x="286" y="2146"/>
                  </a:cubicBezTo>
                  <a:cubicBezTo>
                    <a:pt x="134" y="2241"/>
                    <a:pt x="19" y="2412"/>
                    <a:pt x="0" y="2584"/>
                  </a:cubicBezTo>
                  <a:lnTo>
                    <a:pt x="6511" y="2584"/>
                  </a:lnTo>
                  <a:lnTo>
                    <a:pt x="6444" y="2365"/>
                  </a:lnTo>
                  <a:cubicBezTo>
                    <a:pt x="6349" y="2098"/>
                    <a:pt x="6216" y="1775"/>
                    <a:pt x="5940" y="1737"/>
                  </a:cubicBezTo>
                  <a:cubicBezTo>
                    <a:pt x="5916" y="1732"/>
                    <a:pt x="5892" y="1730"/>
                    <a:pt x="5868" y="1730"/>
                  </a:cubicBezTo>
                  <a:cubicBezTo>
                    <a:pt x="5634" y="1730"/>
                    <a:pt x="5439" y="1936"/>
                    <a:pt x="5283" y="2117"/>
                  </a:cubicBezTo>
                  <a:cubicBezTo>
                    <a:pt x="5207" y="1917"/>
                    <a:pt x="5121" y="1718"/>
                    <a:pt x="4978" y="1565"/>
                  </a:cubicBezTo>
                  <a:cubicBezTo>
                    <a:pt x="4859" y="1420"/>
                    <a:pt x="4678" y="1313"/>
                    <a:pt x="4491" y="1313"/>
                  </a:cubicBezTo>
                  <a:cubicBezTo>
                    <a:pt x="4470" y="1313"/>
                    <a:pt x="4448" y="1315"/>
                    <a:pt x="4426" y="1318"/>
                  </a:cubicBezTo>
                  <a:cubicBezTo>
                    <a:pt x="4150" y="1346"/>
                    <a:pt x="3950" y="1603"/>
                    <a:pt x="3798" y="1832"/>
                  </a:cubicBezTo>
                  <a:cubicBezTo>
                    <a:pt x="3722" y="1261"/>
                    <a:pt x="3436" y="718"/>
                    <a:pt x="2999" y="337"/>
                  </a:cubicBezTo>
                  <a:cubicBezTo>
                    <a:pt x="2780" y="150"/>
                    <a:pt x="2503" y="1"/>
                    <a:pt x="2227"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flipH="1">
              <a:off x="7712508" y="976887"/>
              <a:ext cx="485241" cy="192925"/>
            </a:xfrm>
            <a:custGeom>
              <a:avLst/>
              <a:gdLst/>
              <a:ahLst/>
              <a:cxnLst/>
              <a:rect l="l" t="t" r="r" b="b"/>
              <a:pathLst>
                <a:path w="5551" h="2207" extrusionOk="0">
                  <a:moveTo>
                    <a:pt x="1883" y="1"/>
                  </a:moveTo>
                  <a:cubicBezTo>
                    <a:pt x="1833" y="1"/>
                    <a:pt x="1783" y="6"/>
                    <a:pt x="1733" y="17"/>
                  </a:cubicBezTo>
                  <a:cubicBezTo>
                    <a:pt x="1467" y="84"/>
                    <a:pt x="1276" y="322"/>
                    <a:pt x="1134" y="560"/>
                  </a:cubicBezTo>
                  <a:cubicBezTo>
                    <a:pt x="915" y="950"/>
                    <a:pt x="781" y="1397"/>
                    <a:pt x="743" y="1854"/>
                  </a:cubicBezTo>
                  <a:cubicBezTo>
                    <a:pt x="666" y="1803"/>
                    <a:pt x="573" y="1777"/>
                    <a:pt x="477" y="1777"/>
                  </a:cubicBezTo>
                  <a:cubicBezTo>
                    <a:pt x="396" y="1777"/>
                    <a:pt x="313" y="1796"/>
                    <a:pt x="239" y="1835"/>
                  </a:cubicBezTo>
                  <a:cubicBezTo>
                    <a:pt x="106" y="1911"/>
                    <a:pt x="10" y="2054"/>
                    <a:pt x="1" y="2207"/>
                  </a:cubicBezTo>
                  <a:lnTo>
                    <a:pt x="5550" y="2207"/>
                  </a:lnTo>
                  <a:lnTo>
                    <a:pt x="5493" y="2016"/>
                  </a:lnTo>
                  <a:cubicBezTo>
                    <a:pt x="5417" y="1788"/>
                    <a:pt x="5303" y="1521"/>
                    <a:pt x="5055" y="1483"/>
                  </a:cubicBezTo>
                  <a:cubicBezTo>
                    <a:pt x="5036" y="1480"/>
                    <a:pt x="5017" y="1478"/>
                    <a:pt x="4998" y="1478"/>
                  </a:cubicBezTo>
                  <a:cubicBezTo>
                    <a:pt x="4803" y="1478"/>
                    <a:pt x="4633" y="1650"/>
                    <a:pt x="4503" y="1807"/>
                  </a:cubicBezTo>
                  <a:cubicBezTo>
                    <a:pt x="4437" y="1635"/>
                    <a:pt x="4360" y="1464"/>
                    <a:pt x="4246" y="1331"/>
                  </a:cubicBezTo>
                  <a:cubicBezTo>
                    <a:pt x="4133" y="1209"/>
                    <a:pt x="3980" y="1119"/>
                    <a:pt x="3817" y="1119"/>
                  </a:cubicBezTo>
                  <a:cubicBezTo>
                    <a:pt x="3801" y="1119"/>
                    <a:pt x="3786" y="1120"/>
                    <a:pt x="3770" y="1121"/>
                  </a:cubicBezTo>
                  <a:cubicBezTo>
                    <a:pt x="3532" y="1150"/>
                    <a:pt x="3371" y="1369"/>
                    <a:pt x="3237" y="1569"/>
                  </a:cubicBezTo>
                  <a:cubicBezTo>
                    <a:pt x="3171" y="1074"/>
                    <a:pt x="2923" y="607"/>
                    <a:pt x="2552" y="293"/>
                  </a:cubicBezTo>
                  <a:cubicBezTo>
                    <a:pt x="2362" y="127"/>
                    <a:pt x="2127" y="1"/>
                    <a:pt x="1883"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28"/>
          <p:cNvGrpSpPr/>
          <p:nvPr/>
        </p:nvGrpSpPr>
        <p:grpSpPr>
          <a:xfrm>
            <a:off x="737679" y="1507623"/>
            <a:ext cx="3750562" cy="2939297"/>
            <a:chOff x="737679" y="1507623"/>
            <a:chExt cx="3750562" cy="2939297"/>
          </a:xfrm>
        </p:grpSpPr>
        <p:sp>
          <p:nvSpPr>
            <p:cNvPr id="470" name="Google Shape;470;p28"/>
            <p:cNvSpPr/>
            <p:nvPr/>
          </p:nvSpPr>
          <p:spPr>
            <a:xfrm flipH="1">
              <a:off x="1673042" y="3592496"/>
              <a:ext cx="1485581" cy="74982"/>
            </a:xfrm>
            <a:custGeom>
              <a:avLst/>
              <a:gdLst/>
              <a:ahLst/>
              <a:cxnLst/>
              <a:rect l="l" t="t" r="r" b="b"/>
              <a:pathLst>
                <a:path w="18505" h="934" extrusionOk="0">
                  <a:moveTo>
                    <a:pt x="1" y="1"/>
                  </a:moveTo>
                  <a:lnTo>
                    <a:pt x="1" y="933"/>
                  </a:lnTo>
                  <a:lnTo>
                    <a:pt x="18505" y="933"/>
                  </a:lnTo>
                  <a:lnTo>
                    <a:pt x="18505"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flipH="1">
              <a:off x="2444047" y="2459252"/>
              <a:ext cx="398992" cy="1177627"/>
            </a:xfrm>
            <a:custGeom>
              <a:avLst/>
              <a:gdLst/>
              <a:ahLst/>
              <a:cxnLst/>
              <a:rect l="l" t="t" r="r" b="b"/>
              <a:pathLst>
                <a:path w="4970" h="14669" extrusionOk="0">
                  <a:moveTo>
                    <a:pt x="4722" y="1"/>
                  </a:moveTo>
                  <a:lnTo>
                    <a:pt x="1" y="14507"/>
                  </a:lnTo>
                  <a:lnTo>
                    <a:pt x="1200" y="14669"/>
                  </a:lnTo>
                  <a:lnTo>
                    <a:pt x="4969" y="96"/>
                  </a:lnTo>
                  <a:cubicBezTo>
                    <a:pt x="4884" y="77"/>
                    <a:pt x="4798" y="48"/>
                    <a:pt x="472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flipH="1">
              <a:off x="1987889" y="2453873"/>
              <a:ext cx="400437" cy="1183006"/>
            </a:xfrm>
            <a:custGeom>
              <a:avLst/>
              <a:gdLst/>
              <a:ahLst/>
              <a:cxnLst/>
              <a:rect l="l" t="t" r="r" b="b"/>
              <a:pathLst>
                <a:path w="4988" h="14736" extrusionOk="0">
                  <a:moveTo>
                    <a:pt x="238" y="1"/>
                  </a:moveTo>
                  <a:cubicBezTo>
                    <a:pt x="162" y="49"/>
                    <a:pt x="86" y="87"/>
                    <a:pt x="0" y="115"/>
                  </a:cubicBezTo>
                  <a:lnTo>
                    <a:pt x="3874" y="14736"/>
                  </a:lnTo>
                  <a:lnTo>
                    <a:pt x="4988" y="14574"/>
                  </a:lnTo>
                  <a:lnTo>
                    <a:pt x="23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flipH="1">
              <a:off x="2474634" y="1891505"/>
              <a:ext cx="398189" cy="395861"/>
            </a:xfrm>
            <a:custGeom>
              <a:avLst/>
              <a:gdLst/>
              <a:ahLst/>
              <a:cxnLst/>
              <a:rect l="l" t="t" r="r" b="b"/>
              <a:pathLst>
                <a:path w="4960" h="4931" extrusionOk="0">
                  <a:moveTo>
                    <a:pt x="191" y="0"/>
                  </a:moveTo>
                  <a:lnTo>
                    <a:pt x="0" y="191"/>
                  </a:lnTo>
                  <a:lnTo>
                    <a:pt x="4750" y="4931"/>
                  </a:lnTo>
                  <a:cubicBezTo>
                    <a:pt x="4807" y="4864"/>
                    <a:pt x="4883" y="4817"/>
                    <a:pt x="4960" y="4769"/>
                  </a:cubicBezTo>
                  <a:lnTo>
                    <a:pt x="191"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flipH="1">
              <a:off x="1944296" y="1906759"/>
              <a:ext cx="398189" cy="400517"/>
            </a:xfrm>
            <a:custGeom>
              <a:avLst/>
              <a:gdLst/>
              <a:ahLst/>
              <a:cxnLst/>
              <a:rect l="l" t="t" r="r" b="b"/>
              <a:pathLst>
                <a:path w="4960" h="4989" extrusionOk="0">
                  <a:moveTo>
                    <a:pt x="4779" y="1"/>
                  </a:moveTo>
                  <a:lnTo>
                    <a:pt x="0" y="4779"/>
                  </a:lnTo>
                  <a:cubicBezTo>
                    <a:pt x="57" y="4846"/>
                    <a:pt x="105" y="4912"/>
                    <a:pt x="153" y="4988"/>
                  </a:cubicBezTo>
                  <a:lnTo>
                    <a:pt x="4959" y="182"/>
                  </a:lnTo>
                  <a:lnTo>
                    <a:pt x="4779"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flipH="1">
              <a:off x="2520477" y="2342363"/>
              <a:ext cx="541087" cy="20712"/>
            </a:xfrm>
            <a:custGeom>
              <a:avLst/>
              <a:gdLst/>
              <a:ahLst/>
              <a:cxnLst/>
              <a:rect l="l" t="t" r="r" b="b"/>
              <a:pathLst>
                <a:path w="6740" h="258" extrusionOk="0">
                  <a:moveTo>
                    <a:pt x="0" y="0"/>
                  </a:moveTo>
                  <a:lnTo>
                    <a:pt x="0" y="257"/>
                  </a:lnTo>
                  <a:lnTo>
                    <a:pt x="6730" y="257"/>
                  </a:lnTo>
                  <a:cubicBezTo>
                    <a:pt x="6730" y="248"/>
                    <a:pt x="6720" y="229"/>
                    <a:pt x="6720" y="210"/>
                  </a:cubicBezTo>
                  <a:cubicBezTo>
                    <a:pt x="6720" y="143"/>
                    <a:pt x="6730" y="67"/>
                    <a:pt x="674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flipH="1">
              <a:off x="2394347" y="1717296"/>
              <a:ext cx="21515" cy="543335"/>
            </a:xfrm>
            <a:custGeom>
              <a:avLst/>
              <a:gdLst/>
              <a:ahLst/>
              <a:cxnLst/>
              <a:rect l="l" t="t" r="r" b="b"/>
              <a:pathLst>
                <a:path w="268" h="6768" extrusionOk="0">
                  <a:moveTo>
                    <a:pt x="1" y="0"/>
                  </a:moveTo>
                  <a:lnTo>
                    <a:pt x="1" y="6739"/>
                  </a:lnTo>
                  <a:cubicBezTo>
                    <a:pt x="86" y="6739"/>
                    <a:pt x="181" y="6749"/>
                    <a:pt x="267" y="6768"/>
                  </a:cubicBezTo>
                  <a:lnTo>
                    <a:pt x="267"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flipH="1">
              <a:off x="1958827" y="2432518"/>
              <a:ext cx="405093" cy="402765"/>
            </a:xfrm>
            <a:custGeom>
              <a:avLst/>
              <a:gdLst/>
              <a:ahLst/>
              <a:cxnLst/>
              <a:rect l="l" t="t" r="r" b="b"/>
              <a:pathLst>
                <a:path w="5046" h="5017" extrusionOk="0">
                  <a:moveTo>
                    <a:pt x="210" y="0"/>
                  </a:moveTo>
                  <a:cubicBezTo>
                    <a:pt x="153" y="58"/>
                    <a:pt x="77" y="115"/>
                    <a:pt x="1" y="162"/>
                  </a:cubicBezTo>
                  <a:lnTo>
                    <a:pt x="4855" y="5017"/>
                  </a:lnTo>
                  <a:lnTo>
                    <a:pt x="5046" y="4826"/>
                  </a:lnTo>
                  <a:lnTo>
                    <a:pt x="21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flipH="1">
              <a:off x="2487639" y="2419513"/>
              <a:ext cx="399714" cy="400517"/>
            </a:xfrm>
            <a:custGeom>
              <a:avLst/>
              <a:gdLst/>
              <a:ahLst/>
              <a:cxnLst/>
              <a:rect l="l" t="t" r="r" b="b"/>
              <a:pathLst>
                <a:path w="4979" h="4989" extrusionOk="0">
                  <a:moveTo>
                    <a:pt x="4807" y="1"/>
                  </a:moveTo>
                  <a:lnTo>
                    <a:pt x="1" y="4807"/>
                  </a:lnTo>
                  <a:lnTo>
                    <a:pt x="181" y="4988"/>
                  </a:lnTo>
                  <a:lnTo>
                    <a:pt x="4979" y="191"/>
                  </a:lnTo>
                  <a:cubicBezTo>
                    <a:pt x="4960" y="181"/>
                    <a:pt x="4941" y="162"/>
                    <a:pt x="4922" y="143"/>
                  </a:cubicBezTo>
                  <a:cubicBezTo>
                    <a:pt x="4884" y="96"/>
                    <a:pt x="4836" y="48"/>
                    <a:pt x="4807"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flipH="1">
              <a:off x="1770089" y="2362995"/>
              <a:ext cx="548714" cy="21435"/>
            </a:xfrm>
            <a:custGeom>
              <a:avLst/>
              <a:gdLst/>
              <a:ahLst/>
              <a:cxnLst/>
              <a:rect l="l" t="t" r="r" b="b"/>
              <a:pathLst>
                <a:path w="6835" h="267" extrusionOk="0">
                  <a:moveTo>
                    <a:pt x="38" y="0"/>
                  </a:moveTo>
                  <a:cubicBezTo>
                    <a:pt x="38" y="95"/>
                    <a:pt x="19" y="181"/>
                    <a:pt x="0" y="267"/>
                  </a:cubicBezTo>
                  <a:lnTo>
                    <a:pt x="6835" y="267"/>
                  </a:lnTo>
                  <a:lnTo>
                    <a:pt x="683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flipH="1">
              <a:off x="2415782" y="2459252"/>
              <a:ext cx="20712" cy="550239"/>
            </a:xfrm>
            <a:custGeom>
              <a:avLst/>
              <a:gdLst/>
              <a:ahLst/>
              <a:cxnLst/>
              <a:rect l="l" t="t" r="r" b="b"/>
              <a:pathLst>
                <a:path w="258" h="6854" extrusionOk="0">
                  <a:moveTo>
                    <a:pt x="1" y="1"/>
                  </a:moveTo>
                  <a:lnTo>
                    <a:pt x="1" y="6854"/>
                  </a:lnTo>
                  <a:lnTo>
                    <a:pt x="258" y="6854"/>
                  </a:lnTo>
                  <a:lnTo>
                    <a:pt x="258" y="20"/>
                  </a:lnTo>
                  <a:lnTo>
                    <a:pt x="200" y="20"/>
                  </a:lnTo>
                  <a:cubicBezTo>
                    <a:pt x="134" y="20"/>
                    <a:pt x="67" y="10"/>
                    <a:pt x="1"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flipH="1">
              <a:off x="2308770" y="2256783"/>
              <a:ext cx="214107" cy="213224"/>
            </a:xfrm>
            <a:custGeom>
              <a:avLst/>
              <a:gdLst/>
              <a:ahLst/>
              <a:cxnLst/>
              <a:rect l="l" t="t" r="r" b="b"/>
              <a:pathLst>
                <a:path w="2667" h="2656" fill="none" extrusionOk="0">
                  <a:moveTo>
                    <a:pt x="2666" y="1323"/>
                  </a:moveTo>
                  <a:cubicBezTo>
                    <a:pt x="2666" y="2056"/>
                    <a:pt x="2066" y="2656"/>
                    <a:pt x="1334" y="2656"/>
                  </a:cubicBezTo>
                  <a:cubicBezTo>
                    <a:pt x="601" y="2656"/>
                    <a:pt x="1" y="2056"/>
                    <a:pt x="1" y="1323"/>
                  </a:cubicBezTo>
                  <a:cubicBezTo>
                    <a:pt x="1" y="590"/>
                    <a:pt x="601" y="0"/>
                    <a:pt x="1334" y="0"/>
                  </a:cubicBezTo>
                  <a:cubicBezTo>
                    <a:pt x="2066" y="0"/>
                    <a:pt x="2666" y="590"/>
                    <a:pt x="2666" y="1323"/>
                  </a:cubicBezTo>
                  <a:close/>
                </a:path>
              </a:pathLst>
            </a:custGeom>
            <a:noFill/>
            <a:ln w="9050" cap="flat" cmpd="sng">
              <a:solidFill>
                <a:srgbClr val="39447A"/>
              </a:solidFill>
              <a:prstDash val="solid"/>
              <a:miter lim="95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flipH="1">
              <a:off x="1759422" y="1706538"/>
              <a:ext cx="1312819" cy="1312899"/>
            </a:xfrm>
            <a:custGeom>
              <a:avLst/>
              <a:gdLst/>
              <a:ahLst/>
              <a:cxnLst/>
              <a:rect l="l" t="t" r="r" b="b"/>
              <a:pathLst>
                <a:path w="16353" h="16354" extrusionOk="0">
                  <a:moveTo>
                    <a:pt x="8177" y="267"/>
                  </a:moveTo>
                  <a:cubicBezTo>
                    <a:pt x="12546" y="267"/>
                    <a:pt x="16096" y="3818"/>
                    <a:pt x="16096" y="8177"/>
                  </a:cubicBezTo>
                  <a:cubicBezTo>
                    <a:pt x="16096" y="12546"/>
                    <a:pt x="12546" y="16097"/>
                    <a:pt x="8177" y="16097"/>
                  </a:cubicBezTo>
                  <a:cubicBezTo>
                    <a:pt x="3817" y="16097"/>
                    <a:pt x="267" y="12546"/>
                    <a:pt x="267" y="8177"/>
                  </a:cubicBezTo>
                  <a:cubicBezTo>
                    <a:pt x="267" y="3818"/>
                    <a:pt x="3817" y="267"/>
                    <a:pt x="8177" y="267"/>
                  </a:cubicBezTo>
                  <a:close/>
                  <a:moveTo>
                    <a:pt x="8177" y="1"/>
                  </a:moveTo>
                  <a:cubicBezTo>
                    <a:pt x="3665" y="1"/>
                    <a:pt x="0" y="3675"/>
                    <a:pt x="0" y="8177"/>
                  </a:cubicBezTo>
                  <a:cubicBezTo>
                    <a:pt x="0" y="12689"/>
                    <a:pt x="3665" y="16354"/>
                    <a:pt x="8177" y="16354"/>
                  </a:cubicBezTo>
                  <a:cubicBezTo>
                    <a:pt x="12688" y="16354"/>
                    <a:pt x="16353" y="12689"/>
                    <a:pt x="16353" y="8177"/>
                  </a:cubicBezTo>
                  <a:cubicBezTo>
                    <a:pt x="16353" y="3675"/>
                    <a:pt x="12688" y="1"/>
                    <a:pt x="8177"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flipH="1">
              <a:off x="1647835" y="1595751"/>
              <a:ext cx="1535997" cy="1535275"/>
            </a:xfrm>
            <a:custGeom>
              <a:avLst/>
              <a:gdLst/>
              <a:ahLst/>
              <a:cxnLst/>
              <a:rect l="l" t="t" r="r" b="b"/>
              <a:pathLst>
                <a:path w="19133" h="19124" fill="none" extrusionOk="0">
                  <a:moveTo>
                    <a:pt x="19133" y="9557"/>
                  </a:moveTo>
                  <a:cubicBezTo>
                    <a:pt x="19133" y="14840"/>
                    <a:pt x="14849" y="19123"/>
                    <a:pt x="9567" y="19123"/>
                  </a:cubicBezTo>
                  <a:cubicBezTo>
                    <a:pt x="4284" y="19123"/>
                    <a:pt x="0" y="14840"/>
                    <a:pt x="0" y="9557"/>
                  </a:cubicBezTo>
                  <a:cubicBezTo>
                    <a:pt x="0" y="4274"/>
                    <a:pt x="4284" y="1"/>
                    <a:pt x="9567" y="1"/>
                  </a:cubicBezTo>
                  <a:cubicBezTo>
                    <a:pt x="14849" y="1"/>
                    <a:pt x="19133" y="4274"/>
                    <a:pt x="19133" y="9557"/>
                  </a:cubicBezTo>
                  <a:close/>
                </a:path>
              </a:pathLst>
            </a:custGeom>
            <a:noFill/>
            <a:ln w="9050" cap="flat" cmpd="sng">
              <a:solidFill>
                <a:srgbClr val="39447A"/>
              </a:solidFill>
              <a:prstDash val="solid"/>
              <a:miter lim="95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flipH="1">
              <a:off x="2318725" y="3055337"/>
              <a:ext cx="194197" cy="151328"/>
            </a:xfrm>
            <a:custGeom>
              <a:avLst/>
              <a:gdLst/>
              <a:ahLst/>
              <a:cxnLst/>
              <a:rect l="l" t="t" r="r" b="b"/>
              <a:pathLst>
                <a:path w="2419" h="1885" extrusionOk="0">
                  <a:moveTo>
                    <a:pt x="1210" y="0"/>
                  </a:moveTo>
                  <a:cubicBezTo>
                    <a:pt x="543" y="0"/>
                    <a:pt x="1" y="428"/>
                    <a:pt x="1" y="942"/>
                  </a:cubicBezTo>
                  <a:cubicBezTo>
                    <a:pt x="1" y="1466"/>
                    <a:pt x="543" y="1885"/>
                    <a:pt x="1210" y="1885"/>
                  </a:cubicBezTo>
                  <a:cubicBezTo>
                    <a:pt x="1876" y="1885"/>
                    <a:pt x="2418" y="1466"/>
                    <a:pt x="2418" y="942"/>
                  </a:cubicBezTo>
                  <a:cubicBezTo>
                    <a:pt x="2418" y="428"/>
                    <a:pt x="1876" y="0"/>
                    <a:pt x="121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flipH="1">
              <a:off x="1550755" y="2308725"/>
              <a:ext cx="194197" cy="151408"/>
            </a:xfrm>
            <a:custGeom>
              <a:avLst/>
              <a:gdLst/>
              <a:ahLst/>
              <a:cxnLst/>
              <a:rect l="l" t="t" r="r" b="b"/>
              <a:pathLst>
                <a:path w="2419" h="1886" extrusionOk="0">
                  <a:moveTo>
                    <a:pt x="1210" y="0"/>
                  </a:moveTo>
                  <a:cubicBezTo>
                    <a:pt x="543" y="0"/>
                    <a:pt x="1" y="419"/>
                    <a:pt x="1" y="943"/>
                  </a:cubicBezTo>
                  <a:cubicBezTo>
                    <a:pt x="1" y="1466"/>
                    <a:pt x="543" y="1885"/>
                    <a:pt x="1210" y="1885"/>
                  </a:cubicBezTo>
                  <a:cubicBezTo>
                    <a:pt x="1876" y="1885"/>
                    <a:pt x="2418" y="1466"/>
                    <a:pt x="2418" y="943"/>
                  </a:cubicBezTo>
                  <a:cubicBezTo>
                    <a:pt x="2418" y="419"/>
                    <a:pt x="1876" y="0"/>
                    <a:pt x="121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flipH="1">
              <a:off x="3086695" y="2308725"/>
              <a:ext cx="193395" cy="151408"/>
            </a:xfrm>
            <a:custGeom>
              <a:avLst/>
              <a:gdLst/>
              <a:ahLst/>
              <a:cxnLst/>
              <a:rect l="l" t="t" r="r" b="b"/>
              <a:pathLst>
                <a:path w="2409" h="1886" extrusionOk="0">
                  <a:moveTo>
                    <a:pt x="1199" y="0"/>
                  </a:moveTo>
                  <a:cubicBezTo>
                    <a:pt x="533" y="0"/>
                    <a:pt x="0" y="419"/>
                    <a:pt x="0" y="943"/>
                  </a:cubicBezTo>
                  <a:cubicBezTo>
                    <a:pt x="0" y="1466"/>
                    <a:pt x="533" y="1885"/>
                    <a:pt x="1199" y="1885"/>
                  </a:cubicBezTo>
                  <a:cubicBezTo>
                    <a:pt x="1866" y="1885"/>
                    <a:pt x="2408" y="1466"/>
                    <a:pt x="2408" y="943"/>
                  </a:cubicBezTo>
                  <a:cubicBezTo>
                    <a:pt x="2408" y="419"/>
                    <a:pt x="1866" y="0"/>
                    <a:pt x="1199"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flipH="1">
              <a:off x="2928541" y="1815801"/>
              <a:ext cx="193395" cy="151408"/>
            </a:xfrm>
            <a:custGeom>
              <a:avLst/>
              <a:gdLst/>
              <a:ahLst/>
              <a:cxnLst/>
              <a:rect l="l" t="t" r="r" b="b"/>
              <a:pathLst>
                <a:path w="2409" h="1886" extrusionOk="0">
                  <a:moveTo>
                    <a:pt x="1200" y="1"/>
                  </a:moveTo>
                  <a:cubicBezTo>
                    <a:pt x="534" y="1"/>
                    <a:pt x="0" y="420"/>
                    <a:pt x="0" y="943"/>
                  </a:cubicBezTo>
                  <a:cubicBezTo>
                    <a:pt x="0" y="1467"/>
                    <a:pt x="534" y="1886"/>
                    <a:pt x="1200" y="1886"/>
                  </a:cubicBezTo>
                  <a:cubicBezTo>
                    <a:pt x="1866" y="1886"/>
                    <a:pt x="2409" y="1467"/>
                    <a:pt x="2409" y="943"/>
                  </a:cubicBezTo>
                  <a:cubicBezTo>
                    <a:pt x="2409" y="420"/>
                    <a:pt x="1866" y="1"/>
                    <a:pt x="120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flipH="1">
              <a:off x="1704333" y="1815801"/>
              <a:ext cx="194197" cy="151408"/>
            </a:xfrm>
            <a:custGeom>
              <a:avLst/>
              <a:gdLst/>
              <a:ahLst/>
              <a:cxnLst/>
              <a:rect l="l" t="t" r="r" b="b"/>
              <a:pathLst>
                <a:path w="2419" h="1886" extrusionOk="0">
                  <a:moveTo>
                    <a:pt x="1209" y="1"/>
                  </a:moveTo>
                  <a:cubicBezTo>
                    <a:pt x="543" y="1"/>
                    <a:pt x="1" y="420"/>
                    <a:pt x="1" y="943"/>
                  </a:cubicBezTo>
                  <a:cubicBezTo>
                    <a:pt x="1" y="1467"/>
                    <a:pt x="543" y="1886"/>
                    <a:pt x="1209" y="1886"/>
                  </a:cubicBezTo>
                  <a:cubicBezTo>
                    <a:pt x="1876" y="1886"/>
                    <a:pt x="2418" y="1467"/>
                    <a:pt x="2418" y="943"/>
                  </a:cubicBezTo>
                  <a:cubicBezTo>
                    <a:pt x="2418" y="420"/>
                    <a:pt x="1876" y="1"/>
                    <a:pt x="1209"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flipH="1">
              <a:off x="2928541" y="2759582"/>
              <a:ext cx="193395" cy="151328"/>
            </a:xfrm>
            <a:custGeom>
              <a:avLst/>
              <a:gdLst/>
              <a:ahLst/>
              <a:cxnLst/>
              <a:rect l="l" t="t" r="r" b="b"/>
              <a:pathLst>
                <a:path w="2409" h="1885" extrusionOk="0">
                  <a:moveTo>
                    <a:pt x="1200" y="0"/>
                  </a:moveTo>
                  <a:cubicBezTo>
                    <a:pt x="534" y="0"/>
                    <a:pt x="0" y="419"/>
                    <a:pt x="0" y="943"/>
                  </a:cubicBezTo>
                  <a:cubicBezTo>
                    <a:pt x="0" y="1457"/>
                    <a:pt x="534" y="1885"/>
                    <a:pt x="1200" y="1885"/>
                  </a:cubicBezTo>
                  <a:cubicBezTo>
                    <a:pt x="1866" y="1885"/>
                    <a:pt x="2409" y="1457"/>
                    <a:pt x="2409" y="943"/>
                  </a:cubicBezTo>
                  <a:cubicBezTo>
                    <a:pt x="2409" y="419"/>
                    <a:pt x="1866" y="0"/>
                    <a:pt x="120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flipH="1">
              <a:off x="1704333" y="2759582"/>
              <a:ext cx="194197" cy="151328"/>
            </a:xfrm>
            <a:custGeom>
              <a:avLst/>
              <a:gdLst/>
              <a:ahLst/>
              <a:cxnLst/>
              <a:rect l="l" t="t" r="r" b="b"/>
              <a:pathLst>
                <a:path w="2419" h="1885" extrusionOk="0">
                  <a:moveTo>
                    <a:pt x="1209" y="0"/>
                  </a:moveTo>
                  <a:cubicBezTo>
                    <a:pt x="543" y="0"/>
                    <a:pt x="1" y="419"/>
                    <a:pt x="1" y="943"/>
                  </a:cubicBezTo>
                  <a:cubicBezTo>
                    <a:pt x="1" y="1457"/>
                    <a:pt x="543" y="1885"/>
                    <a:pt x="1209" y="1885"/>
                  </a:cubicBezTo>
                  <a:cubicBezTo>
                    <a:pt x="1876" y="1885"/>
                    <a:pt x="2418" y="1457"/>
                    <a:pt x="2418" y="943"/>
                  </a:cubicBezTo>
                  <a:cubicBezTo>
                    <a:pt x="2418" y="419"/>
                    <a:pt x="1876" y="0"/>
                    <a:pt x="1209"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flipH="1">
              <a:off x="2359988" y="2307200"/>
              <a:ext cx="111669" cy="111669"/>
            </a:xfrm>
            <a:custGeom>
              <a:avLst/>
              <a:gdLst/>
              <a:ahLst/>
              <a:cxnLst/>
              <a:rect l="l" t="t" r="r" b="b"/>
              <a:pathLst>
                <a:path w="1391" h="1391" extrusionOk="0">
                  <a:moveTo>
                    <a:pt x="696" y="0"/>
                  </a:moveTo>
                  <a:cubicBezTo>
                    <a:pt x="315" y="0"/>
                    <a:pt x="1" y="314"/>
                    <a:pt x="1" y="695"/>
                  </a:cubicBezTo>
                  <a:cubicBezTo>
                    <a:pt x="1" y="1085"/>
                    <a:pt x="315" y="1390"/>
                    <a:pt x="696" y="1390"/>
                  </a:cubicBezTo>
                  <a:cubicBezTo>
                    <a:pt x="1076" y="1390"/>
                    <a:pt x="1390" y="1085"/>
                    <a:pt x="1390" y="695"/>
                  </a:cubicBezTo>
                  <a:cubicBezTo>
                    <a:pt x="1390" y="314"/>
                    <a:pt x="1076" y="0"/>
                    <a:pt x="696"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flipH="1">
              <a:off x="4303998" y="3727769"/>
              <a:ext cx="184243" cy="198773"/>
            </a:xfrm>
            <a:custGeom>
              <a:avLst/>
              <a:gdLst/>
              <a:ahLst/>
              <a:cxnLst/>
              <a:rect l="l" t="t" r="r" b="b"/>
              <a:pathLst>
                <a:path w="2295" h="2476" extrusionOk="0">
                  <a:moveTo>
                    <a:pt x="1152" y="0"/>
                  </a:moveTo>
                  <a:cubicBezTo>
                    <a:pt x="514" y="0"/>
                    <a:pt x="0" y="552"/>
                    <a:pt x="0" y="1238"/>
                  </a:cubicBezTo>
                  <a:cubicBezTo>
                    <a:pt x="0" y="1923"/>
                    <a:pt x="514" y="2475"/>
                    <a:pt x="1152" y="2475"/>
                  </a:cubicBezTo>
                  <a:cubicBezTo>
                    <a:pt x="1780" y="2475"/>
                    <a:pt x="2294" y="1923"/>
                    <a:pt x="2294" y="1238"/>
                  </a:cubicBezTo>
                  <a:cubicBezTo>
                    <a:pt x="2294" y="552"/>
                    <a:pt x="1780" y="0"/>
                    <a:pt x="1152"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flipH="1">
              <a:off x="4334584" y="3979129"/>
              <a:ext cx="120821" cy="100189"/>
            </a:xfrm>
            <a:custGeom>
              <a:avLst/>
              <a:gdLst/>
              <a:ahLst/>
              <a:cxnLst/>
              <a:rect l="l" t="t" r="r" b="b"/>
              <a:pathLst>
                <a:path w="1505" h="1248" extrusionOk="0">
                  <a:moveTo>
                    <a:pt x="753" y="1"/>
                  </a:moveTo>
                  <a:cubicBezTo>
                    <a:pt x="334" y="1"/>
                    <a:pt x="1" y="286"/>
                    <a:pt x="1" y="629"/>
                  </a:cubicBezTo>
                  <a:cubicBezTo>
                    <a:pt x="1" y="972"/>
                    <a:pt x="334" y="1248"/>
                    <a:pt x="753" y="1248"/>
                  </a:cubicBezTo>
                  <a:cubicBezTo>
                    <a:pt x="1171" y="1248"/>
                    <a:pt x="1505" y="972"/>
                    <a:pt x="1505" y="629"/>
                  </a:cubicBezTo>
                  <a:cubicBezTo>
                    <a:pt x="1505" y="286"/>
                    <a:pt x="1171" y="1"/>
                    <a:pt x="753"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flipH="1">
              <a:off x="1345278" y="2655378"/>
              <a:ext cx="3090298" cy="1511833"/>
            </a:xfrm>
            <a:custGeom>
              <a:avLst/>
              <a:gdLst/>
              <a:ahLst/>
              <a:cxnLst/>
              <a:rect l="l" t="t" r="r" b="b"/>
              <a:pathLst>
                <a:path w="38494" h="18832" extrusionOk="0">
                  <a:moveTo>
                    <a:pt x="35000" y="1"/>
                  </a:moveTo>
                  <a:cubicBezTo>
                    <a:pt x="34927" y="1"/>
                    <a:pt x="34886" y="4"/>
                    <a:pt x="34886" y="4"/>
                  </a:cubicBezTo>
                  <a:cubicBezTo>
                    <a:pt x="34886" y="4"/>
                    <a:pt x="25072" y="21"/>
                    <a:pt x="17279" y="21"/>
                  </a:cubicBezTo>
                  <a:cubicBezTo>
                    <a:pt x="13383" y="21"/>
                    <a:pt x="9992" y="17"/>
                    <a:pt x="8587" y="4"/>
                  </a:cubicBezTo>
                  <a:cubicBezTo>
                    <a:pt x="8568" y="4"/>
                    <a:pt x="8550" y="4"/>
                    <a:pt x="8532" y="4"/>
                  </a:cubicBezTo>
                  <a:cubicBezTo>
                    <a:pt x="4365" y="4"/>
                    <a:pt x="4894" y="4306"/>
                    <a:pt x="4894" y="4306"/>
                  </a:cubicBezTo>
                  <a:lnTo>
                    <a:pt x="4894" y="11788"/>
                  </a:lnTo>
                  <a:cubicBezTo>
                    <a:pt x="4479" y="11739"/>
                    <a:pt x="4101" y="11717"/>
                    <a:pt x="3758" y="11717"/>
                  </a:cubicBezTo>
                  <a:cubicBezTo>
                    <a:pt x="0" y="11717"/>
                    <a:pt x="344" y="14386"/>
                    <a:pt x="344" y="14386"/>
                  </a:cubicBezTo>
                  <a:lnTo>
                    <a:pt x="344" y="18831"/>
                  </a:lnTo>
                  <a:lnTo>
                    <a:pt x="3656" y="18831"/>
                  </a:lnTo>
                  <a:cubicBezTo>
                    <a:pt x="3761" y="16642"/>
                    <a:pt x="5570" y="14900"/>
                    <a:pt x="7787" y="14900"/>
                  </a:cubicBezTo>
                  <a:cubicBezTo>
                    <a:pt x="10005" y="14900"/>
                    <a:pt x="11814" y="16642"/>
                    <a:pt x="11928" y="18831"/>
                  </a:cubicBezTo>
                  <a:lnTo>
                    <a:pt x="25025" y="18831"/>
                  </a:lnTo>
                  <a:cubicBezTo>
                    <a:pt x="25140" y="16642"/>
                    <a:pt x="26948" y="14900"/>
                    <a:pt x="29166" y="14900"/>
                  </a:cubicBezTo>
                  <a:cubicBezTo>
                    <a:pt x="31384" y="14900"/>
                    <a:pt x="33192" y="16642"/>
                    <a:pt x="33306" y="18831"/>
                  </a:cubicBezTo>
                  <a:lnTo>
                    <a:pt x="38494" y="18831"/>
                  </a:lnTo>
                  <a:cubicBezTo>
                    <a:pt x="38494" y="18784"/>
                    <a:pt x="38494" y="18736"/>
                    <a:pt x="38494" y="18689"/>
                  </a:cubicBezTo>
                  <a:lnTo>
                    <a:pt x="38494" y="4201"/>
                  </a:lnTo>
                  <a:cubicBezTo>
                    <a:pt x="38494" y="4116"/>
                    <a:pt x="38494" y="4040"/>
                    <a:pt x="38494" y="3964"/>
                  </a:cubicBezTo>
                  <a:cubicBezTo>
                    <a:pt x="38341" y="205"/>
                    <a:pt x="35595" y="1"/>
                    <a:pt x="3500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flipH="1">
              <a:off x="1309307" y="3341056"/>
              <a:ext cx="2762435" cy="89512"/>
            </a:xfrm>
            <a:custGeom>
              <a:avLst/>
              <a:gdLst/>
              <a:ahLst/>
              <a:cxnLst/>
              <a:rect l="l" t="t" r="r" b="b"/>
              <a:pathLst>
                <a:path w="34410" h="1115" extrusionOk="0">
                  <a:moveTo>
                    <a:pt x="562" y="1"/>
                  </a:moveTo>
                  <a:cubicBezTo>
                    <a:pt x="257" y="1"/>
                    <a:pt x="0" y="248"/>
                    <a:pt x="0" y="553"/>
                  </a:cubicBezTo>
                  <a:cubicBezTo>
                    <a:pt x="0" y="858"/>
                    <a:pt x="257" y="1115"/>
                    <a:pt x="562" y="1115"/>
                  </a:cubicBezTo>
                  <a:lnTo>
                    <a:pt x="33857" y="1115"/>
                  </a:lnTo>
                  <a:cubicBezTo>
                    <a:pt x="34162" y="1115"/>
                    <a:pt x="34409" y="858"/>
                    <a:pt x="34409" y="553"/>
                  </a:cubicBezTo>
                  <a:cubicBezTo>
                    <a:pt x="34409" y="248"/>
                    <a:pt x="34162" y="1"/>
                    <a:pt x="33857" y="1"/>
                  </a:cubicBez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flipH="1">
              <a:off x="1472112" y="3062964"/>
              <a:ext cx="2411691" cy="211698"/>
            </a:xfrm>
            <a:custGeom>
              <a:avLst/>
              <a:gdLst/>
              <a:ahLst/>
              <a:cxnLst/>
              <a:rect l="l" t="t" r="r" b="b"/>
              <a:pathLst>
                <a:path w="30041" h="2637" extrusionOk="0">
                  <a:moveTo>
                    <a:pt x="676" y="0"/>
                  </a:moveTo>
                  <a:cubicBezTo>
                    <a:pt x="305" y="0"/>
                    <a:pt x="1" y="305"/>
                    <a:pt x="1" y="666"/>
                  </a:cubicBezTo>
                  <a:lnTo>
                    <a:pt x="1" y="1971"/>
                  </a:lnTo>
                  <a:cubicBezTo>
                    <a:pt x="1" y="2342"/>
                    <a:pt x="305" y="2637"/>
                    <a:pt x="676" y="2637"/>
                  </a:cubicBezTo>
                  <a:lnTo>
                    <a:pt x="29365" y="2637"/>
                  </a:lnTo>
                  <a:cubicBezTo>
                    <a:pt x="29736" y="2637"/>
                    <a:pt x="30041" y="2342"/>
                    <a:pt x="30041" y="1971"/>
                  </a:cubicBezTo>
                  <a:lnTo>
                    <a:pt x="30041" y="666"/>
                  </a:lnTo>
                  <a:cubicBezTo>
                    <a:pt x="30041" y="305"/>
                    <a:pt x="29736" y="0"/>
                    <a:pt x="29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flipH="1">
              <a:off x="3938717" y="3036230"/>
              <a:ext cx="104043" cy="225426"/>
            </a:xfrm>
            <a:custGeom>
              <a:avLst/>
              <a:gdLst/>
              <a:ahLst/>
              <a:cxnLst/>
              <a:rect l="l" t="t" r="r" b="b"/>
              <a:pathLst>
                <a:path w="1296" h="2808" extrusionOk="0">
                  <a:moveTo>
                    <a:pt x="1" y="0"/>
                  </a:moveTo>
                  <a:lnTo>
                    <a:pt x="1" y="2808"/>
                  </a:lnTo>
                  <a:lnTo>
                    <a:pt x="1295"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flipH="1">
              <a:off x="3344243" y="2765684"/>
              <a:ext cx="625943" cy="222456"/>
            </a:xfrm>
            <a:custGeom>
              <a:avLst/>
              <a:gdLst/>
              <a:ahLst/>
              <a:cxnLst/>
              <a:rect l="l" t="t" r="r" b="b"/>
              <a:pathLst>
                <a:path w="7797" h="2771" extrusionOk="0">
                  <a:moveTo>
                    <a:pt x="1181" y="0"/>
                  </a:moveTo>
                  <a:cubicBezTo>
                    <a:pt x="877" y="0"/>
                    <a:pt x="610" y="200"/>
                    <a:pt x="524" y="495"/>
                  </a:cubicBezTo>
                  <a:lnTo>
                    <a:pt x="125" y="1904"/>
                  </a:lnTo>
                  <a:cubicBezTo>
                    <a:pt x="1" y="2333"/>
                    <a:pt x="325" y="2770"/>
                    <a:pt x="781" y="2770"/>
                  </a:cubicBezTo>
                  <a:lnTo>
                    <a:pt x="7121" y="2770"/>
                  </a:lnTo>
                  <a:cubicBezTo>
                    <a:pt x="7492" y="2770"/>
                    <a:pt x="7797" y="2466"/>
                    <a:pt x="7797" y="2085"/>
                  </a:cubicBezTo>
                  <a:lnTo>
                    <a:pt x="7797" y="686"/>
                  </a:lnTo>
                  <a:cubicBezTo>
                    <a:pt x="7797" y="305"/>
                    <a:pt x="7492" y="0"/>
                    <a:pt x="7121"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flipH="1">
              <a:off x="2682484" y="2765684"/>
              <a:ext cx="572396" cy="222456"/>
            </a:xfrm>
            <a:custGeom>
              <a:avLst/>
              <a:gdLst/>
              <a:ahLst/>
              <a:cxnLst/>
              <a:rect l="l" t="t" r="r" b="b"/>
              <a:pathLst>
                <a:path w="7130" h="2771" extrusionOk="0">
                  <a:moveTo>
                    <a:pt x="819" y="0"/>
                  </a:moveTo>
                  <a:cubicBezTo>
                    <a:pt x="362" y="0"/>
                    <a:pt x="0" y="372"/>
                    <a:pt x="0" y="819"/>
                  </a:cubicBezTo>
                  <a:lnTo>
                    <a:pt x="0" y="1952"/>
                  </a:lnTo>
                  <a:cubicBezTo>
                    <a:pt x="0" y="2399"/>
                    <a:pt x="362" y="2770"/>
                    <a:pt x="819" y="2770"/>
                  </a:cubicBezTo>
                  <a:lnTo>
                    <a:pt x="6311" y="2770"/>
                  </a:lnTo>
                  <a:cubicBezTo>
                    <a:pt x="6758" y="2770"/>
                    <a:pt x="7130" y="2399"/>
                    <a:pt x="7130" y="1952"/>
                  </a:cubicBezTo>
                  <a:lnTo>
                    <a:pt x="7130" y="819"/>
                  </a:lnTo>
                  <a:cubicBezTo>
                    <a:pt x="7130" y="372"/>
                    <a:pt x="6758" y="0"/>
                    <a:pt x="6311"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flipH="1">
              <a:off x="2021449" y="2765684"/>
              <a:ext cx="572477" cy="222456"/>
            </a:xfrm>
            <a:custGeom>
              <a:avLst/>
              <a:gdLst/>
              <a:ahLst/>
              <a:cxnLst/>
              <a:rect l="l" t="t" r="r" b="b"/>
              <a:pathLst>
                <a:path w="7131" h="2771" extrusionOk="0">
                  <a:moveTo>
                    <a:pt x="819" y="0"/>
                  </a:moveTo>
                  <a:cubicBezTo>
                    <a:pt x="372" y="0"/>
                    <a:pt x="1" y="372"/>
                    <a:pt x="1" y="819"/>
                  </a:cubicBezTo>
                  <a:lnTo>
                    <a:pt x="1" y="1952"/>
                  </a:lnTo>
                  <a:cubicBezTo>
                    <a:pt x="1" y="2399"/>
                    <a:pt x="372" y="2770"/>
                    <a:pt x="819" y="2770"/>
                  </a:cubicBezTo>
                  <a:lnTo>
                    <a:pt x="6311" y="2770"/>
                  </a:lnTo>
                  <a:cubicBezTo>
                    <a:pt x="6768" y="2770"/>
                    <a:pt x="7130" y="2399"/>
                    <a:pt x="7130" y="1952"/>
                  </a:cubicBezTo>
                  <a:lnTo>
                    <a:pt x="7130" y="819"/>
                  </a:lnTo>
                  <a:cubicBezTo>
                    <a:pt x="7130" y="372"/>
                    <a:pt x="6768" y="0"/>
                    <a:pt x="6311"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flipH="1">
              <a:off x="1444547" y="2773310"/>
              <a:ext cx="487621" cy="214829"/>
            </a:xfrm>
            <a:custGeom>
              <a:avLst/>
              <a:gdLst/>
              <a:ahLst/>
              <a:cxnLst/>
              <a:rect l="l" t="t" r="r" b="b"/>
              <a:pathLst>
                <a:path w="6074" h="2676" extrusionOk="0">
                  <a:moveTo>
                    <a:pt x="677" y="1"/>
                  </a:moveTo>
                  <a:cubicBezTo>
                    <a:pt x="305" y="1"/>
                    <a:pt x="1" y="305"/>
                    <a:pt x="1" y="676"/>
                  </a:cubicBezTo>
                  <a:lnTo>
                    <a:pt x="1" y="1990"/>
                  </a:lnTo>
                  <a:cubicBezTo>
                    <a:pt x="1" y="2371"/>
                    <a:pt x="305" y="2675"/>
                    <a:pt x="677" y="2675"/>
                  </a:cubicBezTo>
                  <a:lnTo>
                    <a:pt x="5274" y="2675"/>
                  </a:lnTo>
                  <a:cubicBezTo>
                    <a:pt x="5740" y="2675"/>
                    <a:pt x="6074" y="2199"/>
                    <a:pt x="5902" y="1762"/>
                  </a:cubicBezTo>
                  <a:lnTo>
                    <a:pt x="5417" y="439"/>
                  </a:lnTo>
                  <a:cubicBezTo>
                    <a:pt x="5322" y="172"/>
                    <a:pt x="5065" y="1"/>
                    <a:pt x="478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flipH="1">
              <a:off x="3377881" y="3493911"/>
              <a:ext cx="615988" cy="301933"/>
            </a:xfrm>
            <a:custGeom>
              <a:avLst/>
              <a:gdLst/>
              <a:ahLst/>
              <a:cxnLst/>
              <a:rect l="l" t="t" r="r" b="b"/>
              <a:pathLst>
                <a:path w="7673" h="3761" extrusionOk="0">
                  <a:moveTo>
                    <a:pt x="1391" y="1"/>
                  </a:moveTo>
                  <a:cubicBezTo>
                    <a:pt x="981" y="1"/>
                    <a:pt x="620" y="286"/>
                    <a:pt x="543" y="686"/>
                  </a:cubicBezTo>
                  <a:lnTo>
                    <a:pt x="115" y="2713"/>
                  </a:lnTo>
                  <a:cubicBezTo>
                    <a:pt x="1" y="3256"/>
                    <a:pt x="410" y="3760"/>
                    <a:pt x="962" y="3760"/>
                  </a:cubicBezTo>
                  <a:lnTo>
                    <a:pt x="6807" y="3760"/>
                  </a:lnTo>
                  <a:cubicBezTo>
                    <a:pt x="7283" y="3760"/>
                    <a:pt x="7673" y="3370"/>
                    <a:pt x="7673" y="2894"/>
                  </a:cubicBezTo>
                  <a:lnTo>
                    <a:pt x="7673" y="867"/>
                  </a:lnTo>
                  <a:cubicBezTo>
                    <a:pt x="7673" y="391"/>
                    <a:pt x="7283" y="1"/>
                    <a:pt x="6807"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flipH="1">
              <a:off x="2810130" y="3493911"/>
              <a:ext cx="492116" cy="673308"/>
            </a:xfrm>
            <a:custGeom>
              <a:avLst/>
              <a:gdLst/>
              <a:ahLst/>
              <a:cxnLst/>
              <a:rect l="l" t="t" r="r" b="b"/>
              <a:pathLst>
                <a:path w="6130" h="8387" extrusionOk="0">
                  <a:moveTo>
                    <a:pt x="866" y="1"/>
                  </a:moveTo>
                  <a:cubicBezTo>
                    <a:pt x="381" y="1"/>
                    <a:pt x="0" y="391"/>
                    <a:pt x="0" y="867"/>
                  </a:cubicBezTo>
                  <a:lnTo>
                    <a:pt x="0" y="8386"/>
                  </a:lnTo>
                  <a:lnTo>
                    <a:pt x="6130" y="8386"/>
                  </a:lnTo>
                  <a:lnTo>
                    <a:pt x="6130" y="867"/>
                  </a:lnTo>
                  <a:cubicBezTo>
                    <a:pt x="6130" y="391"/>
                    <a:pt x="5740" y="1"/>
                    <a:pt x="526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flipH="1">
              <a:off x="2104781" y="3493911"/>
              <a:ext cx="561719" cy="301933"/>
            </a:xfrm>
            <a:custGeom>
              <a:avLst/>
              <a:gdLst/>
              <a:ahLst/>
              <a:cxnLst/>
              <a:rect l="l" t="t" r="r" b="b"/>
              <a:pathLst>
                <a:path w="6997" h="3761" extrusionOk="0">
                  <a:moveTo>
                    <a:pt x="1048" y="1"/>
                  </a:moveTo>
                  <a:cubicBezTo>
                    <a:pt x="476" y="1"/>
                    <a:pt x="0" y="467"/>
                    <a:pt x="0" y="1048"/>
                  </a:cubicBezTo>
                  <a:lnTo>
                    <a:pt x="0" y="2713"/>
                  </a:lnTo>
                  <a:cubicBezTo>
                    <a:pt x="0" y="3294"/>
                    <a:pt x="476" y="3760"/>
                    <a:pt x="1048" y="3760"/>
                  </a:cubicBezTo>
                  <a:lnTo>
                    <a:pt x="5950" y="3760"/>
                  </a:lnTo>
                  <a:cubicBezTo>
                    <a:pt x="6521" y="3760"/>
                    <a:pt x="6997" y="3294"/>
                    <a:pt x="6997" y="2713"/>
                  </a:cubicBezTo>
                  <a:lnTo>
                    <a:pt x="6997" y="1048"/>
                  </a:lnTo>
                  <a:cubicBezTo>
                    <a:pt x="6997" y="467"/>
                    <a:pt x="6521" y="1"/>
                    <a:pt x="5950"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flipH="1">
              <a:off x="1469034" y="3493911"/>
              <a:ext cx="560916" cy="301933"/>
            </a:xfrm>
            <a:custGeom>
              <a:avLst/>
              <a:gdLst/>
              <a:ahLst/>
              <a:cxnLst/>
              <a:rect l="l" t="t" r="r" b="b"/>
              <a:pathLst>
                <a:path w="6987" h="3761" extrusionOk="0">
                  <a:moveTo>
                    <a:pt x="1047" y="1"/>
                  </a:moveTo>
                  <a:cubicBezTo>
                    <a:pt x="467" y="1"/>
                    <a:pt x="0" y="467"/>
                    <a:pt x="0" y="1048"/>
                  </a:cubicBezTo>
                  <a:lnTo>
                    <a:pt x="0" y="2713"/>
                  </a:lnTo>
                  <a:cubicBezTo>
                    <a:pt x="0" y="3294"/>
                    <a:pt x="467" y="3760"/>
                    <a:pt x="1047" y="3760"/>
                  </a:cubicBezTo>
                  <a:lnTo>
                    <a:pt x="5949" y="3760"/>
                  </a:lnTo>
                  <a:cubicBezTo>
                    <a:pt x="6521" y="3760"/>
                    <a:pt x="6987" y="3294"/>
                    <a:pt x="6987" y="2713"/>
                  </a:cubicBezTo>
                  <a:lnTo>
                    <a:pt x="6987" y="1048"/>
                  </a:lnTo>
                  <a:cubicBezTo>
                    <a:pt x="6987" y="467"/>
                    <a:pt x="6521" y="1"/>
                    <a:pt x="594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flipH="1">
              <a:off x="3547513" y="3921808"/>
              <a:ext cx="525031" cy="525111"/>
            </a:xfrm>
            <a:custGeom>
              <a:avLst/>
              <a:gdLst/>
              <a:ahLst/>
              <a:cxnLst/>
              <a:rect l="l" t="t" r="r" b="b"/>
              <a:pathLst>
                <a:path w="6540" h="6541" extrusionOk="0">
                  <a:moveTo>
                    <a:pt x="3265" y="1"/>
                  </a:moveTo>
                  <a:cubicBezTo>
                    <a:pt x="1466" y="1"/>
                    <a:pt x="0" y="1467"/>
                    <a:pt x="0" y="3275"/>
                  </a:cubicBezTo>
                  <a:cubicBezTo>
                    <a:pt x="0" y="5074"/>
                    <a:pt x="1466" y="6540"/>
                    <a:pt x="3265" y="6540"/>
                  </a:cubicBezTo>
                  <a:cubicBezTo>
                    <a:pt x="5074" y="6540"/>
                    <a:pt x="6540" y="5074"/>
                    <a:pt x="6540" y="3275"/>
                  </a:cubicBezTo>
                  <a:cubicBezTo>
                    <a:pt x="6540" y="1467"/>
                    <a:pt x="5074" y="1"/>
                    <a:pt x="326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flipH="1">
              <a:off x="3668253" y="4042550"/>
              <a:ext cx="283549" cy="283629"/>
            </a:xfrm>
            <a:custGeom>
              <a:avLst/>
              <a:gdLst/>
              <a:ahLst/>
              <a:cxnLst/>
              <a:rect l="l" t="t" r="r" b="b"/>
              <a:pathLst>
                <a:path w="3532" h="3533" fill="none" extrusionOk="0">
                  <a:moveTo>
                    <a:pt x="3532" y="1771"/>
                  </a:moveTo>
                  <a:cubicBezTo>
                    <a:pt x="3532" y="2742"/>
                    <a:pt x="2742" y="3532"/>
                    <a:pt x="1761" y="3532"/>
                  </a:cubicBezTo>
                  <a:cubicBezTo>
                    <a:pt x="790" y="3532"/>
                    <a:pt x="0" y="2742"/>
                    <a:pt x="0" y="1771"/>
                  </a:cubicBezTo>
                  <a:cubicBezTo>
                    <a:pt x="0" y="791"/>
                    <a:pt x="790" y="1"/>
                    <a:pt x="1761" y="1"/>
                  </a:cubicBezTo>
                  <a:cubicBezTo>
                    <a:pt x="2742" y="1"/>
                    <a:pt x="3532" y="791"/>
                    <a:pt x="3532" y="1771"/>
                  </a:cubicBezTo>
                  <a:close/>
                </a:path>
              </a:pathLst>
            </a:custGeom>
            <a:noFill/>
            <a:ln w="3100" cap="flat" cmpd="sng">
              <a:solidFill>
                <a:srgbClr val="39447A"/>
              </a:solidFill>
              <a:prstDash val="solid"/>
              <a:miter lim="95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flipH="1">
              <a:off x="3750779" y="4125079"/>
              <a:ext cx="118493" cy="118574"/>
            </a:xfrm>
            <a:custGeom>
              <a:avLst/>
              <a:gdLst/>
              <a:ahLst/>
              <a:cxnLst/>
              <a:rect l="l" t="t" r="r" b="b"/>
              <a:pathLst>
                <a:path w="1476" h="1477" fill="none" extrusionOk="0">
                  <a:moveTo>
                    <a:pt x="1476" y="743"/>
                  </a:moveTo>
                  <a:cubicBezTo>
                    <a:pt x="1476" y="1153"/>
                    <a:pt x="1143" y="1476"/>
                    <a:pt x="733" y="1476"/>
                  </a:cubicBezTo>
                  <a:cubicBezTo>
                    <a:pt x="324" y="1476"/>
                    <a:pt x="0" y="1153"/>
                    <a:pt x="0" y="743"/>
                  </a:cubicBezTo>
                  <a:cubicBezTo>
                    <a:pt x="0" y="334"/>
                    <a:pt x="324" y="1"/>
                    <a:pt x="733" y="1"/>
                  </a:cubicBezTo>
                  <a:cubicBezTo>
                    <a:pt x="1143" y="1"/>
                    <a:pt x="1476" y="334"/>
                    <a:pt x="1476" y="743"/>
                  </a:cubicBezTo>
                  <a:close/>
                </a:path>
              </a:pathLst>
            </a:custGeom>
            <a:noFill/>
            <a:ln w="3100" cap="flat" cmpd="sng">
              <a:solidFill>
                <a:srgbClr val="39447A"/>
              </a:solidFill>
              <a:prstDash val="solid"/>
              <a:miter lim="95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flipH="1">
              <a:off x="3547513" y="3921808"/>
              <a:ext cx="525031" cy="525111"/>
            </a:xfrm>
            <a:custGeom>
              <a:avLst/>
              <a:gdLst/>
              <a:ahLst/>
              <a:cxnLst/>
              <a:rect l="l" t="t" r="r" b="b"/>
              <a:pathLst>
                <a:path w="6540" h="6541" extrusionOk="0">
                  <a:moveTo>
                    <a:pt x="3265" y="1"/>
                  </a:moveTo>
                  <a:cubicBezTo>
                    <a:pt x="1466" y="1"/>
                    <a:pt x="0" y="1467"/>
                    <a:pt x="0" y="3275"/>
                  </a:cubicBezTo>
                  <a:cubicBezTo>
                    <a:pt x="0" y="5074"/>
                    <a:pt x="1466" y="6540"/>
                    <a:pt x="3265" y="6540"/>
                  </a:cubicBezTo>
                  <a:cubicBezTo>
                    <a:pt x="5074" y="6540"/>
                    <a:pt x="6540" y="5074"/>
                    <a:pt x="6540" y="3275"/>
                  </a:cubicBezTo>
                  <a:cubicBezTo>
                    <a:pt x="6540" y="1467"/>
                    <a:pt x="5074" y="1"/>
                    <a:pt x="326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flipH="1">
              <a:off x="3668253" y="4042550"/>
              <a:ext cx="283549" cy="283629"/>
            </a:xfrm>
            <a:custGeom>
              <a:avLst/>
              <a:gdLst/>
              <a:ahLst/>
              <a:cxnLst/>
              <a:rect l="l" t="t" r="r" b="b"/>
              <a:pathLst>
                <a:path w="3532" h="3533" extrusionOk="0">
                  <a:moveTo>
                    <a:pt x="1761" y="1"/>
                  </a:moveTo>
                  <a:cubicBezTo>
                    <a:pt x="790" y="1"/>
                    <a:pt x="0" y="791"/>
                    <a:pt x="0" y="1771"/>
                  </a:cubicBezTo>
                  <a:cubicBezTo>
                    <a:pt x="0" y="2742"/>
                    <a:pt x="790" y="3532"/>
                    <a:pt x="1761" y="3532"/>
                  </a:cubicBezTo>
                  <a:cubicBezTo>
                    <a:pt x="2742" y="3532"/>
                    <a:pt x="3532" y="2742"/>
                    <a:pt x="3532" y="1771"/>
                  </a:cubicBezTo>
                  <a:cubicBezTo>
                    <a:pt x="3532" y="791"/>
                    <a:pt x="2742" y="1"/>
                    <a:pt x="1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flipH="1">
              <a:off x="3750779" y="4125079"/>
              <a:ext cx="118493" cy="118574"/>
            </a:xfrm>
            <a:custGeom>
              <a:avLst/>
              <a:gdLst/>
              <a:ahLst/>
              <a:cxnLst/>
              <a:rect l="l" t="t" r="r" b="b"/>
              <a:pathLst>
                <a:path w="1476" h="1477" extrusionOk="0">
                  <a:moveTo>
                    <a:pt x="733" y="1"/>
                  </a:moveTo>
                  <a:cubicBezTo>
                    <a:pt x="324" y="1"/>
                    <a:pt x="0" y="334"/>
                    <a:pt x="0" y="743"/>
                  </a:cubicBezTo>
                  <a:cubicBezTo>
                    <a:pt x="0" y="1153"/>
                    <a:pt x="324" y="1476"/>
                    <a:pt x="733" y="1476"/>
                  </a:cubicBezTo>
                  <a:cubicBezTo>
                    <a:pt x="1143" y="1476"/>
                    <a:pt x="1476" y="1153"/>
                    <a:pt x="1476" y="743"/>
                  </a:cubicBezTo>
                  <a:cubicBezTo>
                    <a:pt x="1476" y="334"/>
                    <a:pt x="1143" y="1"/>
                    <a:pt x="733" y="1"/>
                  </a:cubicBez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flipH="1">
              <a:off x="1825081" y="3921808"/>
              <a:ext cx="525031" cy="525111"/>
            </a:xfrm>
            <a:custGeom>
              <a:avLst/>
              <a:gdLst/>
              <a:ahLst/>
              <a:cxnLst/>
              <a:rect l="l" t="t" r="r" b="b"/>
              <a:pathLst>
                <a:path w="6540" h="6541" extrusionOk="0">
                  <a:moveTo>
                    <a:pt x="3265" y="1"/>
                  </a:moveTo>
                  <a:cubicBezTo>
                    <a:pt x="1466" y="1"/>
                    <a:pt x="0" y="1467"/>
                    <a:pt x="0" y="3275"/>
                  </a:cubicBezTo>
                  <a:cubicBezTo>
                    <a:pt x="0" y="5074"/>
                    <a:pt x="1466" y="6540"/>
                    <a:pt x="3265" y="6540"/>
                  </a:cubicBezTo>
                  <a:cubicBezTo>
                    <a:pt x="5073" y="6540"/>
                    <a:pt x="6539" y="5074"/>
                    <a:pt x="6539" y="3275"/>
                  </a:cubicBezTo>
                  <a:cubicBezTo>
                    <a:pt x="6539" y="1467"/>
                    <a:pt x="5073" y="1"/>
                    <a:pt x="326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flipH="1">
              <a:off x="1945820" y="4042550"/>
              <a:ext cx="283549" cy="283629"/>
            </a:xfrm>
            <a:custGeom>
              <a:avLst/>
              <a:gdLst/>
              <a:ahLst/>
              <a:cxnLst/>
              <a:rect l="l" t="t" r="r" b="b"/>
              <a:pathLst>
                <a:path w="3532" h="3533" extrusionOk="0">
                  <a:moveTo>
                    <a:pt x="1761" y="1"/>
                  </a:moveTo>
                  <a:cubicBezTo>
                    <a:pt x="790" y="1"/>
                    <a:pt x="0" y="791"/>
                    <a:pt x="0" y="1771"/>
                  </a:cubicBezTo>
                  <a:cubicBezTo>
                    <a:pt x="0" y="2742"/>
                    <a:pt x="790" y="3532"/>
                    <a:pt x="1761" y="3532"/>
                  </a:cubicBezTo>
                  <a:cubicBezTo>
                    <a:pt x="2741" y="3532"/>
                    <a:pt x="3531" y="2742"/>
                    <a:pt x="3531" y="1771"/>
                  </a:cubicBezTo>
                  <a:cubicBezTo>
                    <a:pt x="3531" y="791"/>
                    <a:pt x="2741" y="1"/>
                    <a:pt x="1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flipH="1">
              <a:off x="2028347" y="4125079"/>
              <a:ext cx="118493" cy="118574"/>
            </a:xfrm>
            <a:custGeom>
              <a:avLst/>
              <a:gdLst/>
              <a:ahLst/>
              <a:cxnLst/>
              <a:rect l="l" t="t" r="r" b="b"/>
              <a:pathLst>
                <a:path w="1476" h="1477" extrusionOk="0">
                  <a:moveTo>
                    <a:pt x="733" y="1"/>
                  </a:moveTo>
                  <a:cubicBezTo>
                    <a:pt x="324" y="1"/>
                    <a:pt x="0" y="334"/>
                    <a:pt x="0" y="743"/>
                  </a:cubicBezTo>
                  <a:cubicBezTo>
                    <a:pt x="0" y="1153"/>
                    <a:pt x="324" y="1476"/>
                    <a:pt x="733" y="1476"/>
                  </a:cubicBezTo>
                  <a:cubicBezTo>
                    <a:pt x="1142" y="1476"/>
                    <a:pt x="1475" y="1153"/>
                    <a:pt x="1475" y="743"/>
                  </a:cubicBezTo>
                  <a:cubicBezTo>
                    <a:pt x="1475" y="334"/>
                    <a:pt x="1142" y="1"/>
                    <a:pt x="733" y="1"/>
                  </a:cubicBez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flipH="1">
              <a:off x="792750" y="2091726"/>
              <a:ext cx="858916" cy="213224"/>
            </a:xfrm>
            <a:custGeom>
              <a:avLst/>
              <a:gdLst/>
              <a:ahLst/>
              <a:cxnLst/>
              <a:rect l="l" t="t" r="r" b="b"/>
              <a:pathLst>
                <a:path w="10699" h="2656" extrusionOk="0">
                  <a:moveTo>
                    <a:pt x="0" y="0"/>
                  </a:moveTo>
                  <a:lnTo>
                    <a:pt x="0" y="2656"/>
                  </a:lnTo>
                  <a:lnTo>
                    <a:pt x="10699" y="2656"/>
                  </a:lnTo>
                  <a:lnTo>
                    <a:pt x="10699" y="0"/>
                  </a:ln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flipH="1">
              <a:off x="787371" y="2341560"/>
              <a:ext cx="870476" cy="1775954"/>
            </a:xfrm>
            <a:custGeom>
              <a:avLst/>
              <a:gdLst/>
              <a:ahLst/>
              <a:cxnLst/>
              <a:rect l="l" t="t" r="r" b="b"/>
              <a:pathLst>
                <a:path w="10843" h="22122" extrusionOk="0">
                  <a:moveTo>
                    <a:pt x="10738" y="105"/>
                  </a:moveTo>
                  <a:lnTo>
                    <a:pt x="10738" y="22008"/>
                  </a:lnTo>
                  <a:lnTo>
                    <a:pt x="115" y="22008"/>
                  </a:lnTo>
                  <a:lnTo>
                    <a:pt x="115" y="105"/>
                  </a:lnTo>
                  <a:close/>
                  <a:moveTo>
                    <a:pt x="1" y="1"/>
                  </a:moveTo>
                  <a:lnTo>
                    <a:pt x="1" y="22122"/>
                  </a:lnTo>
                  <a:lnTo>
                    <a:pt x="10842" y="22122"/>
                  </a:lnTo>
                  <a:lnTo>
                    <a:pt x="10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flipH="1">
              <a:off x="746108" y="2303346"/>
              <a:ext cx="953004" cy="2116020"/>
            </a:xfrm>
            <a:custGeom>
              <a:avLst/>
              <a:gdLst/>
              <a:ahLst/>
              <a:cxnLst/>
              <a:rect l="l" t="t" r="r" b="b"/>
              <a:pathLst>
                <a:path w="11871" h="26358" extrusionOk="0">
                  <a:moveTo>
                    <a:pt x="353" y="1"/>
                  </a:moveTo>
                  <a:cubicBezTo>
                    <a:pt x="163" y="1"/>
                    <a:pt x="1" y="163"/>
                    <a:pt x="1" y="353"/>
                  </a:cubicBezTo>
                  <a:lnTo>
                    <a:pt x="1" y="26358"/>
                  </a:lnTo>
                  <a:lnTo>
                    <a:pt x="11870" y="26358"/>
                  </a:lnTo>
                  <a:lnTo>
                    <a:pt x="11870" y="353"/>
                  </a:lnTo>
                  <a:cubicBezTo>
                    <a:pt x="11870" y="163"/>
                    <a:pt x="11718" y="1"/>
                    <a:pt x="11518" y="1"/>
                  </a:cubicBez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flipH="1">
              <a:off x="866045" y="2427139"/>
              <a:ext cx="712324" cy="1580392"/>
            </a:xfrm>
            <a:custGeom>
              <a:avLst/>
              <a:gdLst/>
              <a:ahLst/>
              <a:cxnLst/>
              <a:rect l="l" t="t" r="r" b="b"/>
              <a:pathLst>
                <a:path w="8873" h="19686" extrusionOk="0">
                  <a:moveTo>
                    <a:pt x="8805" y="67"/>
                  </a:moveTo>
                  <a:lnTo>
                    <a:pt x="8805" y="19618"/>
                  </a:lnTo>
                  <a:lnTo>
                    <a:pt x="67" y="19618"/>
                  </a:lnTo>
                  <a:lnTo>
                    <a:pt x="67" y="67"/>
                  </a:lnTo>
                  <a:close/>
                  <a:moveTo>
                    <a:pt x="1" y="1"/>
                  </a:moveTo>
                  <a:lnTo>
                    <a:pt x="1" y="19685"/>
                  </a:lnTo>
                  <a:lnTo>
                    <a:pt x="8872" y="19685"/>
                  </a:lnTo>
                  <a:lnTo>
                    <a:pt x="88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flipH="1">
              <a:off x="792750" y="2072619"/>
              <a:ext cx="858916" cy="26011"/>
            </a:xfrm>
            <a:custGeom>
              <a:avLst/>
              <a:gdLst/>
              <a:ahLst/>
              <a:cxnLst/>
              <a:rect l="l" t="t" r="r" b="b"/>
              <a:pathLst>
                <a:path w="10699" h="324" extrusionOk="0">
                  <a:moveTo>
                    <a:pt x="0" y="0"/>
                  </a:moveTo>
                  <a:lnTo>
                    <a:pt x="0" y="324"/>
                  </a:lnTo>
                  <a:lnTo>
                    <a:pt x="10699" y="324"/>
                  </a:lnTo>
                  <a:lnTo>
                    <a:pt x="106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flipH="1">
              <a:off x="850069" y="2126889"/>
              <a:ext cx="745079" cy="152131"/>
            </a:xfrm>
            <a:custGeom>
              <a:avLst/>
              <a:gdLst/>
              <a:ahLst/>
              <a:cxnLst/>
              <a:rect l="l" t="t" r="r" b="b"/>
              <a:pathLst>
                <a:path w="9281" h="1895" extrusionOk="0">
                  <a:moveTo>
                    <a:pt x="9233" y="57"/>
                  </a:moveTo>
                  <a:lnTo>
                    <a:pt x="9233" y="1847"/>
                  </a:lnTo>
                  <a:lnTo>
                    <a:pt x="57" y="1847"/>
                  </a:lnTo>
                  <a:lnTo>
                    <a:pt x="57" y="57"/>
                  </a:lnTo>
                  <a:close/>
                  <a:moveTo>
                    <a:pt x="0" y="0"/>
                  </a:moveTo>
                  <a:lnTo>
                    <a:pt x="0" y="1894"/>
                  </a:lnTo>
                  <a:lnTo>
                    <a:pt x="9281" y="1894"/>
                  </a:lnTo>
                  <a:lnTo>
                    <a:pt x="928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flipH="1">
              <a:off x="949374" y="2511193"/>
              <a:ext cx="546466" cy="1416059"/>
            </a:xfrm>
            <a:custGeom>
              <a:avLst/>
              <a:gdLst/>
              <a:ahLst/>
              <a:cxnLst/>
              <a:rect l="l" t="t" r="r" b="b"/>
              <a:pathLst>
                <a:path w="6807" h="17639" extrusionOk="0">
                  <a:moveTo>
                    <a:pt x="1" y="1"/>
                  </a:moveTo>
                  <a:lnTo>
                    <a:pt x="1" y="17639"/>
                  </a:lnTo>
                  <a:lnTo>
                    <a:pt x="6806" y="17639"/>
                  </a:lnTo>
                  <a:lnTo>
                    <a:pt x="6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flipH="1">
              <a:off x="878327" y="4171000"/>
              <a:ext cx="675556" cy="180389"/>
            </a:xfrm>
            <a:custGeom>
              <a:avLst/>
              <a:gdLst/>
              <a:ahLst/>
              <a:cxnLst/>
              <a:rect l="l" t="t" r="r" b="b"/>
              <a:pathLst>
                <a:path w="8415" h="2247" extrusionOk="0">
                  <a:moveTo>
                    <a:pt x="7996" y="57"/>
                  </a:moveTo>
                  <a:cubicBezTo>
                    <a:pt x="8186" y="57"/>
                    <a:pt x="8348" y="219"/>
                    <a:pt x="8348" y="409"/>
                  </a:cubicBezTo>
                  <a:lnTo>
                    <a:pt x="8348" y="1837"/>
                  </a:lnTo>
                  <a:cubicBezTo>
                    <a:pt x="8348" y="2027"/>
                    <a:pt x="8186" y="2189"/>
                    <a:pt x="7996" y="2189"/>
                  </a:cubicBezTo>
                  <a:lnTo>
                    <a:pt x="410" y="2189"/>
                  </a:lnTo>
                  <a:cubicBezTo>
                    <a:pt x="219" y="2189"/>
                    <a:pt x="67" y="2027"/>
                    <a:pt x="67" y="1837"/>
                  </a:cubicBezTo>
                  <a:lnTo>
                    <a:pt x="67" y="409"/>
                  </a:lnTo>
                  <a:cubicBezTo>
                    <a:pt x="67" y="219"/>
                    <a:pt x="219" y="57"/>
                    <a:pt x="410" y="57"/>
                  </a:cubicBezTo>
                  <a:close/>
                  <a:moveTo>
                    <a:pt x="410" y="0"/>
                  </a:moveTo>
                  <a:cubicBezTo>
                    <a:pt x="181" y="0"/>
                    <a:pt x="0" y="181"/>
                    <a:pt x="0" y="409"/>
                  </a:cubicBezTo>
                  <a:lnTo>
                    <a:pt x="0" y="1837"/>
                  </a:lnTo>
                  <a:cubicBezTo>
                    <a:pt x="0" y="2066"/>
                    <a:pt x="181" y="2246"/>
                    <a:pt x="410" y="2246"/>
                  </a:cubicBezTo>
                  <a:lnTo>
                    <a:pt x="7996" y="2246"/>
                  </a:lnTo>
                  <a:cubicBezTo>
                    <a:pt x="8224" y="2246"/>
                    <a:pt x="8415" y="2066"/>
                    <a:pt x="8415" y="1837"/>
                  </a:cubicBezTo>
                  <a:lnTo>
                    <a:pt x="8415" y="409"/>
                  </a:lnTo>
                  <a:cubicBezTo>
                    <a:pt x="8415" y="181"/>
                    <a:pt x="8224" y="0"/>
                    <a:pt x="7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flipH="1">
              <a:off x="949374" y="2511193"/>
              <a:ext cx="546466" cy="1416059"/>
            </a:xfrm>
            <a:custGeom>
              <a:avLst/>
              <a:gdLst/>
              <a:ahLst/>
              <a:cxnLst/>
              <a:rect l="l" t="t" r="r" b="b"/>
              <a:pathLst>
                <a:path w="6807" h="17639" extrusionOk="0">
                  <a:moveTo>
                    <a:pt x="4465" y="3342"/>
                  </a:moveTo>
                  <a:lnTo>
                    <a:pt x="4465" y="5874"/>
                  </a:lnTo>
                  <a:lnTo>
                    <a:pt x="2352" y="5874"/>
                  </a:lnTo>
                  <a:lnTo>
                    <a:pt x="2352" y="3342"/>
                  </a:lnTo>
                  <a:close/>
                  <a:moveTo>
                    <a:pt x="4465" y="6140"/>
                  </a:moveTo>
                  <a:lnTo>
                    <a:pt x="4465" y="8663"/>
                  </a:lnTo>
                  <a:lnTo>
                    <a:pt x="2352" y="8663"/>
                  </a:lnTo>
                  <a:lnTo>
                    <a:pt x="2352" y="6140"/>
                  </a:lnTo>
                  <a:close/>
                  <a:moveTo>
                    <a:pt x="4465" y="8929"/>
                  </a:moveTo>
                  <a:lnTo>
                    <a:pt x="4465" y="11452"/>
                  </a:lnTo>
                  <a:lnTo>
                    <a:pt x="2352" y="11452"/>
                  </a:lnTo>
                  <a:lnTo>
                    <a:pt x="2352" y="8929"/>
                  </a:lnTo>
                  <a:close/>
                  <a:moveTo>
                    <a:pt x="4465" y="11718"/>
                  </a:moveTo>
                  <a:lnTo>
                    <a:pt x="4465" y="14250"/>
                  </a:lnTo>
                  <a:lnTo>
                    <a:pt x="2352" y="14250"/>
                  </a:lnTo>
                  <a:lnTo>
                    <a:pt x="2352" y="11718"/>
                  </a:lnTo>
                  <a:close/>
                  <a:moveTo>
                    <a:pt x="2085" y="1"/>
                  </a:moveTo>
                  <a:lnTo>
                    <a:pt x="2085" y="3075"/>
                  </a:lnTo>
                  <a:lnTo>
                    <a:pt x="1" y="3075"/>
                  </a:lnTo>
                  <a:lnTo>
                    <a:pt x="1" y="3342"/>
                  </a:lnTo>
                  <a:lnTo>
                    <a:pt x="2085" y="3342"/>
                  </a:lnTo>
                  <a:lnTo>
                    <a:pt x="2085" y="5874"/>
                  </a:lnTo>
                  <a:lnTo>
                    <a:pt x="1" y="5874"/>
                  </a:lnTo>
                  <a:lnTo>
                    <a:pt x="1" y="6140"/>
                  </a:lnTo>
                  <a:lnTo>
                    <a:pt x="2085" y="6140"/>
                  </a:lnTo>
                  <a:lnTo>
                    <a:pt x="2085" y="8663"/>
                  </a:lnTo>
                  <a:lnTo>
                    <a:pt x="1" y="8663"/>
                  </a:lnTo>
                  <a:lnTo>
                    <a:pt x="1" y="8929"/>
                  </a:lnTo>
                  <a:lnTo>
                    <a:pt x="2085" y="8929"/>
                  </a:lnTo>
                  <a:lnTo>
                    <a:pt x="2085" y="11452"/>
                  </a:lnTo>
                  <a:lnTo>
                    <a:pt x="1" y="11452"/>
                  </a:lnTo>
                  <a:lnTo>
                    <a:pt x="1" y="11718"/>
                  </a:lnTo>
                  <a:lnTo>
                    <a:pt x="2085" y="11718"/>
                  </a:lnTo>
                  <a:lnTo>
                    <a:pt x="2085" y="14250"/>
                  </a:lnTo>
                  <a:lnTo>
                    <a:pt x="1" y="14250"/>
                  </a:lnTo>
                  <a:lnTo>
                    <a:pt x="1" y="14517"/>
                  </a:lnTo>
                  <a:lnTo>
                    <a:pt x="2085" y="14517"/>
                  </a:lnTo>
                  <a:lnTo>
                    <a:pt x="2085" y="17639"/>
                  </a:lnTo>
                  <a:lnTo>
                    <a:pt x="2352" y="17639"/>
                  </a:lnTo>
                  <a:lnTo>
                    <a:pt x="2352" y="14517"/>
                  </a:lnTo>
                  <a:lnTo>
                    <a:pt x="4465" y="14517"/>
                  </a:lnTo>
                  <a:lnTo>
                    <a:pt x="4465" y="17639"/>
                  </a:lnTo>
                  <a:lnTo>
                    <a:pt x="4731" y="17639"/>
                  </a:lnTo>
                  <a:lnTo>
                    <a:pt x="4731" y="14517"/>
                  </a:lnTo>
                  <a:lnTo>
                    <a:pt x="6806" y="14517"/>
                  </a:lnTo>
                  <a:lnTo>
                    <a:pt x="6806" y="14250"/>
                  </a:lnTo>
                  <a:lnTo>
                    <a:pt x="4731" y="14250"/>
                  </a:lnTo>
                  <a:lnTo>
                    <a:pt x="4731" y="11718"/>
                  </a:lnTo>
                  <a:lnTo>
                    <a:pt x="6806" y="11718"/>
                  </a:lnTo>
                  <a:lnTo>
                    <a:pt x="6806" y="11452"/>
                  </a:lnTo>
                  <a:lnTo>
                    <a:pt x="4731" y="11452"/>
                  </a:lnTo>
                  <a:lnTo>
                    <a:pt x="4731" y="8929"/>
                  </a:lnTo>
                  <a:lnTo>
                    <a:pt x="6806" y="8929"/>
                  </a:lnTo>
                  <a:lnTo>
                    <a:pt x="6806" y="8663"/>
                  </a:lnTo>
                  <a:lnTo>
                    <a:pt x="4731" y="8663"/>
                  </a:lnTo>
                  <a:lnTo>
                    <a:pt x="4731" y="6140"/>
                  </a:lnTo>
                  <a:lnTo>
                    <a:pt x="6806" y="6140"/>
                  </a:lnTo>
                  <a:lnTo>
                    <a:pt x="6806" y="5874"/>
                  </a:lnTo>
                  <a:lnTo>
                    <a:pt x="4731" y="5874"/>
                  </a:lnTo>
                  <a:lnTo>
                    <a:pt x="4731" y="3342"/>
                  </a:lnTo>
                  <a:lnTo>
                    <a:pt x="6806" y="3342"/>
                  </a:lnTo>
                  <a:lnTo>
                    <a:pt x="6806" y="3075"/>
                  </a:lnTo>
                  <a:lnTo>
                    <a:pt x="4731" y="3075"/>
                  </a:lnTo>
                  <a:lnTo>
                    <a:pt x="4731" y="1"/>
                  </a:lnTo>
                  <a:lnTo>
                    <a:pt x="4465" y="1"/>
                  </a:lnTo>
                  <a:lnTo>
                    <a:pt x="4465" y="3075"/>
                  </a:lnTo>
                  <a:lnTo>
                    <a:pt x="2352" y="3075"/>
                  </a:lnTo>
                  <a:lnTo>
                    <a:pt x="2352" y="1"/>
                  </a:ln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flipH="1">
              <a:off x="737679" y="1766910"/>
              <a:ext cx="969060" cy="308837"/>
            </a:xfrm>
            <a:custGeom>
              <a:avLst/>
              <a:gdLst/>
              <a:ahLst/>
              <a:cxnLst/>
              <a:rect l="l" t="t" r="r" b="b"/>
              <a:pathLst>
                <a:path w="12071" h="3847" extrusionOk="0">
                  <a:moveTo>
                    <a:pt x="5972" y="1"/>
                  </a:moveTo>
                  <a:cubicBezTo>
                    <a:pt x="1951" y="1"/>
                    <a:pt x="1" y="2714"/>
                    <a:pt x="1" y="2714"/>
                  </a:cubicBezTo>
                  <a:lnTo>
                    <a:pt x="1" y="3846"/>
                  </a:lnTo>
                  <a:lnTo>
                    <a:pt x="1809" y="3846"/>
                  </a:lnTo>
                  <a:lnTo>
                    <a:pt x="6035" y="3827"/>
                  </a:lnTo>
                  <a:lnTo>
                    <a:pt x="10262" y="3846"/>
                  </a:lnTo>
                  <a:lnTo>
                    <a:pt x="12070" y="3846"/>
                  </a:lnTo>
                  <a:lnTo>
                    <a:pt x="12070" y="2714"/>
                  </a:lnTo>
                  <a:cubicBezTo>
                    <a:pt x="12070" y="2714"/>
                    <a:pt x="10111" y="1"/>
                    <a:pt x="6098" y="1"/>
                  </a:cubicBezTo>
                  <a:cubicBezTo>
                    <a:pt x="6077" y="1"/>
                    <a:pt x="6056" y="1"/>
                    <a:pt x="6035" y="1"/>
                  </a:cubicBezTo>
                  <a:cubicBezTo>
                    <a:pt x="6014" y="1"/>
                    <a:pt x="5993" y="1"/>
                    <a:pt x="5972" y="1"/>
                  </a:cubicBez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flipH="1">
              <a:off x="768265" y="1803598"/>
              <a:ext cx="908689" cy="243891"/>
            </a:xfrm>
            <a:custGeom>
              <a:avLst/>
              <a:gdLst/>
              <a:ahLst/>
              <a:cxnLst/>
              <a:rect l="l" t="t" r="r" b="b"/>
              <a:pathLst>
                <a:path w="11319" h="3038" extrusionOk="0">
                  <a:moveTo>
                    <a:pt x="5864" y="105"/>
                  </a:moveTo>
                  <a:cubicBezTo>
                    <a:pt x="8834" y="105"/>
                    <a:pt x="10976" y="2190"/>
                    <a:pt x="11204" y="2428"/>
                  </a:cubicBezTo>
                  <a:cubicBezTo>
                    <a:pt x="11214" y="2428"/>
                    <a:pt x="11214" y="2437"/>
                    <a:pt x="11214" y="2447"/>
                  </a:cubicBezTo>
                  <a:lnTo>
                    <a:pt x="11214" y="2894"/>
                  </a:lnTo>
                  <a:cubicBezTo>
                    <a:pt x="11214" y="2913"/>
                    <a:pt x="11204" y="2923"/>
                    <a:pt x="11185" y="2923"/>
                  </a:cubicBezTo>
                  <a:lnTo>
                    <a:pt x="9158" y="2923"/>
                  </a:lnTo>
                  <a:lnTo>
                    <a:pt x="5826" y="2913"/>
                  </a:lnTo>
                  <a:lnTo>
                    <a:pt x="5560" y="2913"/>
                  </a:lnTo>
                  <a:lnTo>
                    <a:pt x="2162" y="2923"/>
                  </a:lnTo>
                  <a:lnTo>
                    <a:pt x="144" y="2923"/>
                  </a:lnTo>
                  <a:cubicBezTo>
                    <a:pt x="125" y="2923"/>
                    <a:pt x="106" y="2913"/>
                    <a:pt x="106" y="2894"/>
                  </a:cubicBezTo>
                  <a:lnTo>
                    <a:pt x="106" y="2447"/>
                  </a:lnTo>
                  <a:cubicBezTo>
                    <a:pt x="106" y="2437"/>
                    <a:pt x="115" y="2428"/>
                    <a:pt x="115" y="2428"/>
                  </a:cubicBezTo>
                  <a:cubicBezTo>
                    <a:pt x="353" y="2190"/>
                    <a:pt x="2495" y="105"/>
                    <a:pt x="5465" y="105"/>
                  </a:cubicBezTo>
                  <a:close/>
                  <a:moveTo>
                    <a:pt x="5465" y="1"/>
                  </a:moveTo>
                  <a:cubicBezTo>
                    <a:pt x="2447" y="1"/>
                    <a:pt x="277" y="2114"/>
                    <a:pt x="39" y="2352"/>
                  </a:cubicBezTo>
                  <a:cubicBezTo>
                    <a:pt x="20" y="2380"/>
                    <a:pt x="1" y="2409"/>
                    <a:pt x="1" y="2447"/>
                  </a:cubicBezTo>
                  <a:lnTo>
                    <a:pt x="1" y="2894"/>
                  </a:lnTo>
                  <a:cubicBezTo>
                    <a:pt x="1" y="2970"/>
                    <a:pt x="68" y="3037"/>
                    <a:pt x="144" y="3037"/>
                  </a:cubicBezTo>
                  <a:lnTo>
                    <a:pt x="2162" y="3037"/>
                  </a:lnTo>
                  <a:lnTo>
                    <a:pt x="5445" y="3018"/>
                  </a:lnTo>
                  <a:lnTo>
                    <a:pt x="5874" y="3018"/>
                  </a:lnTo>
                  <a:lnTo>
                    <a:pt x="9158" y="3037"/>
                  </a:lnTo>
                  <a:lnTo>
                    <a:pt x="11185" y="3037"/>
                  </a:lnTo>
                  <a:cubicBezTo>
                    <a:pt x="11261" y="3037"/>
                    <a:pt x="11318" y="2970"/>
                    <a:pt x="11318" y="2894"/>
                  </a:cubicBezTo>
                  <a:lnTo>
                    <a:pt x="11318" y="2447"/>
                  </a:lnTo>
                  <a:cubicBezTo>
                    <a:pt x="11318" y="2409"/>
                    <a:pt x="11309" y="2380"/>
                    <a:pt x="11280" y="2352"/>
                  </a:cubicBezTo>
                  <a:cubicBezTo>
                    <a:pt x="11042" y="2114"/>
                    <a:pt x="8882" y="1"/>
                    <a:pt x="58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flipH="1">
              <a:off x="2294929" y="1507623"/>
              <a:ext cx="211457" cy="164865"/>
            </a:xfrm>
            <a:custGeom>
              <a:avLst/>
              <a:gdLst/>
              <a:ahLst/>
              <a:cxnLst/>
              <a:rect l="l" t="t" r="r" b="b"/>
              <a:pathLst>
                <a:path w="2419" h="1886" extrusionOk="0">
                  <a:moveTo>
                    <a:pt x="1210" y="1"/>
                  </a:moveTo>
                  <a:cubicBezTo>
                    <a:pt x="543" y="1"/>
                    <a:pt x="1" y="419"/>
                    <a:pt x="1" y="943"/>
                  </a:cubicBezTo>
                  <a:cubicBezTo>
                    <a:pt x="1" y="1466"/>
                    <a:pt x="543" y="1885"/>
                    <a:pt x="1210" y="1885"/>
                  </a:cubicBezTo>
                  <a:cubicBezTo>
                    <a:pt x="1876" y="1885"/>
                    <a:pt x="2418" y="1466"/>
                    <a:pt x="2418" y="943"/>
                  </a:cubicBezTo>
                  <a:cubicBezTo>
                    <a:pt x="2418" y="419"/>
                    <a:pt x="1876" y="1"/>
                    <a:pt x="121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5"/>
        <p:cNvGrpSpPr/>
        <p:nvPr/>
      </p:nvGrpSpPr>
      <p:grpSpPr>
        <a:xfrm>
          <a:off x="0" y="0"/>
          <a:ext cx="0" cy="0"/>
          <a:chOff x="0" y="0"/>
          <a:chExt cx="0" cy="0"/>
        </a:xfrm>
      </p:grpSpPr>
      <p:cxnSp>
        <p:nvCxnSpPr>
          <p:cNvPr id="966" name="Google Shape;966;p36"/>
          <p:cNvCxnSpPr>
            <a:stCxn id="967" idx="6"/>
            <a:endCxn id="968" idx="2"/>
          </p:cNvCxnSpPr>
          <p:nvPr/>
        </p:nvCxnSpPr>
        <p:spPr>
          <a:xfrm>
            <a:off x="1787969" y="2249730"/>
            <a:ext cx="5569800" cy="0"/>
          </a:xfrm>
          <a:prstGeom prst="straightConnector1">
            <a:avLst/>
          </a:prstGeom>
          <a:noFill/>
          <a:ln w="19050" cap="flat" cmpd="sng">
            <a:solidFill>
              <a:schemeClr val="dk2"/>
            </a:solidFill>
            <a:prstDash val="solid"/>
            <a:round/>
            <a:headEnd type="none" w="med" len="med"/>
            <a:tailEnd type="none" w="med" len="med"/>
          </a:ln>
        </p:spPr>
      </p:cxnSp>
      <p:sp>
        <p:nvSpPr>
          <p:cNvPr id="969" name="Google Shape;969;p36"/>
          <p:cNvSpPr txBox="1">
            <a:spLocks noGrp="1"/>
          </p:cNvSpPr>
          <p:nvPr>
            <p:ph type="title"/>
          </p:nvPr>
        </p:nvSpPr>
        <p:spPr>
          <a:xfrm>
            <a:off x="717900" y="542475"/>
            <a:ext cx="7708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Jenis-Jenis Nilai</a:t>
            </a:r>
            <a:endParaRPr dirty="0"/>
          </a:p>
        </p:txBody>
      </p:sp>
      <p:sp>
        <p:nvSpPr>
          <p:cNvPr id="970" name="Google Shape;970;p36"/>
          <p:cNvSpPr txBox="1">
            <a:spLocks noGrp="1"/>
          </p:cNvSpPr>
          <p:nvPr>
            <p:ph type="title" idx="4294967295"/>
          </p:nvPr>
        </p:nvSpPr>
        <p:spPr>
          <a:xfrm>
            <a:off x="944198" y="2354623"/>
            <a:ext cx="1509300" cy="5277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2200" dirty="0"/>
              <a:t>seni</a:t>
            </a:r>
            <a:endParaRPr sz="2200" dirty="0"/>
          </a:p>
        </p:txBody>
      </p:sp>
      <p:sp>
        <p:nvSpPr>
          <p:cNvPr id="972" name="Google Shape;972;p36"/>
          <p:cNvSpPr txBox="1">
            <a:spLocks noGrp="1"/>
          </p:cNvSpPr>
          <p:nvPr>
            <p:ph type="title" idx="4294967295"/>
          </p:nvPr>
        </p:nvSpPr>
        <p:spPr>
          <a:xfrm>
            <a:off x="2895610" y="2398611"/>
            <a:ext cx="1863302" cy="5277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2200" dirty="0"/>
              <a:t>solidaritas</a:t>
            </a:r>
            <a:endParaRPr sz="2200" dirty="0"/>
          </a:p>
        </p:txBody>
      </p:sp>
      <p:sp>
        <p:nvSpPr>
          <p:cNvPr id="974" name="Google Shape;974;p36"/>
          <p:cNvSpPr txBox="1">
            <a:spLocks noGrp="1"/>
          </p:cNvSpPr>
          <p:nvPr>
            <p:ph type="title" idx="4294967295"/>
          </p:nvPr>
        </p:nvSpPr>
        <p:spPr>
          <a:xfrm>
            <a:off x="6719592" y="2398611"/>
            <a:ext cx="1706508" cy="5277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2200" dirty="0"/>
              <a:t>ekonomi</a:t>
            </a:r>
            <a:endParaRPr sz="2200" dirty="0"/>
          </a:p>
        </p:txBody>
      </p:sp>
      <p:sp>
        <p:nvSpPr>
          <p:cNvPr id="976" name="Google Shape;976;p36"/>
          <p:cNvSpPr txBox="1">
            <a:spLocks noGrp="1"/>
          </p:cNvSpPr>
          <p:nvPr>
            <p:ph type="title" idx="4294967295"/>
          </p:nvPr>
        </p:nvSpPr>
        <p:spPr>
          <a:xfrm>
            <a:off x="4798846" y="2398367"/>
            <a:ext cx="1509300" cy="5277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2200" dirty="0"/>
              <a:t>kuasa</a:t>
            </a:r>
            <a:endParaRPr sz="2200" dirty="0"/>
          </a:p>
        </p:txBody>
      </p:sp>
      <p:grpSp>
        <p:nvGrpSpPr>
          <p:cNvPr id="978" name="Google Shape;978;p36"/>
          <p:cNvGrpSpPr/>
          <p:nvPr/>
        </p:nvGrpSpPr>
        <p:grpSpPr>
          <a:xfrm>
            <a:off x="7204160" y="1362888"/>
            <a:ext cx="540184" cy="656633"/>
            <a:chOff x="7246691" y="2075271"/>
            <a:chExt cx="540184" cy="656633"/>
          </a:xfrm>
        </p:grpSpPr>
        <p:sp>
          <p:nvSpPr>
            <p:cNvPr id="979" name="Google Shape;979;p36"/>
            <p:cNvSpPr/>
            <p:nvPr/>
          </p:nvSpPr>
          <p:spPr>
            <a:xfrm>
              <a:off x="7272632" y="2631531"/>
              <a:ext cx="103836" cy="100373"/>
            </a:xfrm>
            <a:custGeom>
              <a:avLst/>
              <a:gdLst/>
              <a:ahLst/>
              <a:cxnLst/>
              <a:rect l="l" t="t" r="r" b="b"/>
              <a:pathLst>
                <a:path w="1409" h="1362" extrusionOk="0">
                  <a:moveTo>
                    <a:pt x="0" y="0"/>
                  </a:moveTo>
                  <a:cubicBezTo>
                    <a:pt x="0" y="19"/>
                    <a:pt x="0" y="29"/>
                    <a:pt x="0" y="48"/>
                  </a:cubicBezTo>
                  <a:lnTo>
                    <a:pt x="0" y="657"/>
                  </a:lnTo>
                  <a:cubicBezTo>
                    <a:pt x="0" y="1047"/>
                    <a:pt x="314" y="1361"/>
                    <a:pt x="705" y="1361"/>
                  </a:cubicBezTo>
                  <a:cubicBezTo>
                    <a:pt x="1095" y="1361"/>
                    <a:pt x="1409" y="1047"/>
                    <a:pt x="1409" y="657"/>
                  </a:cubicBezTo>
                  <a:lnTo>
                    <a:pt x="1409" y="219"/>
                  </a:lnTo>
                  <a:lnTo>
                    <a:pt x="609" y="219"/>
                  </a:lnTo>
                  <a:cubicBezTo>
                    <a:pt x="381" y="219"/>
                    <a:pt x="172" y="1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7657695" y="2631531"/>
              <a:ext cx="103247" cy="100373"/>
            </a:xfrm>
            <a:custGeom>
              <a:avLst/>
              <a:gdLst/>
              <a:ahLst/>
              <a:cxnLst/>
              <a:rect l="l" t="t" r="r" b="b"/>
              <a:pathLst>
                <a:path w="1401" h="1362" extrusionOk="0">
                  <a:moveTo>
                    <a:pt x="1400" y="0"/>
                  </a:moveTo>
                  <a:cubicBezTo>
                    <a:pt x="1238" y="134"/>
                    <a:pt x="1019" y="219"/>
                    <a:pt x="791" y="219"/>
                  </a:cubicBezTo>
                  <a:lnTo>
                    <a:pt x="1" y="219"/>
                  </a:lnTo>
                  <a:lnTo>
                    <a:pt x="1" y="657"/>
                  </a:lnTo>
                  <a:cubicBezTo>
                    <a:pt x="1" y="1047"/>
                    <a:pt x="315" y="1361"/>
                    <a:pt x="696" y="1361"/>
                  </a:cubicBezTo>
                  <a:cubicBezTo>
                    <a:pt x="1086" y="1361"/>
                    <a:pt x="1400" y="1047"/>
                    <a:pt x="1400" y="657"/>
                  </a:cubicBezTo>
                  <a:lnTo>
                    <a:pt x="1400" y="48"/>
                  </a:lnTo>
                  <a:cubicBezTo>
                    <a:pt x="1400" y="29"/>
                    <a:pt x="1400" y="19"/>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7246691" y="2075271"/>
              <a:ext cx="540184" cy="572463"/>
            </a:xfrm>
            <a:custGeom>
              <a:avLst/>
              <a:gdLst/>
              <a:ahLst/>
              <a:cxnLst/>
              <a:rect l="l" t="t" r="r" b="b"/>
              <a:pathLst>
                <a:path w="7330" h="7768" extrusionOk="0">
                  <a:moveTo>
                    <a:pt x="1142" y="0"/>
                  </a:moveTo>
                  <a:cubicBezTo>
                    <a:pt x="647" y="0"/>
                    <a:pt x="238" y="400"/>
                    <a:pt x="238" y="895"/>
                  </a:cubicBezTo>
                  <a:lnTo>
                    <a:pt x="238" y="2951"/>
                  </a:lnTo>
                  <a:cubicBezTo>
                    <a:pt x="95" y="3122"/>
                    <a:pt x="0" y="3351"/>
                    <a:pt x="0" y="3598"/>
                  </a:cubicBezTo>
                  <a:lnTo>
                    <a:pt x="0" y="6806"/>
                  </a:lnTo>
                  <a:cubicBezTo>
                    <a:pt x="0" y="7101"/>
                    <a:pt x="133" y="7377"/>
                    <a:pt x="352" y="7548"/>
                  </a:cubicBezTo>
                  <a:cubicBezTo>
                    <a:pt x="524" y="7682"/>
                    <a:pt x="733" y="7767"/>
                    <a:pt x="961" y="7767"/>
                  </a:cubicBezTo>
                  <a:lnTo>
                    <a:pt x="6368" y="7767"/>
                  </a:lnTo>
                  <a:cubicBezTo>
                    <a:pt x="6596" y="7767"/>
                    <a:pt x="6815" y="7682"/>
                    <a:pt x="6977" y="7548"/>
                  </a:cubicBezTo>
                  <a:cubicBezTo>
                    <a:pt x="7196" y="7377"/>
                    <a:pt x="7329" y="7101"/>
                    <a:pt x="7329" y="6806"/>
                  </a:cubicBezTo>
                  <a:lnTo>
                    <a:pt x="7329" y="3598"/>
                  </a:lnTo>
                  <a:cubicBezTo>
                    <a:pt x="7329" y="3351"/>
                    <a:pt x="7244" y="3122"/>
                    <a:pt x="7091" y="2951"/>
                  </a:cubicBezTo>
                  <a:lnTo>
                    <a:pt x="7091" y="895"/>
                  </a:lnTo>
                  <a:cubicBezTo>
                    <a:pt x="7091" y="400"/>
                    <a:pt x="6682" y="0"/>
                    <a:pt x="6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7302774" y="2346695"/>
              <a:ext cx="189470" cy="132651"/>
            </a:xfrm>
            <a:custGeom>
              <a:avLst/>
              <a:gdLst/>
              <a:ahLst/>
              <a:cxnLst/>
              <a:rect l="l" t="t" r="r" b="b"/>
              <a:pathLst>
                <a:path w="2571" h="1800" extrusionOk="0">
                  <a:moveTo>
                    <a:pt x="334" y="1"/>
                  </a:moveTo>
                  <a:cubicBezTo>
                    <a:pt x="153" y="1"/>
                    <a:pt x="0" y="153"/>
                    <a:pt x="0" y="343"/>
                  </a:cubicBezTo>
                  <a:lnTo>
                    <a:pt x="0" y="1467"/>
                  </a:lnTo>
                  <a:cubicBezTo>
                    <a:pt x="0" y="1657"/>
                    <a:pt x="153" y="1800"/>
                    <a:pt x="334" y="1800"/>
                  </a:cubicBezTo>
                  <a:lnTo>
                    <a:pt x="2237" y="1800"/>
                  </a:lnTo>
                  <a:cubicBezTo>
                    <a:pt x="2418" y="1800"/>
                    <a:pt x="2570" y="1657"/>
                    <a:pt x="2570" y="1467"/>
                  </a:cubicBezTo>
                  <a:lnTo>
                    <a:pt x="2570" y="343"/>
                  </a:lnTo>
                  <a:cubicBezTo>
                    <a:pt x="2570" y="153"/>
                    <a:pt x="2418" y="1"/>
                    <a:pt x="2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7541255" y="2346695"/>
              <a:ext cx="189470" cy="132651"/>
            </a:xfrm>
            <a:custGeom>
              <a:avLst/>
              <a:gdLst/>
              <a:ahLst/>
              <a:cxnLst/>
              <a:rect l="l" t="t" r="r" b="b"/>
              <a:pathLst>
                <a:path w="2571" h="1800" extrusionOk="0">
                  <a:moveTo>
                    <a:pt x="334" y="1"/>
                  </a:moveTo>
                  <a:cubicBezTo>
                    <a:pt x="153" y="1"/>
                    <a:pt x="1" y="153"/>
                    <a:pt x="1" y="343"/>
                  </a:cubicBezTo>
                  <a:lnTo>
                    <a:pt x="1" y="1467"/>
                  </a:lnTo>
                  <a:cubicBezTo>
                    <a:pt x="1" y="1657"/>
                    <a:pt x="153" y="1800"/>
                    <a:pt x="334" y="1800"/>
                  </a:cubicBezTo>
                  <a:lnTo>
                    <a:pt x="2238" y="1800"/>
                  </a:lnTo>
                  <a:cubicBezTo>
                    <a:pt x="2418" y="1800"/>
                    <a:pt x="2571" y="1657"/>
                    <a:pt x="2571" y="1467"/>
                  </a:cubicBezTo>
                  <a:lnTo>
                    <a:pt x="2571" y="343"/>
                  </a:lnTo>
                  <a:cubicBezTo>
                    <a:pt x="2571" y="153"/>
                    <a:pt x="2418" y="1"/>
                    <a:pt x="2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7541255" y="2137692"/>
              <a:ext cx="189470" cy="101773"/>
            </a:xfrm>
            <a:custGeom>
              <a:avLst/>
              <a:gdLst/>
              <a:ahLst/>
              <a:cxnLst/>
              <a:rect l="l" t="t" r="r" b="b"/>
              <a:pathLst>
                <a:path w="2571" h="1381" extrusionOk="0">
                  <a:moveTo>
                    <a:pt x="334" y="0"/>
                  </a:moveTo>
                  <a:cubicBezTo>
                    <a:pt x="153" y="0"/>
                    <a:pt x="1" y="153"/>
                    <a:pt x="1" y="343"/>
                  </a:cubicBezTo>
                  <a:lnTo>
                    <a:pt x="1" y="1038"/>
                  </a:lnTo>
                  <a:cubicBezTo>
                    <a:pt x="1" y="1228"/>
                    <a:pt x="153" y="1380"/>
                    <a:pt x="334" y="1380"/>
                  </a:cubicBezTo>
                  <a:lnTo>
                    <a:pt x="2238" y="1380"/>
                  </a:lnTo>
                  <a:cubicBezTo>
                    <a:pt x="2418" y="1380"/>
                    <a:pt x="2571" y="1228"/>
                    <a:pt x="2571" y="1038"/>
                  </a:cubicBezTo>
                  <a:lnTo>
                    <a:pt x="2571" y="343"/>
                  </a:lnTo>
                  <a:cubicBezTo>
                    <a:pt x="2571" y="153"/>
                    <a:pt x="2418" y="0"/>
                    <a:pt x="2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7302774" y="2137692"/>
              <a:ext cx="189470" cy="101773"/>
            </a:xfrm>
            <a:custGeom>
              <a:avLst/>
              <a:gdLst/>
              <a:ahLst/>
              <a:cxnLst/>
              <a:rect l="l" t="t" r="r" b="b"/>
              <a:pathLst>
                <a:path w="2571" h="1381" extrusionOk="0">
                  <a:moveTo>
                    <a:pt x="334" y="0"/>
                  </a:moveTo>
                  <a:cubicBezTo>
                    <a:pt x="153" y="0"/>
                    <a:pt x="0" y="153"/>
                    <a:pt x="0" y="343"/>
                  </a:cubicBezTo>
                  <a:lnTo>
                    <a:pt x="0" y="1038"/>
                  </a:lnTo>
                  <a:cubicBezTo>
                    <a:pt x="0" y="1228"/>
                    <a:pt x="153" y="1380"/>
                    <a:pt x="334" y="1380"/>
                  </a:cubicBezTo>
                  <a:lnTo>
                    <a:pt x="2237" y="1380"/>
                  </a:lnTo>
                  <a:cubicBezTo>
                    <a:pt x="2418" y="1380"/>
                    <a:pt x="2570" y="1228"/>
                    <a:pt x="2570" y="1038"/>
                  </a:cubicBezTo>
                  <a:lnTo>
                    <a:pt x="2570" y="343"/>
                  </a:lnTo>
                  <a:cubicBezTo>
                    <a:pt x="2570" y="153"/>
                    <a:pt x="2418"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7324514" y="2566310"/>
              <a:ext cx="60430" cy="61093"/>
            </a:xfrm>
            <a:custGeom>
              <a:avLst/>
              <a:gdLst/>
              <a:ahLst/>
              <a:cxnLst/>
              <a:rect l="l" t="t" r="r" b="b"/>
              <a:pathLst>
                <a:path w="820" h="829" extrusionOk="0">
                  <a:moveTo>
                    <a:pt x="410" y="0"/>
                  </a:moveTo>
                  <a:cubicBezTo>
                    <a:pt x="181" y="0"/>
                    <a:pt x="1" y="190"/>
                    <a:pt x="1" y="409"/>
                  </a:cubicBezTo>
                  <a:cubicBezTo>
                    <a:pt x="1" y="638"/>
                    <a:pt x="181" y="828"/>
                    <a:pt x="410" y="828"/>
                  </a:cubicBezTo>
                  <a:cubicBezTo>
                    <a:pt x="638" y="828"/>
                    <a:pt x="819" y="638"/>
                    <a:pt x="819" y="409"/>
                  </a:cubicBezTo>
                  <a:cubicBezTo>
                    <a:pt x="819" y="190"/>
                    <a:pt x="63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7280297" y="2578912"/>
              <a:ext cx="36553" cy="35816"/>
            </a:xfrm>
            <a:custGeom>
              <a:avLst/>
              <a:gdLst/>
              <a:ahLst/>
              <a:cxnLst/>
              <a:rect l="l" t="t" r="r" b="b"/>
              <a:pathLst>
                <a:path w="496" h="486" extrusionOk="0">
                  <a:moveTo>
                    <a:pt x="248" y="0"/>
                  </a:moveTo>
                  <a:cubicBezTo>
                    <a:pt x="115" y="0"/>
                    <a:pt x="1" y="105"/>
                    <a:pt x="1" y="238"/>
                  </a:cubicBezTo>
                  <a:cubicBezTo>
                    <a:pt x="1" y="381"/>
                    <a:pt x="115" y="486"/>
                    <a:pt x="248" y="486"/>
                  </a:cubicBezTo>
                  <a:cubicBezTo>
                    <a:pt x="382" y="486"/>
                    <a:pt x="496" y="381"/>
                    <a:pt x="496" y="238"/>
                  </a:cubicBezTo>
                  <a:cubicBezTo>
                    <a:pt x="496" y="105"/>
                    <a:pt x="382"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7648631" y="2566310"/>
              <a:ext cx="60356" cy="61093"/>
            </a:xfrm>
            <a:custGeom>
              <a:avLst/>
              <a:gdLst/>
              <a:ahLst/>
              <a:cxnLst/>
              <a:rect l="l" t="t" r="r" b="b"/>
              <a:pathLst>
                <a:path w="819" h="829" extrusionOk="0">
                  <a:moveTo>
                    <a:pt x="409" y="0"/>
                  </a:moveTo>
                  <a:cubicBezTo>
                    <a:pt x="181" y="0"/>
                    <a:pt x="0" y="190"/>
                    <a:pt x="0" y="409"/>
                  </a:cubicBezTo>
                  <a:cubicBezTo>
                    <a:pt x="0" y="638"/>
                    <a:pt x="181" y="828"/>
                    <a:pt x="409" y="828"/>
                  </a:cubicBezTo>
                  <a:cubicBezTo>
                    <a:pt x="638" y="828"/>
                    <a:pt x="819" y="638"/>
                    <a:pt x="819" y="409"/>
                  </a:cubicBezTo>
                  <a:cubicBezTo>
                    <a:pt x="819" y="190"/>
                    <a:pt x="638"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7717315" y="2578912"/>
              <a:ext cx="35889" cy="35816"/>
            </a:xfrm>
            <a:custGeom>
              <a:avLst/>
              <a:gdLst/>
              <a:ahLst/>
              <a:cxnLst/>
              <a:rect l="l" t="t" r="r" b="b"/>
              <a:pathLst>
                <a:path w="487" h="486" extrusionOk="0">
                  <a:moveTo>
                    <a:pt x="239" y="0"/>
                  </a:moveTo>
                  <a:cubicBezTo>
                    <a:pt x="106" y="0"/>
                    <a:pt x="1" y="105"/>
                    <a:pt x="1" y="238"/>
                  </a:cubicBezTo>
                  <a:cubicBezTo>
                    <a:pt x="1" y="381"/>
                    <a:pt x="106" y="486"/>
                    <a:pt x="239" y="486"/>
                  </a:cubicBezTo>
                  <a:cubicBezTo>
                    <a:pt x="372" y="486"/>
                    <a:pt x="486" y="381"/>
                    <a:pt x="486" y="238"/>
                  </a:cubicBezTo>
                  <a:cubicBezTo>
                    <a:pt x="486" y="105"/>
                    <a:pt x="37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7416414" y="2627331"/>
              <a:ext cx="200671" cy="30215"/>
            </a:xfrm>
            <a:custGeom>
              <a:avLst/>
              <a:gdLst/>
              <a:ahLst/>
              <a:cxnLst/>
              <a:rect l="l" t="t" r="r" b="b"/>
              <a:pathLst>
                <a:path w="2723" h="410" extrusionOk="0">
                  <a:moveTo>
                    <a:pt x="0" y="0"/>
                  </a:moveTo>
                  <a:lnTo>
                    <a:pt x="0" y="409"/>
                  </a:lnTo>
                  <a:lnTo>
                    <a:pt x="2723" y="409"/>
                  </a:lnTo>
                  <a:lnTo>
                    <a:pt x="27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7464832" y="2516491"/>
              <a:ext cx="12012" cy="99636"/>
            </a:xfrm>
            <a:custGeom>
              <a:avLst/>
              <a:gdLst/>
              <a:ahLst/>
              <a:cxnLst/>
              <a:rect l="l" t="t" r="r" b="b"/>
              <a:pathLst>
                <a:path w="163"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749571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6"/>
            <p:cNvSpPr/>
            <p:nvPr/>
          </p:nvSpPr>
          <p:spPr>
            <a:xfrm>
              <a:off x="7526516" y="2516491"/>
              <a:ext cx="11349" cy="99636"/>
            </a:xfrm>
            <a:custGeom>
              <a:avLst/>
              <a:gdLst/>
              <a:ahLst/>
              <a:cxnLst/>
              <a:rect l="l" t="t" r="r" b="b"/>
              <a:pathLst>
                <a:path w="154" h="1352" extrusionOk="0">
                  <a:moveTo>
                    <a:pt x="1" y="0"/>
                  </a:moveTo>
                  <a:lnTo>
                    <a:pt x="1" y="1352"/>
                  </a:lnTo>
                  <a:lnTo>
                    <a:pt x="153" y="135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6"/>
            <p:cNvSpPr/>
            <p:nvPr/>
          </p:nvSpPr>
          <p:spPr>
            <a:xfrm>
              <a:off x="755673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6"/>
          <p:cNvGrpSpPr/>
          <p:nvPr/>
        </p:nvGrpSpPr>
        <p:grpSpPr>
          <a:xfrm>
            <a:off x="5283398" y="1366463"/>
            <a:ext cx="540184" cy="656633"/>
            <a:chOff x="7246691" y="2075271"/>
            <a:chExt cx="540184" cy="656633"/>
          </a:xfrm>
        </p:grpSpPr>
        <p:sp>
          <p:nvSpPr>
            <p:cNvPr id="996" name="Google Shape;996;p36"/>
            <p:cNvSpPr/>
            <p:nvPr/>
          </p:nvSpPr>
          <p:spPr>
            <a:xfrm>
              <a:off x="7272632" y="2631531"/>
              <a:ext cx="103836" cy="100373"/>
            </a:xfrm>
            <a:custGeom>
              <a:avLst/>
              <a:gdLst/>
              <a:ahLst/>
              <a:cxnLst/>
              <a:rect l="l" t="t" r="r" b="b"/>
              <a:pathLst>
                <a:path w="1409" h="1362" extrusionOk="0">
                  <a:moveTo>
                    <a:pt x="0" y="0"/>
                  </a:moveTo>
                  <a:cubicBezTo>
                    <a:pt x="0" y="19"/>
                    <a:pt x="0" y="29"/>
                    <a:pt x="0" y="48"/>
                  </a:cubicBezTo>
                  <a:lnTo>
                    <a:pt x="0" y="657"/>
                  </a:lnTo>
                  <a:cubicBezTo>
                    <a:pt x="0" y="1047"/>
                    <a:pt x="314" y="1361"/>
                    <a:pt x="705" y="1361"/>
                  </a:cubicBezTo>
                  <a:cubicBezTo>
                    <a:pt x="1095" y="1361"/>
                    <a:pt x="1409" y="1047"/>
                    <a:pt x="1409" y="657"/>
                  </a:cubicBezTo>
                  <a:lnTo>
                    <a:pt x="1409" y="219"/>
                  </a:lnTo>
                  <a:lnTo>
                    <a:pt x="609" y="219"/>
                  </a:lnTo>
                  <a:cubicBezTo>
                    <a:pt x="381" y="219"/>
                    <a:pt x="172" y="1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7657695" y="2631531"/>
              <a:ext cx="103247" cy="100373"/>
            </a:xfrm>
            <a:custGeom>
              <a:avLst/>
              <a:gdLst/>
              <a:ahLst/>
              <a:cxnLst/>
              <a:rect l="l" t="t" r="r" b="b"/>
              <a:pathLst>
                <a:path w="1401" h="1362" extrusionOk="0">
                  <a:moveTo>
                    <a:pt x="1400" y="0"/>
                  </a:moveTo>
                  <a:cubicBezTo>
                    <a:pt x="1238" y="134"/>
                    <a:pt x="1019" y="219"/>
                    <a:pt x="791" y="219"/>
                  </a:cubicBezTo>
                  <a:lnTo>
                    <a:pt x="1" y="219"/>
                  </a:lnTo>
                  <a:lnTo>
                    <a:pt x="1" y="657"/>
                  </a:lnTo>
                  <a:cubicBezTo>
                    <a:pt x="1" y="1047"/>
                    <a:pt x="315" y="1361"/>
                    <a:pt x="696" y="1361"/>
                  </a:cubicBezTo>
                  <a:cubicBezTo>
                    <a:pt x="1086" y="1361"/>
                    <a:pt x="1400" y="1047"/>
                    <a:pt x="1400" y="657"/>
                  </a:cubicBezTo>
                  <a:lnTo>
                    <a:pt x="1400" y="48"/>
                  </a:lnTo>
                  <a:cubicBezTo>
                    <a:pt x="1400" y="29"/>
                    <a:pt x="1400" y="19"/>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7246691" y="2075271"/>
              <a:ext cx="540184" cy="572463"/>
            </a:xfrm>
            <a:custGeom>
              <a:avLst/>
              <a:gdLst/>
              <a:ahLst/>
              <a:cxnLst/>
              <a:rect l="l" t="t" r="r" b="b"/>
              <a:pathLst>
                <a:path w="7330" h="7768" extrusionOk="0">
                  <a:moveTo>
                    <a:pt x="1142" y="0"/>
                  </a:moveTo>
                  <a:cubicBezTo>
                    <a:pt x="647" y="0"/>
                    <a:pt x="238" y="400"/>
                    <a:pt x="238" y="895"/>
                  </a:cubicBezTo>
                  <a:lnTo>
                    <a:pt x="238" y="2951"/>
                  </a:lnTo>
                  <a:cubicBezTo>
                    <a:pt x="95" y="3122"/>
                    <a:pt x="0" y="3351"/>
                    <a:pt x="0" y="3598"/>
                  </a:cubicBezTo>
                  <a:lnTo>
                    <a:pt x="0" y="6806"/>
                  </a:lnTo>
                  <a:cubicBezTo>
                    <a:pt x="0" y="7101"/>
                    <a:pt x="133" y="7377"/>
                    <a:pt x="352" y="7548"/>
                  </a:cubicBezTo>
                  <a:cubicBezTo>
                    <a:pt x="524" y="7682"/>
                    <a:pt x="733" y="7767"/>
                    <a:pt x="961" y="7767"/>
                  </a:cubicBezTo>
                  <a:lnTo>
                    <a:pt x="6368" y="7767"/>
                  </a:lnTo>
                  <a:cubicBezTo>
                    <a:pt x="6596" y="7767"/>
                    <a:pt x="6815" y="7682"/>
                    <a:pt x="6977" y="7548"/>
                  </a:cubicBezTo>
                  <a:cubicBezTo>
                    <a:pt x="7196" y="7377"/>
                    <a:pt x="7329" y="7101"/>
                    <a:pt x="7329" y="6806"/>
                  </a:cubicBezTo>
                  <a:lnTo>
                    <a:pt x="7329" y="3598"/>
                  </a:lnTo>
                  <a:cubicBezTo>
                    <a:pt x="7329" y="3351"/>
                    <a:pt x="7244" y="3122"/>
                    <a:pt x="7091" y="2951"/>
                  </a:cubicBezTo>
                  <a:lnTo>
                    <a:pt x="7091" y="895"/>
                  </a:lnTo>
                  <a:cubicBezTo>
                    <a:pt x="7091" y="400"/>
                    <a:pt x="6682" y="0"/>
                    <a:pt x="6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7302774" y="2346695"/>
              <a:ext cx="189470" cy="132651"/>
            </a:xfrm>
            <a:custGeom>
              <a:avLst/>
              <a:gdLst/>
              <a:ahLst/>
              <a:cxnLst/>
              <a:rect l="l" t="t" r="r" b="b"/>
              <a:pathLst>
                <a:path w="2571" h="1800" extrusionOk="0">
                  <a:moveTo>
                    <a:pt x="334" y="1"/>
                  </a:moveTo>
                  <a:cubicBezTo>
                    <a:pt x="153" y="1"/>
                    <a:pt x="0" y="153"/>
                    <a:pt x="0" y="343"/>
                  </a:cubicBezTo>
                  <a:lnTo>
                    <a:pt x="0" y="1467"/>
                  </a:lnTo>
                  <a:cubicBezTo>
                    <a:pt x="0" y="1657"/>
                    <a:pt x="153" y="1800"/>
                    <a:pt x="334" y="1800"/>
                  </a:cubicBezTo>
                  <a:lnTo>
                    <a:pt x="2237" y="1800"/>
                  </a:lnTo>
                  <a:cubicBezTo>
                    <a:pt x="2418" y="1800"/>
                    <a:pt x="2570" y="1657"/>
                    <a:pt x="2570" y="1467"/>
                  </a:cubicBezTo>
                  <a:lnTo>
                    <a:pt x="2570" y="343"/>
                  </a:lnTo>
                  <a:cubicBezTo>
                    <a:pt x="2570" y="153"/>
                    <a:pt x="2418" y="1"/>
                    <a:pt x="2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7541255" y="2346695"/>
              <a:ext cx="189470" cy="132651"/>
            </a:xfrm>
            <a:custGeom>
              <a:avLst/>
              <a:gdLst/>
              <a:ahLst/>
              <a:cxnLst/>
              <a:rect l="l" t="t" r="r" b="b"/>
              <a:pathLst>
                <a:path w="2571" h="1800" extrusionOk="0">
                  <a:moveTo>
                    <a:pt x="334" y="1"/>
                  </a:moveTo>
                  <a:cubicBezTo>
                    <a:pt x="153" y="1"/>
                    <a:pt x="1" y="153"/>
                    <a:pt x="1" y="343"/>
                  </a:cubicBezTo>
                  <a:lnTo>
                    <a:pt x="1" y="1467"/>
                  </a:lnTo>
                  <a:cubicBezTo>
                    <a:pt x="1" y="1657"/>
                    <a:pt x="153" y="1800"/>
                    <a:pt x="334" y="1800"/>
                  </a:cubicBezTo>
                  <a:lnTo>
                    <a:pt x="2238" y="1800"/>
                  </a:lnTo>
                  <a:cubicBezTo>
                    <a:pt x="2418" y="1800"/>
                    <a:pt x="2571" y="1657"/>
                    <a:pt x="2571" y="1467"/>
                  </a:cubicBezTo>
                  <a:lnTo>
                    <a:pt x="2571" y="343"/>
                  </a:lnTo>
                  <a:cubicBezTo>
                    <a:pt x="2571" y="153"/>
                    <a:pt x="2418" y="1"/>
                    <a:pt x="2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7541255" y="2137692"/>
              <a:ext cx="189470" cy="101773"/>
            </a:xfrm>
            <a:custGeom>
              <a:avLst/>
              <a:gdLst/>
              <a:ahLst/>
              <a:cxnLst/>
              <a:rect l="l" t="t" r="r" b="b"/>
              <a:pathLst>
                <a:path w="2571" h="1381" extrusionOk="0">
                  <a:moveTo>
                    <a:pt x="334" y="0"/>
                  </a:moveTo>
                  <a:cubicBezTo>
                    <a:pt x="153" y="0"/>
                    <a:pt x="1" y="153"/>
                    <a:pt x="1" y="343"/>
                  </a:cubicBezTo>
                  <a:lnTo>
                    <a:pt x="1" y="1038"/>
                  </a:lnTo>
                  <a:cubicBezTo>
                    <a:pt x="1" y="1228"/>
                    <a:pt x="153" y="1380"/>
                    <a:pt x="334" y="1380"/>
                  </a:cubicBezTo>
                  <a:lnTo>
                    <a:pt x="2238" y="1380"/>
                  </a:lnTo>
                  <a:cubicBezTo>
                    <a:pt x="2418" y="1380"/>
                    <a:pt x="2571" y="1228"/>
                    <a:pt x="2571" y="1038"/>
                  </a:cubicBezTo>
                  <a:lnTo>
                    <a:pt x="2571" y="343"/>
                  </a:lnTo>
                  <a:cubicBezTo>
                    <a:pt x="2571" y="153"/>
                    <a:pt x="2418" y="0"/>
                    <a:pt x="2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7302774" y="2137692"/>
              <a:ext cx="189470" cy="101773"/>
            </a:xfrm>
            <a:custGeom>
              <a:avLst/>
              <a:gdLst/>
              <a:ahLst/>
              <a:cxnLst/>
              <a:rect l="l" t="t" r="r" b="b"/>
              <a:pathLst>
                <a:path w="2571" h="1381" extrusionOk="0">
                  <a:moveTo>
                    <a:pt x="334" y="0"/>
                  </a:moveTo>
                  <a:cubicBezTo>
                    <a:pt x="153" y="0"/>
                    <a:pt x="0" y="153"/>
                    <a:pt x="0" y="343"/>
                  </a:cubicBezTo>
                  <a:lnTo>
                    <a:pt x="0" y="1038"/>
                  </a:lnTo>
                  <a:cubicBezTo>
                    <a:pt x="0" y="1228"/>
                    <a:pt x="153" y="1380"/>
                    <a:pt x="334" y="1380"/>
                  </a:cubicBezTo>
                  <a:lnTo>
                    <a:pt x="2237" y="1380"/>
                  </a:lnTo>
                  <a:cubicBezTo>
                    <a:pt x="2418" y="1380"/>
                    <a:pt x="2570" y="1228"/>
                    <a:pt x="2570" y="1038"/>
                  </a:cubicBezTo>
                  <a:lnTo>
                    <a:pt x="2570" y="343"/>
                  </a:lnTo>
                  <a:cubicBezTo>
                    <a:pt x="2570" y="153"/>
                    <a:pt x="2418"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7324514" y="2566310"/>
              <a:ext cx="60430" cy="61093"/>
            </a:xfrm>
            <a:custGeom>
              <a:avLst/>
              <a:gdLst/>
              <a:ahLst/>
              <a:cxnLst/>
              <a:rect l="l" t="t" r="r" b="b"/>
              <a:pathLst>
                <a:path w="820" h="829" extrusionOk="0">
                  <a:moveTo>
                    <a:pt x="410" y="0"/>
                  </a:moveTo>
                  <a:cubicBezTo>
                    <a:pt x="181" y="0"/>
                    <a:pt x="1" y="190"/>
                    <a:pt x="1" y="409"/>
                  </a:cubicBezTo>
                  <a:cubicBezTo>
                    <a:pt x="1" y="638"/>
                    <a:pt x="181" y="828"/>
                    <a:pt x="410" y="828"/>
                  </a:cubicBezTo>
                  <a:cubicBezTo>
                    <a:pt x="638" y="828"/>
                    <a:pt x="819" y="638"/>
                    <a:pt x="819" y="409"/>
                  </a:cubicBezTo>
                  <a:cubicBezTo>
                    <a:pt x="819" y="190"/>
                    <a:pt x="63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7280297" y="2578912"/>
              <a:ext cx="36553" cy="35816"/>
            </a:xfrm>
            <a:custGeom>
              <a:avLst/>
              <a:gdLst/>
              <a:ahLst/>
              <a:cxnLst/>
              <a:rect l="l" t="t" r="r" b="b"/>
              <a:pathLst>
                <a:path w="496" h="486" extrusionOk="0">
                  <a:moveTo>
                    <a:pt x="248" y="0"/>
                  </a:moveTo>
                  <a:cubicBezTo>
                    <a:pt x="115" y="0"/>
                    <a:pt x="1" y="105"/>
                    <a:pt x="1" y="238"/>
                  </a:cubicBezTo>
                  <a:cubicBezTo>
                    <a:pt x="1" y="381"/>
                    <a:pt x="115" y="486"/>
                    <a:pt x="248" y="486"/>
                  </a:cubicBezTo>
                  <a:cubicBezTo>
                    <a:pt x="382" y="486"/>
                    <a:pt x="496" y="381"/>
                    <a:pt x="496" y="238"/>
                  </a:cubicBezTo>
                  <a:cubicBezTo>
                    <a:pt x="496" y="105"/>
                    <a:pt x="382"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7648631" y="2566310"/>
              <a:ext cx="60356" cy="61093"/>
            </a:xfrm>
            <a:custGeom>
              <a:avLst/>
              <a:gdLst/>
              <a:ahLst/>
              <a:cxnLst/>
              <a:rect l="l" t="t" r="r" b="b"/>
              <a:pathLst>
                <a:path w="819" h="829" extrusionOk="0">
                  <a:moveTo>
                    <a:pt x="409" y="0"/>
                  </a:moveTo>
                  <a:cubicBezTo>
                    <a:pt x="181" y="0"/>
                    <a:pt x="0" y="190"/>
                    <a:pt x="0" y="409"/>
                  </a:cubicBezTo>
                  <a:cubicBezTo>
                    <a:pt x="0" y="638"/>
                    <a:pt x="181" y="828"/>
                    <a:pt x="409" y="828"/>
                  </a:cubicBezTo>
                  <a:cubicBezTo>
                    <a:pt x="638" y="828"/>
                    <a:pt x="819" y="638"/>
                    <a:pt x="819" y="409"/>
                  </a:cubicBezTo>
                  <a:cubicBezTo>
                    <a:pt x="819" y="190"/>
                    <a:pt x="638"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7717315" y="2578912"/>
              <a:ext cx="35889" cy="35816"/>
            </a:xfrm>
            <a:custGeom>
              <a:avLst/>
              <a:gdLst/>
              <a:ahLst/>
              <a:cxnLst/>
              <a:rect l="l" t="t" r="r" b="b"/>
              <a:pathLst>
                <a:path w="487" h="486" extrusionOk="0">
                  <a:moveTo>
                    <a:pt x="239" y="0"/>
                  </a:moveTo>
                  <a:cubicBezTo>
                    <a:pt x="106" y="0"/>
                    <a:pt x="1" y="105"/>
                    <a:pt x="1" y="238"/>
                  </a:cubicBezTo>
                  <a:cubicBezTo>
                    <a:pt x="1" y="381"/>
                    <a:pt x="106" y="486"/>
                    <a:pt x="239" y="486"/>
                  </a:cubicBezTo>
                  <a:cubicBezTo>
                    <a:pt x="372" y="486"/>
                    <a:pt x="486" y="381"/>
                    <a:pt x="486" y="238"/>
                  </a:cubicBezTo>
                  <a:cubicBezTo>
                    <a:pt x="486" y="105"/>
                    <a:pt x="37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7416414" y="2627331"/>
              <a:ext cx="200671" cy="30215"/>
            </a:xfrm>
            <a:custGeom>
              <a:avLst/>
              <a:gdLst/>
              <a:ahLst/>
              <a:cxnLst/>
              <a:rect l="l" t="t" r="r" b="b"/>
              <a:pathLst>
                <a:path w="2723" h="410" extrusionOk="0">
                  <a:moveTo>
                    <a:pt x="0" y="0"/>
                  </a:moveTo>
                  <a:lnTo>
                    <a:pt x="0" y="409"/>
                  </a:lnTo>
                  <a:lnTo>
                    <a:pt x="2723" y="409"/>
                  </a:lnTo>
                  <a:lnTo>
                    <a:pt x="27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7464832" y="2516491"/>
              <a:ext cx="12012" cy="99636"/>
            </a:xfrm>
            <a:custGeom>
              <a:avLst/>
              <a:gdLst/>
              <a:ahLst/>
              <a:cxnLst/>
              <a:rect l="l" t="t" r="r" b="b"/>
              <a:pathLst>
                <a:path w="163"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749571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7526516" y="2516491"/>
              <a:ext cx="11349" cy="99636"/>
            </a:xfrm>
            <a:custGeom>
              <a:avLst/>
              <a:gdLst/>
              <a:ahLst/>
              <a:cxnLst/>
              <a:rect l="l" t="t" r="r" b="b"/>
              <a:pathLst>
                <a:path w="154" h="1352" extrusionOk="0">
                  <a:moveTo>
                    <a:pt x="1" y="0"/>
                  </a:moveTo>
                  <a:lnTo>
                    <a:pt x="1" y="1352"/>
                  </a:lnTo>
                  <a:lnTo>
                    <a:pt x="153" y="135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755673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36"/>
          <p:cNvGrpSpPr/>
          <p:nvPr/>
        </p:nvGrpSpPr>
        <p:grpSpPr>
          <a:xfrm>
            <a:off x="3380173" y="1362888"/>
            <a:ext cx="540184" cy="656633"/>
            <a:chOff x="7246691" y="2075271"/>
            <a:chExt cx="540184" cy="656633"/>
          </a:xfrm>
        </p:grpSpPr>
        <p:sp>
          <p:nvSpPr>
            <p:cNvPr id="1013" name="Google Shape;1013;p36"/>
            <p:cNvSpPr/>
            <p:nvPr/>
          </p:nvSpPr>
          <p:spPr>
            <a:xfrm>
              <a:off x="7272632" y="2631531"/>
              <a:ext cx="103836" cy="100373"/>
            </a:xfrm>
            <a:custGeom>
              <a:avLst/>
              <a:gdLst/>
              <a:ahLst/>
              <a:cxnLst/>
              <a:rect l="l" t="t" r="r" b="b"/>
              <a:pathLst>
                <a:path w="1409" h="1362" extrusionOk="0">
                  <a:moveTo>
                    <a:pt x="0" y="0"/>
                  </a:moveTo>
                  <a:cubicBezTo>
                    <a:pt x="0" y="19"/>
                    <a:pt x="0" y="29"/>
                    <a:pt x="0" y="48"/>
                  </a:cubicBezTo>
                  <a:lnTo>
                    <a:pt x="0" y="657"/>
                  </a:lnTo>
                  <a:cubicBezTo>
                    <a:pt x="0" y="1047"/>
                    <a:pt x="314" y="1361"/>
                    <a:pt x="705" y="1361"/>
                  </a:cubicBezTo>
                  <a:cubicBezTo>
                    <a:pt x="1095" y="1361"/>
                    <a:pt x="1409" y="1047"/>
                    <a:pt x="1409" y="657"/>
                  </a:cubicBezTo>
                  <a:lnTo>
                    <a:pt x="1409" y="219"/>
                  </a:lnTo>
                  <a:lnTo>
                    <a:pt x="609" y="219"/>
                  </a:lnTo>
                  <a:cubicBezTo>
                    <a:pt x="381" y="219"/>
                    <a:pt x="172" y="1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7657695" y="2631531"/>
              <a:ext cx="103247" cy="100373"/>
            </a:xfrm>
            <a:custGeom>
              <a:avLst/>
              <a:gdLst/>
              <a:ahLst/>
              <a:cxnLst/>
              <a:rect l="l" t="t" r="r" b="b"/>
              <a:pathLst>
                <a:path w="1401" h="1362" extrusionOk="0">
                  <a:moveTo>
                    <a:pt x="1400" y="0"/>
                  </a:moveTo>
                  <a:cubicBezTo>
                    <a:pt x="1238" y="134"/>
                    <a:pt x="1019" y="219"/>
                    <a:pt x="791" y="219"/>
                  </a:cubicBezTo>
                  <a:lnTo>
                    <a:pt x="1" y="219"/>
                  </a:lnTo>
                  <a:lnTo>
                    <a:pt x="1" y="657"/>
                  </a:lnTo>
                  <a:cubicBezTo>
                    <a:pt x="1" y="1047"/>
                    <a:pt x="315" y="1361"/>
                    <a:pt x="696" y="1361"/>
                  </a:cubicBezTo>
                  <a:cubicBezTo>
                    <a:pt x="1086" y="1361"/>
                    <a:pt x="1400" y="1047"/>
                    <a:pt x="1400" y="657"/>
                  </a:cubicBezTo>
                  <a:lnTo>
                    <a:pt x="1400" y="48"/>
                  </a:lnTo>
                  <a:cubicBezTo>
                    <a:pt x="1400" y="29"/>
                    <a:pt x="1400" y="19"/>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7246691" y="2075271"/>
              <a:ext cx="540184" cy="572463"/>
            </a:xfrm>
            <a:custGeom>
              <a:avLst/>
              <a:gdLst/>
              <a:ahLst/>
              <a:cxnLst/>
              <a:rect l="l" t="t" r="r" b="b"/>
              <a:pathLst>
                <a:path w="7330" h="7768" extrusionOk="0">
                  <a:moveTo>
                    <a:pt x="1142" y="0"/>
                  </a:moveTo>
                  <a:cubicBezTo>
                    <a:pt x="647" y="0"/>
                    <a:pt x="238" y="400"/>
                    <a:pt x="238" y="895"/>
                  </a:cubicBezTo>
                  <a:lnTo>
                    <a:pt x="238" y="2951"/>
                  </a:lnTo>
                  <a:cubicBezTo>
                    <a:pt x="95" y="3122"/>
                    <a:pt x="0" y="3351"/>
                    <a:pt x="0" y="3598"/>
                  </a:cubicBezTo>
                  <a:lnTo>
                    <a:pt x="0" y="6806"/>
                  </a:lnTo>
                  <a:cubicBezTo>
                    <a:pt x="0" y="7101"/>
                    <a:pt x="133" y="7377"/>
                    <a:pt x="352" y="7548"/>
                  </a:cubicBezTo>
                  <a:cubicBezTo>
                    <a:pt x="524" y="7682"/>
                    <a:pt x="733" y="7767"/>
                    <a:pt x="961" y="7767"/>
                  </a:cubicBezTo>
                  <a:lnTo>
                    <a:pt x="6368" y="7767"/>
                  </a:lnTo>
                  <a:cubicBezTo>
                    <a:pt x="6596" y="7767"/>
                    <a:pt x="6815" y="7682"/>
                    <a:pt x="6977" y="7548"/>
                  </a:cubicBezTo>
                  <a:cubicBezTo>
                    <a:pt x="7196" y="7377"/>
                    <a:pt x="7329" y="7101"/>
                    <a:pt x="7329" y="6806"/>
                  </a:cubicBezTo>
                  <a:lnTo>
                    <a:pt x="7329" y="3598"/>
                  </a:lnTo>
                  <a:cubicBezTo>
                    <a:pt x="7329" y="3351"/>
                    <a:pt x="7244" y="3122"/>
                    <a:pt x="7091" y="2951"/>
                  </a:cubicBezTo>
                  <a:lnTo>
                    <a:pt x="7091" y="895"/>
                  </a:lnTo>
                  <a:cubicBezTo>
                    <a:pt x="7091" y="400"/>
                    <a:pt x="6682" y="0"/>
                    <a:pt x="6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7302774" y="2346695"/>
              <a:ext cx="189470" cy="132651"/>
            </a:xfrm>
            <a:custGeom>
              <a:avLst/>
              <a:gdLst/>
              <a:ahLst/>
              <a:cxnLst/>
              <a:rect l="l" t="t" r="r" b="b"/>
              <a:pathLst>
                <a:path w="2571" h="1800" extrusionOk="0">
                  <a:moveTo>
                    <a:pt x="334" y="1"/>
                  </a:moveTo>
                  <a:cubicBezTo>
                    <a:pt x="153" y="1"/>
                    <a:pt x="0" y="153"/>
                    <a:pt x="0" y="343"/>
                  </a:cubicBezTo>
                  <a:lnTo>
                    <a:pt x="0" y="1467"/>
                  </a:lnTo>
                  <a:cubicBezTo>
                    <a:pt x="0" y="1657"/>
                    <a:pt x="153" y="1800"/>
                    <a:pt x="334" y="1800"/>
                  </a:cubicBezTo>
                  <a:lnTo>
                    <a:pt x="2237" y="1800"/>
                  </a:lnTo>
                  <a:cubicBezTo>
                    <a:pt x="2418" y="1800"/>
                    <a:pt x="2570" y="1657"/>
                    <a:pt x="2570" y="1467"/>
                  </a:cubicBezTo>
                  <a:lnTo>
                    <a:pt x="2570" y="343"/>
                  </a:lnTo>
                  <a:cubicBezTo>
                    <a:pt x="2570" y="153"/>
                    <a:pt x="2418" y="1"/>
                    <a:pt x="2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7541255" y="2346695"/>
              <a:ext cx="189470" cy="132651"/>
            </a:xfrm>
            <a:custGeom>
              <a:avLst/>
              <a:gdLst/>
              <a:ahLst/>
              <a:cxnLst/>
              <a:rect l="l" t="t" r="r" b="b"/>
              <a:pathLst>
                <a:path w="2571" h="1800" extrusionOk="0">
                  <a:moveTo>
                    <a:pt x="334" y="1"/>
                  </a:moveTo>
                  <a:cubicBezTo>
                    <a:pt x="153" y="1"/>
                    <a:pt x="1" y="153"/>
                    <a:pt x="1" y="343"/>
                  </a:cubicBezTo>
                  <a:lnTo>
                    <a:pt x="1" y="1467"/>
                  </a:lnTo>
                  <a:cubicBezTo>
                    <a:pt x="1" y="1657"/>
                    <a:pt x="153" y="1800"/>
                    <a:pt x="334" y="1800"/>
                  </a:cubicBezTo>
                  <a:lnTo>
                    <a:pt x="2238" y="1800"/>
                  </a:lnTo>
                  <a:cubicBezTo>
                    <a:pt x="2418" y="1800"/>
                    <a:pt x="2571" y="1657"/>
                    <a:pt x="2571" y="1467"/>
                  </a:cubicBezTo>
                  <a:lnTo>
                    <a:pt x="2571" y="343"/>
                  </a:lnTo>
                  <a:cubicBezTo>
                    <a:pt x="2571" y="153"/>
                    <a:pt x="2418" y="1"/>
                    <a:pt x="2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7541255" y="2137692"/>
              <a:ext cx="189470" cy="101773"/>
            </a:xfrm>
            <a:custGeom>
              <a:avLst/>
              <a:gdLst/>
              <a:ahLst/>
              <a:cxnLst/>
              <a:rect l="l" t="t" r="r" b="b"/>
              <a:pathLst>
                <a:path w="2571" h="1381" extrusionOk="0">
                  <a:moveTo>
                    <a:pt x="334" y="0"/>
                  </a:moveTo>
                  <a:cubicBezTo>
                    <a:pt x="153" y="0"/>
                    <a:pt x="1" y="153"/>
                    <a:pt x="1" y="343"/>
                  </a:cubicBezTo>
                  <a:lnTo>
                    <a:pt x="1" y="1038"/>
                  </a:lnTo>
                  <a:cubicBezTo>
                    <a:pt x="1" y="1228"/>
                    <a:pt x="153" y="1380"/>
                    <a:pt x="334" y="1380"/>
                  </a:cubicBezTo>
                  <a:lnTo>
                    <a:pt x="2238" y="1380"/>
                  </a:lnTo>
                  <a:cubicBezTo>
                    <a:pt x="2418" y="1380"/>
                    <a:pt x="2571" y="1228"/>
                    <a:pt x="2571" y="1038"/>
                  </a:cubicBezTo>
                  <a:lnTo>
                    <a:pt x="2571" y="343"/>
                  </a:lnTo>
                  <a:cubicBezTo>
                    <a:pt x="2571" y="153"/>
                    <a:pt x="2418" y="0"/>
                    <a:pt x="2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7302774" y="2137692"/>
              <a:ext cx="189470" cy="101773"/>
            </a:xfrm>
            <a:custGeom>
              <a:avLst/>
              <a:gdLst/>
              <a:ahLst/>
              <a:cxnLst/>
              <a:rect l="l" t="t" r="r" b="b"/>
              <a:pathLst>
                <a:path w="2571" h="1381" extrusionOk="0">
                  <a:moveTo>
                    <a:pt x="334" y="0"/>
                  </a:moveTo>
                  <a:cubicBezTo>
                    <a:pt x="153" y="0"/>
                    <a:pt x="0" y="153"/>
                    <a:pt x="0" y="343"/>
                  </a:cubicBezTo>
                  <a:lnTo>
                    <a:pt x="0" y="1038"/>
                  </a:lnTo>
                  <a:cubicBezTo>
                    <a:pt x="0" y="1228"/>
                    <a:pt x="153" y="1380"/>
                    <a:pt x="334" y="1380"/>
                  </a:cubicBezTo>
                  <a:lnTo>
                    <a:pt x="2237" y="1380"/>
                  </a:lnTo>
                  <a:cubicBezTo>
                    <a:pt x="2418" y="1380"/>
                    <a:pt x="2570" y="1228"/>
                    <a:pt x="2570" y="1038"/>
                  </a:cubicBezTo>
                  <a:lnTo>
                    <a:pt x="2570" y="343"/>
                  </a:lnTo>
                  <a:cubicBezTo>
                    <a:pt x="2570" y="153"/>
                    <a:pt x="2418"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7324514" y="2566310"/>
              <a:ext cx="60430" cy="61093"/>
            </a:xfrm>
            <a:custGeom>
              <a:avLst/>
              <a:gdLst/>
              <a:ahLst/>
              <a:cxnLst/>
              <a:rect l="l" t="t" r="r" b="b"/>
              <a:pathLst>
                <a:path w="820" h="829" extrusionOk="0">
                  <a:moveTo>
                    <a:pt x="410" y="0"/>
                  </a:moveTo>
                  <a:cubicBezTo>
                    <a:pt x="181" y="0"/>
                    <a:pt x="1" y="190"/>
                    <a:pt x="1" y="409"/>
                  </a:cubicBezTo>
                  <a:cubicBezTo>
                    <a:pt x="1" y="638"/>
                    <a:pt x="181" y="828"/>
                    <a:pt x="410" y="828"/>
                  </a:cubicBezTo>
                  <a:cubicBezTo>
                    <a:pt x="638" y="828"/>
                    <a:pt x="819" y="638"/>
                    <a:pt x="819" y="409"/>
                  </a:cubicBezTo>
                  <a:cubicBezTo>
                    <a:pt x="819" y="190"/>
                    <a:pt x="63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7280297" y="2578912"/>
              <a:ext cx="36553" cy="35816"/>
            </a:xfrm>
            <a:custGeom>
              <a:avLst/>
              <a:gdLst/>
              <a:ahLst/>
              <a:cxnLst/>
              <a:rect l="l" t="t" r="r" b="b"/>
              <a:pathLst>
                <a:path w="496" h="486" extrusionOk="0">
                  <a:moveTo>
                    <a:pt x="248" y="0"/>
                  </a:moveTo>
                  <a:cubicBezTo>
                    <a:pt x="115" y="0"/>
                    <a:pt x="1" y="105"/>
                    <a:pt x="1" y="238"/>
                  </a:cubicBezTo>
                  <a:cubicBezTo>
                    <a:pt x="1" y="381"/>
                    <a:pt x="115" y="486"/>
                    <a:pt x="248" y="486"/>
                  </a:cubicBezTo>
                  <a:cubicBezTo>
                    <a:pt x="382" y="486"/>
                    <a:pt x="496" y="381"/>
                    <a:pt x="496" y="238"/>
                  </a:cubicBezTo>
                  <a:cubicBezTo>
                    <a:pt x="496" y="105"/>
                    <a:pt x="382"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6"/>
            <p:cNvSpPr/>
            <p:nvPr/>
          </p:nvSpPr>
          <p:spPr>
            <a:xfrm>
              <a:off x="7648631" y="2566310"/>
              <a:ext cx="60356" cy="61093"/>
            </a:xfrm>
            <a:custGeom>
              <a:avLst/>
              <a:gdLst/>
              <a:ahLst/>
              <a:cxnLst/>
              <a:rect l="l" t="t" r="r" b="b"/>
              <a:pathLst>
                <a:path w="819" h="829" extrusionOk="0">
                  <a:moveTo>
                    <a:pt x="409" y="0"/>
                  </a:moveTo>
                  <a:cubicBezTo>
                    <a:pt x="181" y="0"/>
                    <a:pt x="0" y="190"/>
                    <a:pt x="0" y="409"/>
                  </a:cubicBezTo>
                  <a:cubicBezTo>
                    <a:pt x="0" y="638"/>
                    <a:pt x="181" y="828"/>
                    <a:pt x="409" y="828"/>
                  </a:cubicBezTo>
                  <a:cubicBezTo>
                    <a:pt x="638" y="828"/>
                    <a:pt x="819" y="638"/>
                    <a:pt x="819" y="409"/>
                  </a:cubicBezTo>
                  <a:cubicBezTo>
                    <a:pt x="819" y="190"/>
                    <a:pt x="638"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6"/>
            <p:cNvSpPr/>
            <p:nvPr/>
          </p:nvSpPr>
          <p:spPr>
            <a:xfrm>
              <a:off x="7717315" y="2578912"/>
              <a:ext cx="35889" cy="35816"/>
            </a:xfrm>
            <a:custGeom>
              <a:avLst/>
              <a:gdLst/>
              <a:ahLst/>
              <a:cxnLst/>
              <a:rect l="l" t="t" r="r" b="b"/>
              <a:pathLst>
                <a:path w="487" h="486" extrusionOk="0">
                  <a:moveTo>
                    <a:pt x="239" y="0"/>
                  </a:moveTo>
                  <a:cubicBezTo>
                    <a:pt x="106" y="0"/>
                    <a:pt x="1" y="105"/>
                    <a:pt x="1" y="238"/>
                  </a:cubicBezTo>
                  <a:cubicBezTo>
                    <a:pt x="1" y="381"/>
                    <a:pt x="106" y="486"/>
                    <a:pt x="239" y="486"/>
                  </a:cubicBezTo>
                  <a:cubicBezTo>
                    <a:pt x="372" y="486"/>
                    <a:pt x="486" y="381"/>
                    <a:pt x="486" y="238"/>
                  </a:cubicBezTo>
                  <a:cubicBezTo>
                    <a:pt x="486" y="105"/>
                    <a:pt x="37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7416414" y="2627331"/>
              <a:ext cx="200671" cy="30215"/>
            </a:xfrm>
            <a:custGeom>
              <a:avLst/>
              <a:gdLst/>
              <a:ahLst/>
              <a:cxnLst/>
              <a:rect l="l" t="t" r="r" b="b"/>
              <a:pathLst>
                <a:path w="2723" h="410" extrusionOk="0">
                  <a:moveTo>
                    <a:pt x="0" y="0"/>
                  </a:moveTo>
                  <a:lnTo>
                    <a:pt x="0" y="409"/>
                  </a:lnTo>
                  <a:lnTo>
                    <a:pt x="2723" y="409"/>
                  </a:lnTo>
                  <a:lnTo>
                    <a:pt x="27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7464832" y="2516491"/>
              <a:ext cx="12012" cy="99636"/>
            </a:xfrm>
            <a:custGeom>
              <a:avLst/>
              <a:gdLst/>
              <a:ahLst/>
              <a:cxnLst/>
              <a:rect l="l" t="t" r="r" b="b"/>
              <a:pathLst>
                <a:path w="163"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749571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7526516" y="2516491"/>
              <a:ext cx="11349" cy="99636"/>
            </a:xfrm>
            <a:custGeom>
              <a:avLst/>
              <a:gdLst/>
              <a:ahLst/>
              <a:cxnLst/>
              <a:rect l="l" t="t" r="r" b="b"/>
              <a:pathLst>
                <a:path w="154" h="1352" extrusionOk="0">
                  <a:moveTo>
                    <a:pt x="1" y="0"/>
                  </a:moveTo>
                  <a:lnTo>
                    <a:pt x="1" y="1352"/>
                  </a:lnTo>
                  <a:lnTo>
                    <a:pt x="153" y="135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755673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6"/>
          <p:cNvGrpSpPr/>
          <p:nvPr/>
        </p:nvGrpSpPr>
        <p:grpSpPr>
          <a:xfrm>
            <a:off x="1419023" y="1366463"/>
            <a:ext cx="540184" cy="656633"/>
            <a:chOff x="7246691" y="2075271"/>
            <a:chExt cx="540184" cy="656633"/>
          </a:xfrm>
        </p:grpSpPr>
        <p:sp>
          <p:nvSpPr>
            <p:cNvPr id="1030" name="Google Shape;1030;p36"/>
            <p:cNvSpPr/>
            <p:nvPr/>
          </p:nvSpPr>
          <p:spPr>
            <a:xfrm>
              <a:off x="7272632" y="2631531"/>
              <a:ext cx="103836" cy="100373"/>
            </a:xfrm>
            <a:custGeom>
              <a:avLst/>
              <a:gdLst/>
              <a:ahLst/>
              <a:cxnLst/>
              <a:rect l="l" t="t" r="r" b="b"/>
              <a:pathLst>
                <a:path w="1409" h="1362" extrusionOk="0">
                  <a:moveTo>
                    <a:pt x="0" y="0"/>
                  </a:moveTo>
                  <a:cubicBezTo>
                    <a:pt x="0" y="19"/>
                    <a:pt x="0" y="29"/>
                    <a:pt x="0" y="48"/>
                  </a:cubicBezTo>
                  <a:lnTo>
                    <a:pt x="0" y="657"/>
                  </a:lnTo>
                  <a:cubicBezTo>
                    <a:pt x="0" y="1047"/>
                    <a:pt x="314" y="1361"/>
                    <a:pt x="705" y="1361"/>
                  </a:cubicBezTo>
                  <a:cubicBezTo>
                    <a:pt x="1095" y="1361"/>
                    <a:pt x="1409" y="1047"/>
                    <a:pt x="1409" y="657"/>
                  </a:cubicBezTo>
                  <a:lnTo>
                    <a:pt x="1409" y="219"/>
                  </a:lnTo>
                  <a:lnTo>
                    <a:pt x="609" y="219"/>
                  </a:lnTo>
                  <a:cubicBezTo>
                    <a:pt x="381" y="219"/>
                    <a:pt x="172" y="1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7657695" y="2631531"/>
              <a:ext cx="103247" cy="100373"/>
            </a:xfrm>
            <a:custGeom>
              <a:avLst/>
              <a:gdLst/>
              <a:ahLst/>
              <a:cxnLst/>
              <a:rect l="l" t="t" r="r" b="b"/>
              <a:pathLst>
                <a:path w="1401" h="1362" extrusionOk="0">
                  <a:moveTo>
                    <a:pt x="1400" y="0"/>
                  </a:moveTo>
                  <a:cubicBezTo>
                    <a:pt x="1238" y="134"/>
                    <a:pt x="1019" y="219"/>
                    <a:pt x="791" y="219"/>
                  </a:cubicBezTo>
                  <a:lnTo>
                    <a:pt x="1" y="219"/>
                  </a:lnTo>
                  <a:lnTo>
                    <a:pt x="1" y="657"/>
                  </a:lnTo>
                  <a:cubicBezTo>
                    <a:pt x="1" y="1047"/>
                    <a:pt x="315" y="1361"/>
                    <a:pt x="696" y="1361"/>
                  </a:cubicBezTo>
                  <a:cubicBezTo>
                    <a:pt x="1086" y="1361"/>
                    <a:pt x="1400" y="1047"/>
                    <a:pt x="1400" y="657"/>
                  </a:cubicBezTo>
                  <a:lnTo>
                    <a:pt x="1400" y="48"/>
                  </a:lnTo>
                  <a:cubicBezTo>
                    <a:pt x="1400" y="29"/>
                    <a:pt x="1400" y="19"/>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7246691" y="2075271"/>
              <a:ext cx="540184" cy="572463"/>
            </a:xfrm>
            <a:custGeom>
              <a:avLst/>
              <a:gdLst/>
              <a:ahLst/>
              <a:cxnLst/>
              <a:rect l="l" t="t" r="r" b="b"/>
              <a:pathLst>
                <a:path w="7330" h="7768" extrusionOk="0">
                  <a:moveTo>
                    <a:pt x="1142" y="0"/>
                  </a:moveTo>
                  <a:cubicBezTo>
                    <a:pt x="647" y="0"/>
                    <a:pt x="238" y="400"/>
                    <a:pt x="238" y="895"/>
                  </a:cubicBezTo>
                  <a:lnTo>
                    <a:pt x="238" y="2951"/>
                  </a:lnTo>
                  <a:cubicBezTo>
                    <a:pt x="95" y="3122"/>
                    <a:pt x="0" y="3351"/>
                    <a:pt x="0" y="3598"/>
                  </a:cubicBezTo>
                  <a:lnTo>
                    <a:pt x="0" y="6806"/>
                  </a:lnTo>
                  <a:cubicBezTo>
                    <a:pt x="0" y="7101"/>
                    <a:pt x="133" y="7377"/>
                    <a:pt x="352" y="7548"/>
                  </a:cubicBezTo>
                  <a:cubicBezTo>
                    <a:pt x="524" y="7682"/>
                    <a:pt x="733" y="7767"/>
                    <a:pt x="961" y="7767"/>
                  </a:cubicBezTo>
                  <a:lnTo>
                    <a:pt x="6368" y="7767"/>
                  </a:lnTo>
                  <a:cubicBezTo>
                    <a:pt x="6596" y="7767"/>
                    <a:pt x="6815" y="7682"/>
                    <a:pt x="6977" y="7548"/>
                  </a:cubicBezTo>
                  <a:cubicBezTo>
                    <a:pt x="7196" y="7377"/>
                    <a:pt x="7329" y="7101"/>
                    <a:pt x="7329" y="6806"/>
                  </a:cubicBezTo>
                  <a:lnTo>
                    <a:pt x="7329" y="3598"/>
                  </a:lnTo>
                  <a:cubicBezTo>
                    <a:pt x="7329" y="3351"/>
                    <a:pt x="7244" y="3122"/>
                    <a:pt x="7091" y="2951"/>
                  </a:cubicBezTo>
                  <a:lnTo>
                    <a:pt x="7091" y="895"/>
                  </a:lnTo>
                  <a:cubicBezTo>
                    <a:pt x="7091" y="400"/>
                    <a:pt x="6682" y="0"/>
                    <a:pt x="6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7302774" y="2346695"/>
              <a:ext cx="189470" cy="132651"/>
            </a:xfrm>
            <a:custGeom>
              <a:avLst/>
              <a:gdLst/>
              <a:ahLst/>
              <a:cxnLst/>
              <a:rect l="l" t="t" r="r" b="b"/>
              <a:pathLst>
                <a:path w="2571" h="1800" extrusionOk="0">
                  <a:moveTo>
                    <a:pt x="334" y="1"/>
                  </a:moveTo>
                  <a:cubicBezTo>
                    <a:pt x="153" y="1"/>
                    <a:pt x="0" y="153"/>
                    <a:pt x="0" y="343"/>
                  </a:cubicBezTo>
                  <a:lnTo>
                    <a:pt x="0" y="1467"/>
                  </a:lnTo>
                  <a:cubicBezTo>
                    <a:pt x="0" y="1657"/>
                    <a:pt x="153" y="1800"/>
                    <a:pt x="334" y="1800"/>
                  </a:cubicBezTo>
                  <a:lnTo>
                    <a:pt x="2237" y="1800"/>
                  </a:lnTo>
                  <a:cubicBezTo>
                    <a:pt x="2418" y="1800"/>
                    <a:pt x="2570" y="1657"/>
                    <a:pt x="2570" y="1467"/>
                  </a:cubicBezTo>
                  <a:lnTo>
                    <a:pt x="2570" y="343"/>
                  </a:lnTo>
                  <a:cubicBezTo>
                    <a:pt x="2570" y="153"/>
                    <a:pt x="2418" y="1"/>
                    <a:pt x="2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7541255" y="2346695"/>
              <a:ext cx="189470" cy="132651"/>
            </a:xfrm>
            <a:custGeom>
              <a:avLst/>
              <a:gdLst/>
              <a:ahLst/>
              <a:cxnLst/>
              <a:rect l="l" t="t" r="r" b="b"/>
              <a:pathLst>
                <a:path w="2571" h="1800" extrusionOk="0">
                  <a:moveTo>
                    <a:pt x="334" y="1"/>
                  </a:moveTo>
                  <a:cubicBezTo>
                    <a:pt x="153" y="1"/>
                    <a:pt x="1" y="153"/>
                    <a:pt x="1" y="343"/>
                  </a:cubicBezTo>
                  <a:lnTo>
                    <a:pt x="1" y="1467"/>
                  </a:lnTo>
                  <a:cubicBezTo>
                    <a:pt x="1" y="1657"/>
                    <a:pt x="153" y="1800"/>
                    <a:pt x="334" y="1800"/>
                  </a:cubicBezTo>
                  <a:lnTo>
                    <a:pt x="2238" y="1800"/>
                  </a:lnTo>
                  <a:cubicBezTo>
                    <a:pt x="2418" y="1800"/>
                    <a:pt x="2571" y="1657"/>
                    <a:pt x="2571" y="1467"/>
                  </a:cubicBezTo>
                  <a:lnTo>
                    <a:pt x="2571" y="343"/>
                  </a:lnTo>
                  <a:cubicBezTo>
                    <a:pt x="2571" y="153"/>
                    <a:pt x="2418" y="1"/>
                    <a:pt x="2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7541255" y="2137692"/>
              <a:ext cx="189470" cy="101773"/>
            </a:xfrm>
            <a:custGeom>
              <a:avLst/>
              <a:gdLst/>
              <a:ahLst/>
              <a:cxnLst/>
              <a:rect l="l" t="t" r="r" b="b"/>
              <a:pathLst>
                <a:path w="2571" h="1381" extrusionOk="0">
                  <a:moveTo>
                    <a:pt x="334" y="0"/>
                  </a:moveTo>
                  <a:cubicBezTo>
                    <a:pt x="153" y="0"/>
                    <a:pt x="1" y="153"/>
                    <a:pt x="1" y="343"/>
                  </a:cubicBezTo>
                  <a:lnTo>
                    <a:pt x="1" y="1038"/>
                  </a:lnTo>
                  <a:cubicBezTo>
                    <a:pt x="1" y="1228"/>
                    <a:pt x="153" y="1380"/>
                    <a:pt x="334" y="1380"/>
                  </a:cubicBezTo>
                  <a:lnTo>
                    <a:pt x="2238" y="1380"/>
                  </a:lnTo>
                  <a:cubicBezTo>
                    <a:pt x="2418" y="1380"/>
                    <a:pt x="2571" y="1228"/>
                    <a:pt x="2571" y="1038"/>
                  </a:cubicBezTo>
                  <a:lnTo>
                    <a:pt x="2571" y="343"/>
                  </a:lnTo>
                  <a:cubicBezTo>
                    <a:pt x="2571" y="153"/>
                    <a:pt x="2418" y="0"/>
                    <a:pt x="2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7302774" y="2137692"/>
              <a:ext cx="189470" cy="101773"/>
            </a:xfrm>
            <a:custGeom>
              <a:avLst/>
              <a:gdLst/>
              <a:ahLst/>
              <a:cxnLst/>
              <a:rect l="l" t="t" r="r" b="b"/>
              <a:pathLst>
                <a:path w="2571" h="1381" extrusionOk="0">
                  <a:moveTo>
                    <a:pt x="334" y="0"/>
                  </a:moveTo>
                  <a:cubicBezTo>
                    <a:pt x="153" y="0"/>
                    <a:pt x="0" y="153"/>
                    <a:pt x="0" y="343"/>
                  </a:cubicBezTo>
                  <a:lnTo>
                    <a:pt x="0" y="1038"/>
                  </a:lnTo>
                  <a:cubicBezTo>
                    <a:pt x="0" y="1228"/>
                    <a:pt x="153" y="1380"/>
                    <a:pt x="334" y="1380"/>
                  </a:cubicBezTo>
                  <a:lnTo>
                    <a:pt x="2237" y="1380"/>
                  </a:lnTo>
                  <a:cubicBezTo>
                    <a:pt x="2418" y="1380"/>
                    <a:pt x="2570" y="1228"/>
                    <a:pt x="2570" y="1038"/>
                  </a:cubicBezTo>
                  <a:lnTo>
                    <a:pt x="2570" y="343"/>
                  </a:lnTo>
                  <a:cubicBezTo>
                    <a:pt x="2570" y="153"/>
                    <a:pt x="2418"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7324514" y="2566310"/>
              <a:ext cx="60430" cy="61093"/>
            </a:xfrm>
            <a:custGeom>
              <a:avLst/>
              <a:gdLst/>
              <a:ahLst/>
              <a:cxnLst/>
              <a:rect l="l" t="t" r="r" b="b"/>
              <a:pathLst>
                <a:path w="820" h="829" extrusionOk="0">
                  <a:moveTo>
                    <a:pt x="410" y="0"/>
                  </a:moveTo>
                  <a:cubicBezTo>
                    <a:pt x="181" y="0"/>
                    <a:pt x="1" y="190"/>
                    <a:pt x="1" y="409"/>
                  </a:cubicBezTo>
                  <a:cubicBezTo>
                    <a:pt x="1" y="638"/>
                    <a:pt x="181" y="828"/>
                    <a:pt x="410" y="828"/>
                  </a:cubicBezTo>
                  <a:cubicBezTo>
                    <a:pt x="638" y="828"/>
                    <a:pt x="819" y="638"/>
                    <a:pt x="819" y="409"/>
                  </a:cubicBezTo>
                  <a:cubicBezTo>
                    <a:pt x="819" y="190"/>
                    <a:pt x="63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7280297" y="2578912"/>
              <a:ext cx="36553" cy="35816"/>
            </a:xfrm>
            <a:custGeom>
              <a:avLst/>
              <a:gdLst/>
              <a:ahLst/>
              <a:cxnLst/>
              <a:rect l="l" t="t" r="r" b="b"/>
              <a:pathLst>
                <a:path w="496" h="486" extrusionOk="0">
                  <a:moveTo>
                    <a:pt x="248" y="0"/>
                  </a:moveTo>
                  <a:cubicBezTo>
                    <a:pt x="115" y="0"/>
                    <a:pt x="1" y="105"/>
                    <a:pt x="1" y="238"/>
                  </a:cubicBezTo>
                  <a:cubicBezTo>
                    <a:pt x="1" y="381"/>
                    <a:pt x="115" y="486"/>
                    <a:pt x="248" y="486"/>
                  </a:cubicBezTo>
                  <a:cubicBezTo>
                    <a:pt x="382" y="486"/>
                    <a:pt x="496" y="381"/>
                    <a:pt x="496" y="238"/>
                  </a:cubicBezTo>
                  <a:cubicBezTo>
                    <a:pt x="496" y="105"/>
                    <a:pt x="382"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7648631" y="2566310"/>
              <a:ext cx="60356" cy="61093"/>
            </a:xfrm>
            <a:custGeom>
              <a:avLst/>
              <a:gdLst/>
              <a:ahLst/>
              <a:cxnLst/>
              <a:rect l="l" t="t" r="r" b="b"/>
              <a:pathLst>
                <a:path w="819" h="829" extrusionOk="0">
                  <a:moveTo>
                    <a:pt x="409" y="0"/>
                  </a:moveTo>
                  <a:cubicBezTo>
                    <a:pt x="181" y="0"/>
                    <a:pt x="0" y="190"/>
                    <a:pt x="0" y="409"/>
                  </a:cubicBezTo>
                  <a:cubicBezTo>
                    <a:pt x="0" y="638"/>
                    <a:pt x="181" y="828"/>
                    <a:pt x="409" y="828"/>
                  </a:cubicBezTo>
                  <a:cubicBezTo>
                    <a:pt x="638" y="828"/>
                    <a:pt x="819" y="638"/>
                    <a:pt x="819" y="409"/>
                  </a:cubicBezTo>
                  <a:cubicBezTo>
                    <a:pt x="819" y="190"/>
                    <a:pt x="638"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7717315" y="2578912"/>
              <a:ext cx="35889" cy="35816"/>
            </a:xfrm>
            <a:custGeom>
              <a:avLst/>
              <a:gdLst/>
              <a:ahLst/>
              <a:cxnLst/>
              <a:rect l="l" t="t" r="r" b="b"/>
              <a:pathLst>
                <a:path w="487" h="486" extrusionOk="0">
                  <a:moveTo>
                    <a:pt x="239" y="0"/>
                  </a:moveTo>
                  <a:cubicBezTo>
                    <a:pt x="106" y="0"/>
                    <a:pt x="1" y="105"/>
                    <a:pt x="1" y="238"/>
                  </a:cubicBezTo>
                  <a:cubicBezTo>
                    <a:pt x="1" y="381"/>
                    <a:pt x="106" y="486"/>
                    <a:pt x="239" y="486"/>
                  </a:cubicBezTo>
                  <a:cubicBezTo>
                    <a:pt x="372" y="486"/>
                    <a:pt x="486" y="381"/>
                    <a:pt x="486" y="238"/>
                  </a:cubicBezTo>
                  <a:cubicBezTo>
                    <a:pt x="486" y="105"/>
                    <a:pt x="37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7416414" y="2627331"/>
              <a:ext cx="200671" cy="30215"/>
            </a:xfrm>
            <a:custGeom>
              <a:avLst/>
              <a:gdLst/>
              <a:ahLst/>
              <a:cxnLst/>
              <a:rect l="l" t="t" r="r" b="b"/>
              <a:pathLst>
                <a:path w="2723" h="410" extrusionOk="0">
                  <a:moveTo>
                    <a:pt x="0" y="0"/>
                  </a:moveTo>
                  <a:lnTo>
                    <a:pt x="0" y="409"/>
                  </a:lnTo>
                  <a:lnTo>
                    <a:pt x="2723" y="409"/>
                  </a:lnTo>
                  <a:lnTo>
                    <a:pt x="27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7464832" y="2516491"/>
              <a:ext cx="12012" cy="99636"/>
            </a:xfrm>
            <a:custGeom>
              <a:avLst/>
              <a:gdLst/>
              <a:ahLst/>
              <a:cxnLst/>
              <a:rect l="l" t="t" r="r" b="b"/>
              <a:pathLst>
                <a:path w="163"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749571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7526516" y="2516491"/>
              <a:ext cx="11349" cy="99636"/>
            </a:xfrm>
            <a:custGeom>
              <a:avLst/>
              <a:gdLst/>
              <a:ahLst/>
              <a:cxnLst/>
              <a:rect l="l" t="t" r="r" b="b"/>
              <a:pathLst>
                <a:path w="154" h="1352" extrusionOk="0">
                  <a:moveTo>
                    <a:pt x="1" y="0"/>
                  </a:moveTo>
                  <a:lnTo>
                    <a:pt x="1" y="1352"/>
                  </a:lnTo>
                  <a:lnTo>
                    <a:pt x="153" y="135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755673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6"/>
          <p:cNvSpPr/>
          <p:nvPr/>
        </p:nvSpPr>
        <p:spPr>
          <a:xfrm>
            <a:off x="1590269" y="2150880"/>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3551419" y="2150880"/>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5454644" y="2150880"/>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7357869" y="2150880"/>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 name="Google Shape;966;p36">
            <a:extLst>
              <a:ext uri="{FF2B5EF4-FFF2-40B4-BE49-F238E27FC236}">
                <a16:creationId xmlns:a16="http://schemas.microsoft.com/office/drawing/2014/main" id="{F044C550-7155-4F52-BBC5-E86D39961EB1}"/>
              </a:ext>
            </a:extLst>
          </p:cNvPr>
          <p:cNvCxnSpPr>
            <a:stCxn id="234" idx="6"/>
            <a:endCxn id="237" idx="2"/>
          </p:cNvCxnSpPr>
          <p:nvPr/>
        </p:nvCxnSpPr>
        <p:spPr>
          <a:xfrm>
            <a:off x="1748035" y="4109204"/>
            <a:ext cx="5569800" cy="0"/>
          </a:xfrm>
          <a:prstGeom prst="straightConnector1">
            <a:avLst/>
          </a:prstGeom>
          <a:noFill/>
          <a:ln w="19050" cap="flat" cmpd="sng">
            <a:solidFill>
              <a:schemeClr val="dk2"/>
            </a:solidFill>
            <a:prstDash val="solid"/>
            <a:round/>
            <a:headEnd type="none" w="med" len="med"/>
            <a:tailEnd type="none" w="med" len="med"/>
          </a:ln>
        </p:spPr>
      </p:cxnSp>
      <p:sp>
        <p:nvSpPr>
          <p:cNvPr id="163" name="Google Shape;972;p36">
            <a:extLst>
              <a:ext uri="{FF2B5EF4-FFF2-40B4-BE49-F238E27FC236}">
                <a16:creationId xmlns:a16="http://schemas.microsoft.com/office/drawing/2014/main" id="{C0676D47-1A2B-4A80-85BE-3DF6B18E5D8B}"/>
              </a:ext>
            </a:extLst>
          </p:cNvPr>
          <p:cNvSpPr txBox="1">
            <a:spLocks/>
          </p:cNvSpPr>
          <p:nvPr/>
        </p:nvSpPr>
        <p:spPr>
          <a:xfrm>
            <a:off x="2855676" y="4258085"/>
            <a:ext cx="15093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9pPr>
          </a:lstStyle>
          <a:p>
            <a:pPr algn="ctr">
              <a:lnSpc>
                <a:spcPct val="80000"/>
              </a:lnSpc>
            </a:pPr>
            <a:r>
              <a:rPr lang="en" sz="2200" dirty="0"/>
              <a:t>agama</a:t>
            </a:r>
          </a:p>
        </p:txBody>
      </p:sp>
      <p:sp>
        <p:nvSpPr>
          <p:cNvPr id="165" name="Google Shape;976;p36">
            <a:extLst>
              <a:ext uri="{FF2B5EF4-FFF2-40B4-BE49-F238E27FC236}">
                <a16:creationId xmlns:a16="http://schemas.microsoft.com/office/drawing/2014/main" id="{B85BB2FE-4B48-4B6B-B29F-83380A64E839}"/>
              </a:ext>
            </a:extLst>
          </p:cNvPr>
          <p:cNvSpPr txBox="1">
            <a:spLocks/>
          </p:cNvSpPr>
          <p:nvPr/>
        </p:nvSpPr>
        <p:spPr>
          <a:xfrm>
            <a:off x="4758911" y="4257841"/>
            <a:ext cx="181200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9pPr>
          </a:lstStyle>
          <a:p>
            <a:pPr algn="ctr">
              <a:lnSpc>
                <a:spcPct val="80000"/>
              </a:lnSpc>
            </a:pPr>
            <a:r>
              <a:rPr lang="en" sz="2200" dirty="0"/>
              <a:t>keilmuan</a:t>
            </a:r>
          </a:p>
        </p:txBody>
      </p:sp>
      <p:grpSp>
        <p:nvGrpSpPr>
          <p:cNvPr id="183" name="Google Shape;995;p36">
            <a:extLst>
              <a:ext uri="{FF2B5EF4-FFF2-40B4-BE49-F238E27FC236}">
                <a16:creationId xmlns:a16="http://schemas.microsoft.com/office/drawing/2014/main" id="{B7E6B1F8-8155-4EB7-B627-1A5A2B733A45}"/>
              </a:ext>
            </a:extLst>
          </p:cNvPr>
          <p:cNvGrpSpPr/>
          <p:nvPr/>
        </p:nvGrpSpPr>
        <p:grpSpPr>
          <a:xfrm>
            <a:off x="5243464" y="3225937"/>
            <a:ext cx="540184" cy="656633"/>
            <a:chOff x="7246691" y="2075271"/>
            <a:chExt cx="540184" cy="656633"/>
          </a:xfrm>
        </p:grpSpPr>
        <p:sp>
          <p:nvSpPr>
            <p:cNvPr id="184" name="Google Shape;996;p36">
              <a:extLst>
                <a:ext uri="{FF2B5EF4-FFF2-40B4-BE49-F238E27FC236}">
                  <a16:creationId xmlns:a16="http://schemas.microsoft.com/office/drawing/2014/main" id="{3163B144-946A-4672-9A24-3D9A5CE93EDA}"/>
                </a:ext>
              </a:extLst>
            </p:cNvPr>
            <p:cNvSpPr/>
            <p:nvPr/>
          </p:nvSpPr>
          <p:spPr>
            <a:xfrm>
              <a:off x="7272632" y="2631531"/>
              <a:ext cx="103836" cy="100373"/>
            </a:xfrm>
            <a:custGeom>
              <a:avLst/>
              <a:gdLst/>
              <a:ahLst/>
              <a:cxnLst/>
              <a:rect l="l" t="t" r="r" b="b"/>
              <a:pathLst>
                <a:path w="1409" h="1362" extrusionOk="0">
                  <a:moveTo>
                    <a:pt x="0" y="0"/>
                  </a:moveTo>
                  <a:cubicBezTo>
                    <a:pt x="0" y="19"/>
                    <a:pt x="0" y="29"/>
                    <a:pt x="0" y="48"/>
                  </a:cubicBezTo>
                  <a:lnTo>
                    <a:pt x="0" y="657"/>
                  </a:lnTo>
                  <a:cubicBezTo>
                    <a:pt x="0" y="1047"/>
                    <a:pt x="314" y="1361"/>
                    <a:pt x="705" y="1361"/>
                  </a:cubicBezTo>
                  <a:cubicBezTo>
                    <a:pt x="1095" y="1361"/>
                    <a:pt x="1409" y="1047"/>
                    <a:pt x="1409" y="657"/>
                  </a:cubicBezTo>
                  <a:lnTo>
                    <a:pt x="1409" y="219"/>
                  </a:lnTo>
                  <a:lnTo>
                    <a:pt x="609" y="219"/>
                  </a:lnTo>
                  <a:cubicBezTo>
                    <a:pt x="381" y="219"/>
                    <a:pt x="172" y="1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97;p36">
              <a:extLst>
                <a:ext uri="{FF2B5EF4-FFF2-40B4-BE49-F238E27FC236}">
                  <a16:creationId xmlns:a16="http://schemas.microsoft.com/office/drawing/2014/main" id="{641EEA08-06F0-4492-9A15-15C7CADD9EFA}"/>
                </a:ext>
              </a:extLst>
            </p:cNvPr>
            <p:cNvSpPr/>
            <p:nvPr/>
          </p:nvSpPr>
          <p:spPr>
            <a:xfrm>
              <a:off x="7657695" y="2631531"/>
              <a:ext cx="103247" cy="100373"/>
            </a:xfrm>
            <a:custGeom>
              <a:avLst/>
              <a:gdLst/>
              <a:ahLst/>
              <a:cxnLst/>
              <a:rect l="l" t="t" r="r" b="b"/>
              <a:pathLst>
                <a:path w="1401" h="1362" extrusionOk="0">
                  <a:moveTo>
                    <a:pt x="1400" y="0"/>
                  </a:moveTo>
                  <a:cubicBezTo>
                    <a:pt x="1238" y="134"/>
                    <a:pt x="1019" y="219"/>
                    <a:pt x="791" y="219"/>
                  </a:cubicBezTo>
                  <a:lnTo>
                    <a:pt x="1" y="219"/>
                  </a:lnTo>
                  <a:lnTo>
                    <a:pt x="1" y="657"/>
                  </a:lnTo>
                  <a:cubicBezTo>
                    <a:pt x="1" y="1047"/>
                    <a:pt x="315" y="1361"/>
                    <a:pt x="696" y="1361"/>
                  </a:cubicBezTo>
                  <a:cubicBezTo>
                    <a:pt x="1086" y="1361"/>
                    <a:pt x="1400" y="1047"/>
                    <a:pt x="1400" y="657"/>
                  </a:cubicBezTo>
                  <a:lnTo>
                    <a:pt x="1400" y="48"/>
                  </a:lnTo>
                  <a:cubicBezTo>
                    <a:pt x="1400" y="29"/>
                    <a:pt x="1400" y="19"/>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98;p36">
              <a:extLst>
                <a:ext uri="{FF2B5EF4-FFF2-40B4-BE49-F238E27FC236}">
                  <a16:creationId xmlns:a16="http://schemas.microsoft.com/office/drawing/2014/main" id="{7A17679C-98AF-4E31-8C54-C92903F2283D}"/>
                </a:ext>
              </a:extLst>
            </p:cNvPr>
            <p:cNvSpPr/>
            <p:nvPr/>
          </p:nvSpPr>
          <p:spPr>
            <a:xfrm>
              <a:off x="7246691" y="2075271"/>
              <a:ext cx="540184" cy="572463"/>
            </a:xfrm>
            <a:custGeom>
              <a:avLst/>
              <a:gdLst/>
              <a:ahLst/>
              <a:cxnLst/>
              <a:rect l="l" t="t" r="r" b="b"/>
              <a:pathLst>
                <a:path w="7330" h="7768" extrusionOk="0">
                  <a:moveTo>
                    <a:pt x="1142" y="0"/>
                  </a:moveTo>
                  <a:cubicBezTo>
                    <a:pt x="647" y="0"/>
                    <a:pt x="238" y="400"/>
                    <a:pt x="238" y="895"/>
                  </a:cubicBezTo>
                  <a:lnTo>
                    <a:pt x="238" y="2951"/>
                  </a:lnTo>
                  <a:cubicBezTo>
                    <a:pt x="95" y="3122"/>
                    <a:pt x="0" y="3351"/>
                    <a:pt x="0" y="3598"/>
                  </a:cubicBezTo>
                  <a:lnTo>
                    <a:pt x="0" y="6806"/>
                  </a:lnTo>
                  <a:cubicBezTo>
                    <a:pt x="0" y="7101"/>
                    <a:pt x="133" y="7377"/>
                    <a:pt x="352" y="7548"/>
                  </a:cubicBezTo>
                  <a:cubicBezTo>
                    <a:pt x="524" y="7682"/>
                    <a:pt x="733" y="7767"/>
                    <a:pt x="961" y="7767"/>
                  </a:cubicBezTo>
                  <a:lnTo>
                    <a:pt x="6368" y="7767"/>
                  </a:lnTo>
                  <a:cubicBezTo>
                    <a:pt x="6596" y="7767"/>
                    <a:pt x="6815" y="7682"/>
                    <a:pt x="6977" y="7548"/>
                  </a:cubicBezTo>
                  <a:cubicBezTo>
                    <a:pt x="7196" y="7377"/>
                    <a:pt x="7329" y="7101"/>
                    <a:pt x="7329" y="6806"/>
                  </a:cubicBezTo>
                  <a:lnTo>
                    <a:pt x="7329" y="3598"/>
                  </a:lnTo>
                  <a:cubicBezTo>
                    <a:pt x="7329" y="3351"/>
                    <a:pt x="7244" y="3122"/>
                    <a:pt x="7091" y="2951"/>
                  </a:cubicBezTo>
                  <a:lnTo>
                    <a:pt x="7091" y="895"/>
                  </a:lnTo>
                  <a:cubicBezTo>
                    <a:pt x="7091" y="400"/>
                    <a:pt x="6682" y="0"/>
                    <a:pt x="6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99;p36">
              <a:extLst>
                <a:ext uri="{FF2B5EF4-FFF2-40B4-BE49-F238E27FC236}">
                  <a16:creationId xmlns:a16="http://schemas.microsoft.com/office/drawing/2014/main" id="{45889E41-378F-48CE-80BB-CAE32FE1E9EC}"/>
                </a:ext>
              </a:extLst>
            </p:cNvPr>
            <p:cNvSpPr/>
            <p:nvPr/>
          </p:nvSpPr>
          <p:spPr>
            <a:xfrm>
              <a:off x="7302774" y="2346695"/>
              <a:ext cx="189470" cy="132651"/>
            </a:xfrm>
            <a:custGeom>
              <a:avLst/>
              <a:gdLst/>
              <a:ahLst/>
              <a:cxnLst/>
              <a:rect l="l" t="t" r="r" b="b"/>
              <a:pathLst>
                <a:path w="2571" h="1800" extrusionOk="0">
                  <a:moveTo>
                    <a:pt x="334" y="1"/>
                  </a:moveTo>
                  <a:cubicBezTo>
                    <a:pt x="153" y="1"/>
                    <a:pt x="0" y="153"/>
                    <a:pt x="0" y="343"/>
                  </a:cubicBezTo>
                  <a:lnTo>
                    <a:pt x="0" y="1467"/>
                  </a:lnTo>
                  <a:cubicBezTo>
                    <a:pt x="0" y="1657"/>
                    <a:pt x="153" y="1800"/>
                    <a:pt x="334" y="1800"/>
                  </a:cubicBezTo>
                  <a:lnTo>
                    <a:pt x="2237" y="1800"/>
                  </a:lnTo>
                  <a:cubicBezTo>
                    <a:pt x="2418" y="1800"/>
                    <a:pt x="2570" y="1657"/>
                    <a:pt x="2570" y="1467"/>
                  </a:cubicBezTo>
                  <a:lnTo>
                    <a:pt x="2570" y="343"/>
                  </a:lnTo>
                  <a:cubicBezTo>
                    <a:pt x="2570" y="153"/>
                    <a:pt x="2418" y="1"/>
                    <a:pt x="2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000;p36">
              <a:extLst>
                <a:ext uri="{FF2B5EF4-FFF2-40B4-BE49-F238E27FC236}">
                  <a16:creationId xmlns:a16="http://schemas.microsoft.com/office/drawing/2014/main" id="{A05CB4AF-BE52-47E9-9437-46B5045507EA}"/>
                </a:ext>
              </a:extLst>
            </p:cNvPr>
            <p:cNvSpPr/>
            <p:nvPr/>
          </p:nvSpPr>
          <p:spPr>
            <a:xfrm>
              <a:off x="7541255" y="2346695"/>
              <a:ext cx="189470" cy="132651"/>
            </a:xfrm>
            <a:custGeom>
              <a:avLst/>
              <a:gdLst/>
              <a:ahLst/>
              <a:cxnLst/>
              <a:rect l="l" t="t" r="r" b="b"/>
              <a:pathLst>
                <a:path w="2571" h="1800" extrusionOk="0">
                  <a:moveTo>
                    <a:pt x="334" y="1"/>
                  </a:moveTo>
                  <a:cubicBezTo>
                    <a:pt x="153" y="1"/>
                    <a:pt x="1" y="153"/>
                    <a:pt x="1" y="343"/>
                  </a:cubicBezTo>
                  <a:lnTo>
                    <a:pt x="1" y="1467"/>
                  </a:lnTo>
                  <a:cubicBezTo>
                    <a:pt x="1" y="1657"/>
                    <a:pt x="153" y="1800"/>
                    <a:pt x="334" y="1800"/>
                  </a:cubicBezTo>
                  <a:lnTo>
                    <a:pt x="2238" y="1800"/>
                  </a:lnTo>
                  <a:cubicBezTo>
                    <a:pt x="2418" y="1800"/>
                    <a:pt x="2571" y="1657"/>
                    <a:pt x="2571" y="1467"/>
                  </a:cubicBezTo>
                  <a:lnTo>
                    <a:pt x="2571" y="343"/>
                  </a:lnTo>
                  <a:cubicBezTo>
                    <a:pt x="2571" y="153"/>
                    <a:pt x="2418" y="1"/>
                    <a:pt x="2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01;p36">
              <a:extLst>
                <a:ext uri="{FF2B5EF4-FFF2-40B4-BE49-F238E27FC236}">
                  <a16:creationId xmlns:a16="http://schemas.microsoft.com/office/drawing/2014/main" id="{2A748139-ABF7-446B-8A8F-6467BE2BCB89}"/>
                </a:ext>
              </a:extLst>
            </p:cNvPr>
            <p:cNvSpPr/>
            <p:nvPr/>
          </p:nvSpPr>
          <p:spPr>
            <a:xfrm>
              <a:off x="7541255" y="2137692"/>
              <a:ext cx="189470" cy="101773"/>
            </a:xfrm>
            <a:custGeom>
              <a:avLst/>
              <a:gdLst/>
              <a:ahLst/>
              <a:cxnLst/>
              <a:rect l="l" t="t" r="r" b="b"/>
              <a:pathLst>
                <a:path w="2571" h="1381" extrusionOk="0">
                  <a:moveTo>
                    <a:pt x="334" y="0"/>
                  </a:moveTo>
                  <a:cubicBezTo>
                    <a:pt x="153" y="0"/>
                    <a:pt x="1" y="153"/>
                    <a:pt x="1" y="343"/>
                  </a:cubicBezTo>
                  <a:lnTo>
                    <a:pt x="1" y="1038"/>
                  </a:lnTo>
                  <a:cubicBezTo>
                    <a:pt x="1" y="1228"/>
                    <a:pt x="153" y="1380"/>
                    <a:pt x="334" y="1380"/>
                  </a:cubicBezTo>
                  <a:lnTo>
                    <a:pt x="2238" y="1380"/>
                  </a:lnTo>
                  <a:cubicBezTo>
                    <a:pt x="2418" y="1380"/>
                    <a:pt x="2571" y="1228"/>
                    <a:pt x="2571" y="1038"/>
                  </a:cubicBezTo>
                  <a:lnTo>
                    <a:pt x="2571" y="343"/>
                  </a:lnTo>
                  <a:cubicBezTo>
                    <a:pt x="2571" y="153"/>
                    <a:pt x="2418" y="0"/>
                    <a:pt x="2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02;p36">
              <a:extLst>
                <a:ext uri="{FF2B5EF4-FFF2-40B4-BE49-F238E27FC236}">
                  <a16:creationId xmlns:a16="http://schemas.microsoft.com/office/drawing/2014/main" id="{67BF993B-6BE2-43A8-B832-818547C97E6C}"/>
                </a:ext>
              </a:extLst>
            </p:cNvPr>
            <p:cNvSpPr/>
            <p:nvPr/>
          </p:nvSpPr>
          <p:spPr>
            <a:xfrm>
              <a:off x="7302774" y="2137692"/>
              <a:ext cx="189470" cy="101773"/>
            </a:xfrm>
            <a:custGeom>
              <a:avLst/>
              <a:gdLst/>
              <a:ahLst/>
              <a:cxnLst/>
              <a:rect l="l" t="t" r="r" b="b"/>
              <a:pathLst>
                <a:path w="2571" h="1381" extrusionOk="0">
                  <a:moveTo>
                    <a:pt x="334" y="0"/>
                  </a:moveTo>
                  <a:cubicBezTo>
                    <a:pt x="153" y="0"/>
                    <a:pt x="0" y="153"/>
                    <a:pt x="0" y="343"/>
                  </a:cubicBezTo>
                  <a:lnTo>
                    <a:pt x="0" y="1038"/>
                  </a:lnTo>
                  <a:cubicBezTo>
                    <a:pt x="0" y="1228"/>
                    <a:pt x="153" y="1380"/>
                    <a:pt x="334" y="1380"/>
                  </a:cubicBezTo>
                  <a:lnTo>
                    <a:pt x="2237" y="1380"/>
                  </a:lnTo>
                  <a:cubicBezTo>
                    <a:pt x="2418" y="1380"/>
                    <a:pt x="2570" y="1228"/>
                    <a:pt x="2570" y="1038"/>
                  </a:cubicBezTo>
                  <a:lnTo>
                    <a:pt x="2570" y="343"/>
                  </a:lnTo>
                  <a:cubicBezTo>
                    <a:pt x="2570" y="153"/>
                    <a:pt x="2418"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03;p36">
              <a:extLst>
                <a:ext uri="{FF2B5EF4-FFF2-40B4-BE49-F238E27FC236}">
                  <a16:creationId xmlns:a16="http://schemas.microsoft.com/office/drawing/2014/main" id="{84F2E9F1-3A70-4C6A-90C9-DE431D4BAA34}"/>
                </a:ext>
              </a:extLst>
            </p:cNvPr>
            <p:cNvSpPr/>
            <p:nvPr/>
          </p:nvSpPr>
          <p:spPr>
            <a:xfrm>
              <a:off x="7324514" y="2566310"/>
              <a:ext cx="60430" cy="61093"/>
            </a:xfrm>
            <a:custGeom>
              <a:avLst/>
              <a:gdLst/>
              <a:ahLst/>
              <a:cxnLst/>
              <a:rect l="l" t="t" r="r" b="b"/>
              <a:pathLst>
                <a:path w="820" h="829" extrusionOk="0">
                  <a:moveTo>
                    <a:pt x="410" y="0"/>
                  </a:moveTo>
                  <a:cubicBezTo>
                    <a:pt x="181" y="0"/>
                    <a:pt x="1" y="190"/>
                    <a:pt x="1" y="409"/>
                  </a:cubicBezTo>
                  <a:cubicBezTo>
                    <a:pt x="1" y="638"/>
                    <a:pt x="181" y="828"/>
                    <a:pt x="410" y="828"/>
                  </a:cubicBezTo>
                  <a:cubicBezTo>
                    <a:pt x="638" y="828"/>
                    <a:pt x="819" y="638"/>
                    <a:pt x="819" y="409"/>
                  </a:cubicBezTo>
                  <a:cubicBezTo>
                    <a:pt x="819" y="190"/>
                    <a:pt x="63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04;p36">
              <a:extLst>
                <a:ext uri="{FF2B5EF4-FFF2-40B4-BE49-F238E27FC236}">
                  <a16:creationId xmlns:a16="http://schemas.microsoft.com/office/drawing/2014/main" id="{0FB2D6E1-0631-43A7-9C47-E830C82945C9}"/>
                </a:ext>
              </a:extLst>
            </p:cNvPr>
            <p:cNvSpPr/>
            <p:nvPr/>
          </p:nvSpPr>
          <p:spPr>
            <a:xfrm>
              <a:off x="7280297" y="2578912"/>
              <a:ext cx="36553" cy="35816"/>
            </a:xfrm>
            <a:custGeom>
              <a:avLst/>
              <a:gdLst/>
              <a:ahLst/>
              <a:cxnLst/>
              <a:rect l="l" t="t" r="r" b="b"/>
              <a:pathLst>
                <a:path w="496" h="486" extrusionOk="0">
                  <a:moveTo>
                    <a:pt x="248" y="0"/>
                  </a:moveTo>
                  <a:cubicBezTo>
                    <a:pt x="115" y="0"/>
                    <a:pt x="1" y="105"/>
                    <a:pt x="1" y="238"/>
                  </a:cubicBezTo>
                  <a:cubicBezTo>
                    <a:pt x="1" y="381"/>
                    <a:pt x="115" y="486"/>
                    <a:pt x="248" y="486"/>
                  </a:cubicBezTo>
                  <a:cubicBezTo>
                    <a:pt x="382" y="486"/>
                    <a:pt x="496" y="381"/>
                    <a:pt x="496" y="238"/>
                  </a:cubicBezTo>
                  <a:cubicBezTo>
                    <a:pt x="496" y="105"/>
                    <a:pt x="382"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005;p36">
              <a:extLst>
                <a:ext uri="{FF2B5EF4-FFF2-40B4-BE49-F238E27FC236}">
                  <a16:creationId xmlns:a16="http://schemas.microsoft.com/office/drawing/2014/main" id="{5307AE37-365A-4463-B702-DFA77ED8F921}"/>
                </a:ext>
              </a:extLst>
            </p:cNvPr>
            <p:cNvSpPr/>
            <p:nvPr/>
          </p:nvSpPr>
          <p:spPr>
            <a:xfrm>
              <a:off x="7648631" y="2566310"/>
              <a:ext cx="60356" cy="61093"/>
            </a:xfrm>
            <a:custGeom>
              <a:avLst/>
              <a:gdLst/>
              <a:ahLst/>
              <a:cxnLst/>
              <a:rect l="l" t="t" r="r" b="b"/>
              <a:pathLst>
                <a:path w="819" h="829" extrusionOk="0">
                  <a:moveTo>
                    <a:pt x="409" y="0"/>
                  </a:moveTo>
                  <a:cubicBezTo>
                    <a:pt x="181" y="0"/>
                    <a:pt x="0" y="190"/>
                    <a:pt x="0" y="409"/>
                  </a:cubicBezTo>
                  <a:cubicBezTo>
                    <a:pt x="0" y="638"/>
                    <a:pt x="181" y="828"/>
                    <a:pt x="409" y="828"/>
                  </a:cubicBezTo>
                  <a:cubicBezTo>
                    <a:pt x="638" y="828"/>
                    <a:pt x="819" y="638"/>
                    <a:pt x="819" y="409"/>
                  </a:cubicBezTo>
                  <a:cubicBezTo>
                    <a:pt x="819" y="190"/>
                    <a:pt x="638"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06;p36">
              <a:extLst>
                <a:ext uri="{FF2B5EF4-FFF2-40B4-BE49-F238E27FC236}">
                  <a16:creationId xmlns:a16="http://schemas.microsoft.com/office/drawing/2014/main" id="{BD8E2A6F-8E72-410A-B1A6-AD51513C1B85}"/>
                </a:ext>
              </a:extLst>
            </p:cNvPr>
            <p:cNvSpPr/>
            <p:nvPr/>
          </p:nvSpPr>
          <p:spPr>
            <a:xfrm>
              <a:off x="7717315" y="2578912"/>
              <a:ext cx="35889" cy="35816"/>
            </a:xfrm>
            <a:custGeom>
              <a:avLst/>
              <a:gdLst/>
              <a:ahLst/>
              <a:cxnLst/>
              <a:rect l="l" t="t" r="r" b="b"/>
              <a:pathLst>
                <a:path w="487" h="486" extrusionOk="0">
                  <a:moveTo>
                    <a:pt x="239" y="0"/>
                  </a:moveTo>
                  <a:cubicBezTo>
                    <a:pt x="106" y="0"/>
                    <a:pt x="1" y="105"/>
                    <a:pt x="1" y="238"/>
                  </a:cubicBezTo>
                  <a:cubicBezTo>
                    <a:pt x="1" y="381"/>
                    <a:pt x="106" y="486"/>
                    <a:pt x="239" y="486"/>
                  </a:cubicBezTo>
                  <a:cubicBezTo>
                    <a:pt x="372" y="486"/>
                    <a:pt x="486" y="381"/>
                    <a:pt x="486" y="238"/>
                  </a:cubicBezTo>
                  <a:cubicBezTo>
                    <a:pt x="486" y="105"/>
                    <a:pt x="37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007;p36">
              <a:extLst>
                <a:ext uri="{FF2B5EF4-FFF2-40B4-BE49-F238E27FC236}">
                  <a16:creationId xmlns:a16="http://schemas.microsoft.com/office/drawing/2014/main" id="{810AD882-1F75-4EA5-B78B-A7FD41D310A6}"/>
                </a:ext>
              </a:extLst>
            </p:cNvPr>
            <p:cNvSpPr/>
            <p:nvPr/>
          </p:nvSpPr>
          <p:spPr>
            <a:xfrm>
              <a:off x="7416414" y="2627331"/>
              <a:ext cx="200671" cy="30215"/>
            </a:xfrm>
            <a:custGeom>
              <a:avLst/>
              <a:gdLst/>
              <a:ahLst/>
              <a:cxnLst/>
              <a:rect l="l" t="t" r="r" b="b"/>
              <a:pathLst>
                <a:path w="2723" h="410" extrusionOk="0">
                  <a:moveTo>
                    <a:pt x="0" y="0"/>
                  </a:moveTo>
                  <a:lnTo>
                    <a:pt x="0" y="409"/>
                  </a:lnTo>
                  <a:lnTo>
                    <a:pt x="2723" y="409"/>
                  </a:lnTo>
                  <a:lnTo>
                    <a:pt x="27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008;p36">
              <a:extLst>
                <a:ext uri="{FF2B5EF4-FFF2-40B4-BE49-F238E27FC236}">
                  <a16:creationId xmlns:a16="http://schemas.microsoft.com/office/drawing/2014/main" id="{A3B25B2E-D8C4-4F37-9C27-CF4656626FAF}"/>
                </a:ext>
              </a:extLst>
            </p:cNvPr>
            <p:cNvSpPr/>
            <p:nvPr/>
          </p:nvSpPr>
          <p:spPr>
            <a:xfrm>
              <a:off x="7464832" y="2516491"/>
              <a:ext cx="12012" cy="99636"/>
            </a:xfrm>
            <a:custGeom>
              <a:avLst/>
              <a:gdLst/>
              <a:ahLst/>
              <a:cxnLst/>
              <a:rect l="l" t="t" r="r" b="b"/>
              <a:pathLst>
                <a:path w="163"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009;p36">
              <a:extLst>
                <a:ext uri="{FF2B5EF4-FFF2-40B4-BE49-F238E27FC236}">
                  <a16:creationId xmlns:a16="http://schemas.microsoft.com/office/drawing/2014/main" id="{C01DAF9A-C248-4A56-9CCC-D545493A2E8C}"/>
                </a:ext>
              </a:extLst>
            </p:cNvPr>
            <p:cNvSpPr/>
            <p:nvPr/>
          </p:nvSpPr>
          <p:spPr>
            <a:xfrm>
              <a:off x="749571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010;p36">
              <a:extLst>
                <a:ext uri="{FF2B5EF4-FFF2-40B4-BE49-F238E27FC236}">
                  <a16:creationId xmlns:a16="http://schemas.microsoft.com/office/drawing/2014/main" id="{ABE6F27C-F102-496F-BAD2-ED636151B81C}"/>
                </a:ext>
              </a:extLst>
            </p:cNvPr>
            <p:cNvSpPr/>
            <p:nvPr/>
          </p:nvSpPr>
          <p:spPr>
            <a:xfrm>
              <a:off x="7526516" y="2516491"/>
              <a:ext cx="11349" cy="99636"/>
            </a:xfrm>
            <a:custGeom>
              <a:avLst/>
              <a:gdLst/>
              <a:ahLst/>
              <a:cxnLst/>
              <a:rect l="l" t="t" r="r" b="b"/>
              <a:pathLst>
                <a:path w="154" h="1352" extrusionOk="0">
                  <a:moveTo>
                    <a:pt x="1" y="0"/>
                  </a:moveTo>
                  <a:lnTo>
                    <a:pt x="1" y="1352"/>
                  </a:lnTo>
                  <a:lnTo>
                    <a:pt x="153" y="135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011;p36">
              <a:extLst>
                <a:ext uri="{FF2B5EF4-FFF2-40B4-BE49-F238E27FC236}">
                  <a16:creationId xmlns:a16="http://schemas.microsoft.com/office/drawing/2014/main" id="{6323F5DA-4228-40A4-94EC-EE2F612F03CC}"/>
                </a:ext>
              </a:extLst>
            </p:cNvPr>
            <p:cNvSpPr/>
            <p:nvPr/>
          </p:nvSpPr>
          <p:spPr>
            <a:xfrm>
              <a:off x="755673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1012;p36">
            <a:extLst>
              <a:ext uri="{FF2B5EF4-FFF2-40B4-BE49-F238E27FC236}">
                <a16:creationId xmlns:a16="http://schemas.microsoft.com/office/drawing/2014/main" id="{DCC590ED-1D2C-44CC-8F99-A9A5B9490061}"/>
              </a:ext>
            </a:extLst>
          </p:cNvPr>
          <p:cNvGrpSpPr/>
          <p:nvPr/>
        </p:nvGrpSpPr>
        <p:grpSpPr>
          <a:xfrm>
            <a:off x="3340239" y="3222362"/>
            <a:ext cx="540184" cy="656633"/>
            <a:chOff x="7246691" y="2075271"/>
            <a:chExt cx="540184" cy="656633"/>
          </a:xfrm>
        </p:grpSpPr>
        <p:sp>
          <p:nvSpPr>
            <p:cNvPr id="201" name="Google Shape;1013;p36">
              <a:extLst>
                <a:ext uri="{FF2B5EF4-FFF2-40B4-BE49-F238E27FC236}">
                  <a16:creationId xmlns:a16="http://schemas.microsoft.com/office/drawing/2014/main" id="{8075669E-C9E5-4B56-A60D-5C6834A64C80}"/>
                </a:ext>
              </a:extLst>
            </p:cNvPr>
            <p:cNvSpPr/>
            <p:nvPr/>
          </p:nvSpPr>
          <p:spPr>
            <a:xfrm>
              <a:off x="7272632" y="2631531"/>
              <a:ext cx="103836" cy="100373"/>
            </a:xfrm>
            <a:custGeom>
              <a:avLst/>
              <a:gdLst/>
              <a:ahLst/>
              <a:cxnLst/>
              <a:rect l="l" t="t" r="r" b="b"/>
              <a:pathLst>
                <a:path w="1409" h="1362" extrusionOk="0">
                  <a:moveTo>
                    <a:pt x="0" y="0"/>
                  </a:moveTo>
                  <a:cubicBezTo>
                    <a:pt x="0" y="19"/>
                    <a:pt x="0" y="29"/>
                    <a:pt x="0" y="48"/>
                  </a:cubicBezTo>
                  <a:lnTo>
                    <a:pt x="0" y="657"/>
                  </a:lnTo>
                  <a:cubicBezTo>
                    <a:pt x="0" y="1047"/>
                    <a:pt x="314" y="1361"/>
                    <a:pt x="705" y="1361"/>
                  </a:cubicBezTo>
                  <a:cubicBezTo>
                    <a:pt x="1095" y="1361"/>
                    <a:pt x="1409" y="1047"/>
                    <a:pt x="1409" y="657"/>
                  </a:cubicBezTo>
                  <a:lnTo>
                    <a:pt x="1409" y="219"/>
                  </a:lnTo>
                  <a:lnTo>
                    <a:pt x="609" y="219"/>
                  </a:lnTo>
                  <a:cubicBezTo>
                    <a:pt x="381" y="219"/>
                    <a:pt x="172" y="1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014;p36">
              <a:extLst>
                <a:ext uri="{FF2B5EF4-FFF2-40B4-BE49-F238E27FC236}">
                  <a16:creationId xmlns:a16="http://schemas.microsoft.com/office/drawing/2014/main" id="{7D8EA1E6-E05D-4F90-9413-3CA942335375}"/>
                </a:ext>
              </a:extLst>
            </p:cNvPr>
            <p:cNvSpPr/>
            <p:nvPr/>
          </p:nvSpPr>
          <p:spPr>
            <a:xfrm>
              <a:off x="7657695" y="2631531"/>
              <a:ext cx="103247" cy="100373"/>
            </a:xfrm>
            <a:custGeom>
              <a:avLst/>
              <a:gdLst/>
              <a:ahLst/>
              <a:cxnLst/>
              <a:rect l="l" t="t" r="r" b="b"/>
              <a:pathLst>
                <a:path w="1401" h="1362" extrusionOk="0">
                  <a:moveTo>
                    <a:pt x="1400" y="0"/>
                  </a:moveTo>
                  <a:cubicBezTo>
                    <a:pt x="1238" y="134"/>
                    <a:pt x="1019" y="219"/>
                    <a:pt x="791" y="219"/>
                  </a:cubicBezTo>
                  <a:lnTo>
                    <a:pt x="1" y="219"/>
                  </a:lnTo>
                  <a:lnTo>
                    <a:pt x="1" y="657"/>
                  </a:lnTo>
                  <a:cubicBezTo>
                    <a:pt x="1" y="1047"/>
                    <a:pt x="315" y="1361"/>
                    <a:pt x="696" y="1361"/>
                  </a:cubicBezTo>
                  <a:cubicBezTo>
                    <a:pt x="1086" y="1361"/>
                    <a:pt x="1400" y="1047"/>
                    <a:pt x="1400" y="657"/>
                  </a:cubicBezTo>
                  <a:lnTo>
                    <a:pt x="1400" y="48"/>
                  </a:lnTo>
                  <a:cubicBezTo>
                    <a:pt x="1400" y="29"/>
                    <a:pt x="1400" y="19"/>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015;p36">
              <a:extLst>
                <a:ext uri="{FF2B5EF4-FFF2-40B4-BE49-F238E27FC236}">
                  <a16:creationId xmlns:a16="http://schemas.microsoft.com/office/drawing/2014/main" id="{1C199568-1B49-4245-8FCC-8A3B0CA02F07}"/>
                </a:ext>
              </a:extLst>
            </p:cNvPr>
            <p:cNvSpPr/>
            <p:nvPr/>
          </p:nvSpPr>
          <p:spPr>
            <a:xfrm>
              <a:off x="7246691" y="2075271"/>
              <a:ext cx="540184" cy="572463"/>
            </a:xfrm>
            <a:custGeom>
              <a:avLst/>
              <a:gdLst/>
              <a:ahLst/>
              <a:cxnLst/>
              <a:rect l="l" t="t" r="r" b="b"/>
              <a:pathLst>
                <a:path w="7330" h="7768" extrusionOk="0">
                  <a:moveTo>
                    <a:pt x="1142" y="0"/>
                  </a:moveTo>
                  <a:cubicBezTo>
                    <a:pt x="647" y="0"/>
                    <a:pt x="238" y="400"/>
                    <a:pt x="238" y="895"/>
                  </a:cubicBezTo>
                  <a:lnTo>
                    <a:pt x="238" y="2951"/>
                  </a:lnTo>
                  <a:cubicBezTo>
                    <a:pt x="95" y="3122"/>
                    <a:pt x="0" y="3351"/>
                    <a:pt x="0" y="3598"/>
                  </a:cubicBezTo>
                  <a:lnTo>
                    <a:pt x="0" y="6806"/>
                  </a:lnTo>
                  <a:cubicBezTo>
                    <a:pt x="0" y="7101"/>
                    <a:pt x="133" y="7377"/>
                    <a:pt x="352" y="7548"/>
                  </a:cubicBezTo>
                  <a:cubicBezTo>
                    <a:pt x="524" y="7682"/>
                    <a:pt x="733" y="7767"/>
                    <a:pt x="961" y="7767"/>
                  </a:cubicBezTo>
                  <a:lnTo>
                    <a:pt x="6368" y="7767"/>
                  </a:lnTo>
                  <a:cubicBezTo>
                    <a:pt x="6596" y="7767"/>
                    <a:pt x="6815" y="7682"/>
                    <a:pt x="6977" y="7548"/>
                  </a:cubicBezTo>
                  <a:cubicBezTo>
                    <a:pt x="7196" y="7377"/>
                    <a:pt x="7329" y="7101"/>
                    <a:pt x="7329" y="6806"/>
                  </a:cubicBezTo>
                  <a:lnTo>
                    <a:pt x="7329" y="3598"/>
                  </a:lnTo>
                  <a:cubicBezTo>
                    <a:pt x="7329" y="3351"/>
                    <a:pt x="7244" y="3122"/>
                    <a:pt x="7091" y="2951"/>
                  </a:cubicBezTo>
                  <a:lnTo>
                    <a:pt x="7091" y="895"/>
                  </a:lnTo>
                  <a:cubicBezTo>
                    <a:pt x="7091" y="400"/>
                    <a:pt x="6682" y="0"/>
                    <a:pt x="6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016;p36">
              <a:extLst>
                <a:ext uri="{FF2B5EF4-FFF2-40B4-BE49-F238E27FC236}">
                  <a16:creationId xmlns:a16="http://schemas.microsoft.com/office/drawing/2014/main" id="{7CB57442-07F7-432E-9F19-5FBD9CE6F9A4}"/>
                </a:ext>
              </a:extLst>
            </p:cNvPr>
            <p:cNvSpPr/>
            <p:nvPr/>
          </p:nvSpPr>
          <p:spPr>
            <a:xfrm>
              <a:off x="7302774" y="2346695"/>
              <a:ext cx="189470" cy="132651"/>
            </a:xfrm>
            <a:custGeom>
              <a:avLst/>
              <a:gdLst/>
              <a:ahLst/>
              <a:cxnLst/>
              <a:rect l="l" t="t" r="r" b="b"/>
              <a:pathLst>
                <a:path w="2571" h="1800" extrusionOk="0">
                  <a:moveTo>
                    <a:pt x="334" y="1"/>
                  </a:moveTo>
                  <a:cubicBezTo>
                    <a:pt x="153" y="1"/>
                    <a:pt x="0" y="153"/>
                    <a:pt x="0" y="343"/>
                  </a:cubicBezTo>
                  <a:lnTo>
                    <a:pt x="0" y="1467"/>
                  </a:lnTo>
                  <a:cubicBezTo>
                    <a:pt x="0" y="1657"/>
                    <a:pt x="153" y="1800"/>
                    <a:pt x="334" y="1800"/>
                  </a:cubicBezTo>
                  <a:lnTo>
                    <a:pt x="2237" y="1800"/>
                  </a:lnTo>
                  <a:cubicBezTo>
                    <a:pt x="2418" y="1800"/>
                    <a:pt x="2570" y="1657"/>
                    <a:pt x="2570" y="1467"/>
                  </a:cubicBezTo>
                  <a:lnTo>
                    <a:pt x="2570" y="343"/>
                  </a:lnTo>
                  <a:cubicBezTo>
                    <a:pt x="2570" y="153"/>
                    <a:pt x="2418" y="1"/>
                    <a:pt x="2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017;p36">
              <a:extLst>
                <a:ext uri="{FF2B5EF4-FFF2-40B4-BE49-F238E27FC236}">
                  <a16:creationId xmlns:a16="http://schemas.microsoft.com/office/drawing/2014/main" id="{B4721582-247C-463C-90CE-566D17FA8D41}"/>
                </a:ext>
              </a:extLst>
            </p:cNvPr>
            <p:cNvSpPr/>
            <p:nvPr/>
          </p:nvSpPr>
          <p:spPr>
            <a:xfrm>
              <a:off x="7541255" y="2346695"/>
              <a:ext cx="189470" cy="132651"/>
            </a:xfrm>
            <a:custGeom>
              <a:avLst/>
              <a:gdLst/>
              <a:ahLst/>
              <a:cxnLst/>
              <a:rect l="l" t="t" r="r" b="b"/>
              <a:pathLst>
                <a:path w="2571" h="1800" extrusionOk="0">
                  <a:moveTo>
                    <a:pt x="334" y="1"/>
                  </a:moveTo>
                  <a:cubicBezTo>
                    <a:pt x="153" y="1"/>
                    <a:pt x="1" y="153"/>
                    <a:pt x="1" y="343"/>
                  </a:cubicBezTo>
                  <a:lnTo>
                    <a:pt x="1" y="1467"/>
                  </a:lnTo>
                  <a:cubicBezTo>
                    <a:pt x="1" y="1657"/>
                    <a:pt x="153" y="1800"/>
                    <a:pt x="334" y="1800"/>
                  </a:cubicBezTo>
                  <a:lnTo>
                    <a:pt x="2238" y="1800"/>
                  </a:lnTo>
                  <a:cubicBezTo>
                    <a:pt x="2418" y="1800"/>
                    <a:pt x="2571" y="1657"/>
                    <a:pt x="2571" y="1467"/>
                  </a:cubicBezTo>
                  <a:lnTo>
                    <a:pt x="2571" y="343"/>
                  </a:lnTo>
                  <a:cubicBezTo>
                    <a:pt x="2571" y="153"/>
                    <a:pt x="2418" y="1"/>
                    <a:pt x="2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018;p36">
              <a:extLst>
                <a:ext uri="{FF2B5EF4-FFF2-40B4-BE49-F238E27FC236}">
                  <a16:creationId xmlns:a16="http://schemas.microsoft.com/office/drawing/2014/main" id="{51563D1C-6E4D-4B98-B4DB-72E5353BA79F}"/>
                </a:ext>
              </a:extLst>
            </p:cNvPr>
            <p:cNvSpPr/>
            <p:nvPr/>
          </p:nvSpPr>
          <p:spPr>
            <a:xfrm>
              <a:off x="7541255" y="2137692"/>
              <a:ext cx="189470" cy="101773"/>
            </a:xfrm>
            <a:custGeom>
              <a:avLst/>
              <a:gdLst/>
              <a:ahLst/>
              <a:cxnLst/>
              <a:rect l="l" t="t" r="r" b="b"/>
              <a:pathLst>
                <a:path w="2571" h="1381" extrusionOk="0">
                  <a:moveTo>
                    <a:pt x="334" y="0"/>
                  </a:moveTo>
                  <a:cubicBezTo>
                    <a:pt x="153" y="0"/>
                    <a:pt x="1" y="153"/>
                    <a:pt x="1" y="343"/>
                  </a:cubicBezTo>
                  <a:lnTo>
                    <a:pt x="1" y="1038"/>
                  </a:lnTo>
                  <a:cubicBezTo>
                    <a:pt x="1" y="1228"/>
                    <a:pt x="153" y="1380"/>
                    <a:pt x="334" y="1380"/>
                  </a:cubicBezTo>
                  <a:lnTo>
                    <a:pt x="2238" y="1380"/>
                  </a:lnTo>
                  <a:cubicBezTo>
                    <a:pt x="2418" y="1380"/>
                    <a:pt x="2571" y="1228"/>
                    <a:pt x="2571" y="1038"/>
                  </a:cubicBezTo>
                  <a:lnTo>
                    <a:pt x="2571" y="343"/>
                  </a:lnTo>
                  <a:cubicBezTo>
                    <a:pt x="2571" y="153"/>
                    <a:pt x="2418" y="0"/>
                    <a:pt x="2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019;p36">
              <a:extLst>
                <a:ext uri="{FF2B5EF4-FFF2-40B4-BE49-F238E27FC236}">
                  <a16:creationId xmlns:a16="http://schemas.microsoft.com/office/drawing/2014/main" id="{987EA47C-4B03-4457-993F-4A6D956F6DBC}"/>
                </a:ext>
              </a:extLst>
            </p:cNvPr>
            <p:cNvSpPr/>
            <p:nvPr/>
          </p:nvSpPr>
          <p:spPr>
            <a:xfrm>
              <a:off x="7302774" y="2137692"/>
              <a:ext cx="189470" cy="101773"/>
            </a:xfrm>
            <a:custGeom>
              <a:avLst/>
              <a:gdLst/>
              <a:ahLst/>
              <a:cxnLst/>
              <a:rect l="l" t="t" r="r" b="b"/>
              <a:pathLst>
                <a:path w="2571" h="1381" extrusionOk="0">
                  <a:moveTo>
                    <a:pt x="334" y="0"/>
                  </a:moveTo>
                  <a:cubicBezTo>
                    <a:pt x="153" y="0"/>
                    <a:pt x="0" y="153"/>
                    <a:pt x="0" y="343"/>
                  </a:cubicBezTo>
                  <a:lnTo>
                    <a:pt x="0" y="1038"/>
                  </a:lnTo>
                  <a:cubicBezTo>
                    <a:pt x="0" y="1228"/>
                    <a:pt x="153" y="1380"/>
                    <a:pt x="334" y="1380"/>
                  </a:cubicBezTo>
                  <a:lnTo>
                    <a:pt x="2237" y="1380"/>
                  </a:lnTo>
                  <a:cubicBezTo>
                    <a:pt x="2418" y="1380"/>
                    <a:pt x="2570" y="1228"/>
                    <a:pt x="2570" y="1038"/>
                  </a:cubicBezTo>
                  <a:lnTo>
                    <a:pt x="2570" y="343"/>
                  </a:lnTo>
                  <a:cubicBezTo>
                    <a:pt x="2570" y="153"/>
                    <a:pt x="2418"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020;p36">
              <a:extLst>
                <a:ext uri="{FF2B5EF4-FFF2-40B4-BE49-F238E27FC236}">
                  <a16:creationId xmlns:a16="http://schemas.microsoft.com/office/drawing/2014/main" id="{65E2018A-2B6B-4C85-AD17-79B4845A7D68}"/>
                </a:ext>
              </a:extLst>
            </p:cNvPr>
            <p:cNvSpPr/>
            <p:nvPr/>
          </p:nvSpPr>
          <p:spPr>
            <a:xfrm>
              <a:off x="7324514" y="2566310"/>
              <a:ext cx="60430" cy="61093"/>
            </a:xfrm>
            <a:custGeom>
              <a:avLst/>
              <a:gdLst/>
              <a:ahLst/>
              <a:cxnLst/>
              <a:rect l="l" t="t" r="r" b="b"/>
              <a:pathLst>
                <a:path w="820" h="829" extrusionOk="0">
                  <a:moveTo>
                    <a:pt x="410" y="0"/>
                  </a:moveTo>
                  <a:cubicBezTo>
                    <a:pt x="181" y="0"/>
                    <a:pt x="1" y="190"/>
                    <a:pt x="1" y="409"/>
                  </a:cubicBezTo>
                  <a:cubicBezTo>
                    <a:pt x="1" y="638"/>
                    <a:pt x="181" y="828"/>
                    <a:pt x="410" y="828"/>
                  </a:cubicBezTo>
                  <a:cubicBezTo>
                    <a:pt x="638" y="828"/>
                    <a:pt x="819" y="638"/>
                    <a:pt x="819" y="409"/>
                  </a:cubicBezTo>
                  <a:cubicBezTo>
                    <a:pt x="819" y="190"/>
                    <a:pt x="63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021;p36">
              <a:extLst>
                <a:ext uri="{FF2B5EF4-FFF2-40B4-BE49-F238E27FC236}">
                  <a16:creationId xmlns:a16="http://schemas.microsoft.com/office/drawing/2014/main" id="{03839B0F-65F1-4783-815A-2ECD286BF4D2}"/>
                </a:ext>
              </a:extLst>
            </p:cNvPr>
            <p:cNvSpPr/>
            <p:nvPr/>
          </p:nvSpPr>
          <p:spPr>
            <a:xfrm>
              <a:off x="7280297" y="2578912"/>
              <a:ext cx="36553" cy="35816"/>
            </a:xfrm>
            <a:custGeom>
              <a:avLst/>
              <a:gdLst/>
              <a:ahLst/>
              <a:cxnLst/>
              <a:rect l="l" t="t" r="r" b="b"/>
              <a:pathLst>
                <a:path w="496" h="486" extrusionOk="0">
                  <a:moveTo>
                    <a:pt x="248" y="0"/>
                  </a:moveTo>
                  <a:cubicBezTo>
                    <a:pt x="115" y="0"/>
                    <a:pt x="1" y="105"/>
                    <a:pt x="1" y="238"/>
                  </a:cubicBezTo>
                  <a:cubicBezTo>
                    <a:pt x="1" y="381"/>
                    <a:pt x="115" y="486"/>
                    <a:pt x="248" y="486"/>
                  </a:cubicBezTo>
                  <a:cubicBezTo>
                    <a:pt x="382" y="486"/>
                    <a:pt x="496" y="381"/>
                    <a:pt x="496" y="238"/>
                  </a:cubicBezTo>
                  <a:cubicBezTo>
                    <a:pt x="496" y="105"/>
                    <a:pt x="382"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022;p36">
              <a:extLst>
                <a:ext uri="{FF2B5EF4-FFF2-40B4-BE49-F238E27FC236}">
                  <a16:creationId xmlns:a16="http://schemas.microsoft.com/office/drawing/2014/main" id="{2230CAAF-F54A-4B13-820A-8A5D53C38FF4}"/>
                </a:ext>
              </a:extLst>
            </p:cNvPr>
            <p:cNvSpPr/>
            <p:nvPr/>
          </p:nvSpPr>
          <p:spPr>
            <a:xfrm>
              <a:off x="7648631" y="2566310"/>
              <a:ext cx="60356" cy="61093"/>
            </a:xfrm>
            <a:custGeom>
              <a:avLst/>
              <a:gdLst/>
              <a:ahLst/>
              <a:cxnLst/>
              <a:rect l="l" t="t" r="r" b="b"/>
              <a:pathLst>
                <a:path w="819" h="829" extrusionOk="0">
                  <a:moveTo>
                    <a:pt x="409" y="0"/>
                  </a:moveTo>
                  <a:cubicBezTo>
                    <a:pt x="181" y="0"/>
                    <a:pt x="0" y="190"/>
                    <a:pt x="0" y="409"/>
                  </a:cubicBezTo>
                  <a:cubicBezTo>
                    <a:pt x="0" y="638"/>
                    <a:pt x="181" y="828"/>
                    <a:pt x="409" y="828"/>
                  </a:cubicBezTo>
                  <a:cubicBezTo>
                    <a:pt x="638" y="828"/>
                    <a:pt x="819" y="638"/>
                    <a:pt x="819" y="409"/>
                  </a:cubicBezTo>
                  <a:cubicBezTo>
                    <a:pt x="819" y="190"/>
                    <a:pt x="638"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023;p36">
              <a:extLst>
                <a:ext uri="{FF2B5EF4-FFF2-40B4-BE49-F238E27FC236}">
                  <a16:creationId xmlns:a16="http://schemas.microsoft.com/office/drawing/2014/main" id="{74A32129-61A2-41A9-B879-34540CB0D612}"/>
                </a:ext>
              </a:extLst>
            </p:cNvPr>
            <p:cNvSpPr/>
            <p:nvPr/>
          </p:nvSpPr>
          <p:spPr>
            <a:xfrm>
              <a:off x="7717315" y="2578912"/>
              <a:ext cx="35889" cy="35816"/>
            </a:xfrm>
            <a:custGeom>
              <a:avLst/>
              <a:gdLst/>
              <a:ahLst/>
              <a:cxnLst/>
              <a:rect l="l" t="t" r="r" b="b"/>
              <a:pathLst>
                <a:path w="487" h="486" extrusionOk="0">
                  <a:moveTo>
                    <a:pt x="239" y="0"/>
                  </a:moveTo>
                  <a:cubicBezTo>
                    <a:pt x="106" y="0"/>
                    <a:pt x="1" y="105"/>
                    <a:pt x="1" y="238"/>
                  </a:cubicBezTo>
                  <a:cubicBezTo>
                    <a:pt x="1" y="381"/>
                    <a:pt x="106" y="486"/>
                    <a:pt x="239" y="486"/>
                  </a:cubicBezTo>
                  <a:cubicBezTo>
                    <a:pt x="372" y="486"/>
                    <a:pt x="486" y="381"/>
                    <a:pt x="486" y="238"/>
                  </a:cubicBezTo>
                  <a:cubicBezTo>
                    <a:pt x="486" y="105"/>
                    <a:pt x="37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024;p36">
              <a:extLst>
                <a:ext uri="{FF2B5EF4-FFF2-40B4-BE49-F238E27FC236}">
                  <a16:creationId xmlns:a16="http://schemas.microsoft.com/office/drawing/2014/main" id="{18517D0F-5E4A-4562-BC31-395A3CBE4712}"/>
                </a:ext>
              </a:extLst>
            </p:cNvPr>
            <p:cNvSpPr/>
            <p:nvPr/>
          </p:nvSpPr>
          <p:spPr>
            <a:xfrm>
              <a:off x="7416414" y="2627331"/>
              <a:ext cx="200671" cy="30215"/>
            </a:xfrm>
            <a:custGeom>
              <a:avLst/>
              <a:gdLst/>
              <a:ahLst/>
              <a:cxnLst/>
              <a:rect l="l" t="t" r="r" b="b"/>
              <a:pathLst>
                <a:path w="2723" h="410" extrusionOk="0">
                  <a:moveTo>
                    <a:pt x="0" y="0"/>
                  </a:moveTo>
                  <a:lnTo>
                    <a:pt x="0" y="409"/>
                  </a:lnTo>
                  <a:lnTo>
                    <a:pt x="2723" y="409"/>
                  </a:lnTo>
                  <a:lnTo>
                    <a:pt x="27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025;p36">
              <a:extLst>
                <a:ext uri="{FF2B5EF4-FFF2-40B4-BE49-F238E27FC236}">
                  <a16:creationId xmlns:a16="http://schemas.microsoft.com/office/drawing/2014/main" id="{4BC07D7C-29EF-44BF-BFFE-BE37D177B0D3}"/>
                </a:ext>
              </a:extLst>
            </p:cNvPr>
            <p:cNvSpPr/>
            <p:nvPr/>
          </p:nvSpPr>
          <p:spPr>
            <a:xfrm>
              <a:off x="7464832" y="2516491"/>
              <a:ext cx="12012" cy="99636"/>
            </a:xfrm>
            <a:custGeom>
              <a:avLst/>
              <a:gdLst/>
              <a:ahLst/>
              <a:cxnLst/>
              <a:rect l="l" t="t" r="r" b="b"/>
              <a:pathLst>
                <a:path w="163"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026;p36">
              <a:extLst>
                <a:ext uri="{FF2B5EF4-FFF2-40B4-BE49-F238E27FC236}">
                  <a16:creationId xmlns:a16="http://schemas.microsoft.com/office/drawing/2014/main" id="{4CF7F8EC-2400-432F-A58B-E08F417E91D1}"/>
                </a:ext>
              </a:extLst>
            </p:cNvPr>
            <p:cNvSpPr/>
            <p:nvPr/>
          </p:nvSpPr>
          <p:spPr>
            <a:xfrm>
              <a:off x="749571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027;p36">
              <a:extLst>
                <a:ext uri="{FF2B5EF4-FFF2-40B4-BE49-F238E27FC236}">
                  <a16:creationId xmlns:a16="http://schemas.microsoft.com/office/drawing/2014/main" id="{5E43D386-C9AB-4821-989F-F2A81FA6D851}"/>
                </a:ext>
              </a:extLst>
            </p:cNvPr>
            <p:cNvSpPr/>
            <p:nvPr/>
          </p:nvSpPr>
          <p:spPr>
            <a:xfrm>
              <a:off x="7526516" y="2516491"/>
              <a:ext cx="11349" cy="99636"/>
            </a:xfrm>
            <a:custGeom>
              <a:avLst/>
              <a:gdLst/>
              <a:ahLst/>
              <a:cxnLst/>
              <a:rect l="l" t="t" r="r" b="b"/>
              <a:pathLst>
                <a:path w="154" h="1352" extrusionOk="0">
                  <a:moveTo>
                    <a:pt x="1" y="0"/>
                  </a:moveTo>
                  <a:lnTo>
                    <a:pt x="1" y="1352"/>
                  </a:lnTo>
                  <a:lnTo>
                    <a:pt x="153" y="135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028;p36">
              <a:extLst>
                <a:ext uri="{FF2B5EF4-FFF2-40B4-BE49-F238E27FC236}">
                  <a16:creationId xmlns:a16="http://schemas.microsoft.com/office/drawing/2014/main" id="{F7B3FDC1-B373-40B9-BC4A-8FB2FE010438}"/>
                </a:ext>
              </a:extLst>
            </p:cNvPr>
            <p:cNvSpPr/>
            <p:nvPr/>
          </p:nvSpPr>
          <p:spPr>
            <a:xfrm>
              <a:off x="755673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967;p36">
            <a:extLst>
              <a:ext uri="{FF2B5EF4-FFF2-40B4-BE49-F238E27FC236}">
                <a16:creationId xmlns:a16="http://schemas.microsoft.com/office/drawing/2014/main" id="{0DB94EE0-95A8-483E-B99F-F6CEB78BF410}"/>
              </a:ext>
            </a:extLst>
          </p:cNvPr>
          <p:cNvSpPr/>
          <p:nvPr/>
        </p:nvSpPr>
        <p:spPr>
          <a:xfrm>
            <a:off x="1550335" y="4010354"/>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046;p36">
            <a:extLst>
              <a:ext uri="{FF2B5EF4-FFF2-40B4-BE49-F238E27FC236}">
                <a16:creationId xmlns:a16="http://schemas.microsoft.com/office/drawing/2014/main" id="{275B82E9-9948-438F-A1D6-7BD8A18B71DE}"/>
              </a:ext>
            </a:extLst>
          </p:cNvPr>
          <p:cNvSpPr/>
          <p:nvPr/>
        </p:nvSpPr>
        <p:spPr>
          <a:xfrm>
            <a:off x="3511485" y="4010354"/>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047;p36">
            <a:extLst>
              <a:ext uri="{FF2B5EF4-FFF2-40B4-BE49-F238E27FC236}">
                <a16:creationId xmlns:a16="http://schemas.microsoft.com/office/drawing/2014/main" id="{D439B23E-86E6-4961-BF2B-021E3F5F2485}"/>
              </a:ext>
            </a:extLst>
          </p:cNvPr>
          <p:cNvSpPr/>
          <p:nvPr/>
        </p:nvSpPr>
        <p:spPr>
          <a:xfrm>
            <a:off x="5414710" y="4010354"/>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68;p36">
            <a:extLst>
              <a:ext uri="{FF2B5EF4-FFF2-40B4-BE49-F238E27FC236}">
                <a16:creationId xmlns:a16="http://schemas.microsoft.com/office/drawing/2014/main" id="{114BDED4-7132-4245-B275-0899ADCB242D}"/>
              </a:ext>
            </a:extLst>
          </p:cNvPr>
          <p:cNvSpPr/>
          <p:nvPr/>
        </p:nvSpPr>
        <p:spPr>
          <a:xfrm>
            <a:off x="7317935" y="4010354"/>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5"/>
        <p:cNvGrpSpPr/>
        <p:nvPr/>
      </p:nvGrpSpPr>
      <p:grpSpPr>
        <a:xfrm>
          <a:off x="0" y="0"/>
          <a:ext cx="0" cy="0"/>
          <a:chOff x="0" y="0"/>
          <a:chExt cx="0" cy="0"/>
        </a:xfrm>
      </p:grpSpPr>
      <p:sp>
        <p:nvSpPr>
          <p:cNvPr id="756" name="Google Shape;756;p32"/>
          <p:cNvSpPr txBox="1">
            <a:spLocks noGrp="1"/>
          </p:cNvSpPr>
          <p:nvPr>
            <p:ph type="title"/>
          </p:nvPr>
        </p:nvSpPr>
        <p:spPr>
          <a:xfrm>
            <a:off x="2392800" y="2467325"/>
            <a:ext cx="435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Moral</a:t>
            </a:r>
            <a:endParaRPr dirty="0"/>
          </a:p>
        </p:txBody>
      </p:sp>
      <p:sp>
        <p:nvSpPr>
          <p:cNvPr id="757" name="Google Shape;757;p32"/>
          <p:cNvSpPr txBox="1">
            <a:spLocks noGrp="1"/>
          </p:cNvSpPr>
          <p:nvPr>
            <p:ph type="subTitle" idx="1"/>
          </p:nvPr>
        </p:nvSpPr>
        <p:spPr>
          <a:xfrm>
            <a:off x="-443756" y="3161459"/>
            <a:ext cx="9587756" cy="1547927"/>
          </a:xfrm>
          <a:prstGeom prst="rect">
            <a:avLst/>
          </a:prstGeom>
        </p:spPr>
        <p:txBody>
          <a:bodyPr spcFirstLastPara="1" wrap="square" lIns="91425" tIns="91425" rIns="91425" bIns="91425" anchor="ctr" anchorCtr="0">
            <a:noAutofit/>
          </a:bodyPr>
          <a:lstStyle/>
          <a:p>
            <a:pPr marL="900430">
              <a:lnSpc>
                <a:spcPct val="150000"/>
              </a:lnSpc>
              <a:spcAft>
                <a:spcPts val="800"/>
              </a:spcAft>
            </a:pPr>
            <a:r>
              <a:rPr lang="id-ID" sz="18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moral adalah suatu istilah yang digunakan untuk menentukan batas-batas dari sifat, perangai, kehendak, pendapat atau perbuatan yang secara layak dapat dikatakan benar, salah, baik atau buruk.</a:t>
            </a:r>
            <a:endParaRPr lang="en-ID" sz="1800" dirty="0">
              <a:effectLst/>
              <a:latin typeface="Open Sans" panose="020B0606030504020204" pitchFamily="34" charset="0"/>
              <a:ea typeface="Open Sans" panose="020B0606030504020204" pitchFamily="34" charset="0"/>
              <a:cs typeface="Open Sans" panose="020B0606030504020204" pitchFamily="34" charset="0"/>
            </a:endParaRPr>
          </a:p>
          <a:p>
            <a:pPr marL="900430">
              <a:lnSpc>
                <a:spcPct val="150000"/>
              </a:lnSpc>
              <a:spcAft>
                <a:spcPts val="800"/>
              </a:spcAft>
            </a:pPr>
            <a:r>
              <a:rPr lang="id-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58" name="Google Shape;758;p32"/>
          <p:cNvGrpSpPr/>
          <p:nvPr/>
        </p:nvGrpSpPr>
        <p:grpSpPr>
          <a:xfrm>
            <a:off x="1098708" y="4287711"/>
            <a:ext cx="1865349" cy="855779"/>
            <a:chOff x="2475997" y="4254343"/>
            <a:chExt cx="775613" cy="350055"/>
          </a:xfrm>
        </p:grpSpPr>
        <p:sp>
          <p:nvSpPr>
            <p:cNvPr id="759" name="Google Shape;759;p32"/>
            <p:cNvSpPr/>
            <p:nvPr/>
          </p:nvSpPr>
          <p:spPr>
            <a:xfrm>
              <a:off x="2515811" y="4254343"/>
              <a:ext cx="656136" cy="156626"/>
            </a:xfrm>
            <a:custGeom>
              <a:avLst/>
              <a:gdLst/>
              <a:ahLst/>
              <a:cxnLst/>
              <a:rect l="l" t="t" r="r" b="b"/>
              <a:pathLst>
                <a:path w="20682" h="4937" extrusionOk="0">
                  <a:moveTo>
                    <a:pt x="5915" y="1224"/>
                  </a:moveTo>
                  <a:cubicBezTo>
                    <a:pt x="6392" y="1224"/>
                    <a:pt x="6753" y="1298"/>
                    <a:pt x="6822" y="1387"/>
                  </a:cubicBezTo>
                  <a:cubicBezTo>
                    <a:pt x="6979" y="1592"/>
                    <a:pt x="7087" y="3729"/>
                    <a:pt x="6918" y="3874"/>
                  </a:cubicBezTo>
                  <a:cubicBezTo>
                    <a:pt x="6840" y="3953"/>
                    <a:pt x="5883" y="3992"/>
                    <a:pt x="4931" y="3992"/>
                  </a:cubicBezTo>
                  <a:cubicBezTo>
                    <a:pt x="3979" y="3992"/>
                    <a:pt x="3031" y="3953"/>
                    <a:pt x="2971" y="3874"/>
                  </a:cubicBezTo>
                  <a:cubicBezTo>
                    <a:pt x="2850" y="3729"/>
                    <a:pt x="2765" y="2365"/>
                    <a:pt x="3876" y="1713"/>
                  </a:cubicBezTo>
                  <a:cubicBezTo>
                    <a:pt x="4495" y="1346"/>
                    <a:pt x="5301" y="1224"/>
                    <a:pt x="5915" y="1224"/>
                  </a:cubicBezTo>
                  <a:close/>
                  <a:moveTo>
                    <a:pt x="8970" y="1095"/>
                  </a:moveTo>
                  <a:cubicBezTo>
                    <a:pt x="9775" y="1095"/>
                    <a:pt x="10834" y="1223"/>
                    <a:pt x="11651" y="1605"/>
                  </a:cubicBezTo>
                  <a:cubicBezTo>
                    <a:pt x="13100" y="2293"/>
                    <a:pt x="12991" y="3717"/>
                    <a:pt x="12834" y="3874"/>
                  </a:cubicBezTo>
                  <a:cubicBezTo>
                    <a:pt x="12756" y="3953"/>
                    <a:pt x="11512" y="3992"/>
                    <a:pt x="10262" y="3992"/>
                  </a:cubicBezTo>
                  <a:cubicBezTo>
                    <a:pt x="9013" y="3992"/>
                    <a:pt x="7757" y="3953"/>
                    <a:pt x="7655" y="3874"/>
                  </a:cubicBezTo>
                  <a:cubicBezTo>
                    <a:pt x="7437" y="3717"/>
                    <a:pt x="7570" y="1472"/>
                    <a:pt x="7788" y="1267"/>
                  </a:cubicBezTo>
                  <a:cubicBezTo>
                    <a:pt x="7877" y="1172"/>
                    <a:pt x="8347" y="1095"/>
                    <a:pt x="8970" y="1095"/>
                  </a:cubicBezTo>
                  <a:close/>
                  <a:moveTo>
                    <a:pt x="8934" y="4526"/>
                  </a:moveTo>
                  <a:lnTo>
                    <a:pt x="8934" y="4671"/>
                  </a:lnTo>
                  <a:lnTo>
                    <a:pt x="7872" y="4671"/>
                  </a:lnTo>
                  <a:lnTo>
                    <a:pt x="7872" y="4526"/>
                  </a:lnTo>
                  <a:close/>
                  <a:moveTo>
                    <a:pt x="10347" y="4526"/>
                  </a:moveTo>
                  <a:lnTo>
                    <a:pt x="10347" y="4671"/>
                  </a:lnTo>
                  <a:lnTo>
                    <a:pt x="9297" y="4671"/>
                  </a:lnTo>
                  <a:lnTo>
                    <a:pt x="9297" y="4526"/>
                  </a:lnTo>
                  <a:close/>
                  <a:moveTo>
                    <a:pt x="8576" y="1"/>
                  </a:moveTo>
                  <a:cubicBezTo>
                    <a:pt x="7748" y="1"/>
                    <a:pt x="6802" y="61"/>
                    <a:pt x="5747" y="216"/>
                  </a:cubicBezTo>
                  <a:cubicBezTo>
                    <a:pt x="2874" y="627"/>
                    <a:pt x="918" y="2993"/>
                    <a:pt x="1" y="4381"/>
                  </a:cubicBezTo>
                  <a:lnTo>
                    <a:pt x="7341" y="4381"/>
                  </a:lnTo>
                  <a:lnTo>
                    <a:pt x="7341" y="4937"/>
                  </a:lnTo>
                  <a:lnTo>
                    <a:pt x="20681" y="4937"/>
                  </a:lnTo>
                  <a:cubicBezTo>
                    <a:pt x="20186" y="4562"/>
                    <a:pt x="19317" y="3983"/>
                    <a:pt x="18291" y="3633"/>
                  </a:cubicBezTo>
                  <a:cubicBezTo>
                    <a:pt x="16849" y="3141"/>
                    <a:pt x="14916" y="3113"/>
                    <a:pt x="14489" y="3113"/>
                  </a:cubicBezTo>
                  <a:cubicBezTo>
                    <a:pt x="14433" y="3113"/>
                    <a:pt x="14403" y="3114"/>
                    <a:pt x="14403" y="3114"/>
                  </a:cubicBezTo>
                  <a:cubicBezTo>
                    <a:pt x="14403" y="3114"/>
                    <a:pt x="12991" y="892"/>
                    <a:pt x="12641" y="675"/>
                  </a:cubicBezTo>
                  <a:cubicBezTo>
                    <a:pt x="12390" y="505"/>
                    <a:pt x="10972" y="1"/>
                    <a:pt x="8576"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2475997" y="4394093"/>
              <a:ext cx="775613" cy="156309"/>
            </a:xfrm>
            <a:custGeom>
              <a:avLst/>
              <a:gdLst/>
              <a:ahLst/>
              <a:cxnLst/>
              <a:rect l="l" t="t" r="r" b="b"/>
              <a:pathLst>
                <a:path w="24448" h="4927" extrusionOk="0">
                  <a:moveTo>
                    <a:pt x="1232" y="0"/>
                  </a:moveTo>
                  <a:cubicBezTo>
                    <a:pt x="857" y="580"/>
                    <a:pt x="652" y="978"/>
                    <a:pt x="652" y="978"/>
                  </a:cubicBezTo>
                  <a:cubicBezTo>
                    <a:pt x="652" y="978"/>
                    <a:pt x="602" y="936"/>
                    <a:pt x="535" y="936"/>
                  </a:cubicBezTo>
                  <a:cubicBezTo>
                    <a:pt x="453" y="936"/>
                    <a:pt x="345" y="997"/>
                    <a:pt x="266" y="1268"/>
                  </a:cubicBezTo>
                  <a:cubicBezTo>
                    <a:pt x="133" y="1751"/>
                    <a:pt x="193" y="2041"/>
                    <a:pt x="193" y="2041"/>
                  </a:cubicBezTo>
                  <a:lnTo>
                    <a:pt x="0" y="3007"/>
                  </a:lnTo>
                  <a:lnTo>
                    <a:pt x="797" y="3683"/>
                  </a:lnTo>
                  <a:cubicBezTo>
                    <a:pt x="1101" y="2938"/>
                    <a:pt x="1697" y="1565"/>
                    <a:pt x="3193" y="1565"/>
                  </a:cubicBezTo>
                  <a:cubicBezTo>
                    <a:pt x="3419" y="1565"/>
                    <a:pt x="3666" y="1597"/>
                    <a:pt x="3936" y="1666"/>
                  </a:cubicBezTo>
                  <a:cubicBezTo>
                    <a:pt x="6181" y="2246"/>
                    <a:pt x="5843" y="4093"/>
                    <a:pt x="5880" y="4878"/>
                  </a:cubicBezTo>
                  <a:lnTo>
                    <a:pt x="14705" y="4926"/>
                  </a:lnTo>
                  <a:cubicBezTo>
                    <a:pt x="14681" y="4866"/>
                    <a:pt x="14077" y="1968"/>
                    <a:pt x="16854" y="1606"/>
                  </a:cubicBezTo>
                  <a:cubicBezTo>
                    <a:pt x="16981" y="1593"/>
                    <a:pt x="17104" y="1587"/>
                    <a:pt x="17220" y="1587"/>
                  </a:cubicBezTo>
                  <a:cubicBezTo>
                    <a:pt x="19754" y="1587"/>
                    <a:pt x="19783" y="4459"/>
                    <a:pt x="19679" y="4540"/>
                  </a:cubicBezTo>
                  <a:lnTo>
                    <a:pt x="21719" y="4540"/>
                  </a:lnTo>
                  <a:cubicBezTo>
                    <a:pt x="22244" y="4561"/>
                    <a:pt x="22727" y="4582"/>
                    <a:pt x="23134" y="4582"/>
                  </a:cubicBezTo>
                  <a:cubicBezTo>
                    <a:pt x="23878" y="4582"/>
                    <a:pt x="24368" y="4511"/>
                    <a:pt x="24399" y="4238"/>
                  </a:cubicBezTo>
                  <a:cubicBezTo>
                    <a:pt x="24447" y="3815"/>
                    <a:pt x="24170" y="3815"/>
                    <a:pt x="23928" y="3610"/>
                  </a:cubicBezTo>
                  <a:cubicBezTo>
                    <a:pt x="23880" y="3067"/>
                    <a:pt x="23687" y="2487"/>
                    <a:pt x="23554" y="2270"/>
                  </a:cubicBezTo>
                  <a:cubicBezTo>
                    <a:pt x="23409" y="2041"/>
                    <a:pt x="23144" y="1860"/>
                    <a:pt x="23144" y="1860"/>
                  </a:cubicBezTo>
                  <a:cubicBezTo>
                    <a:pt x="23144" y="1860"/>
                    <a:pt x="23397" y="1522"/>
                    <a:pt x="23144" y="1123"/>
                  </a:cubicBezTo>
                  <a:cubicBezTo>
                    <a:pt x="23015" y="921"/>
                    <a:pt x="22824" y="871"/>
                    <a:pt x="22667" y="871"/>
                  </a:cubicBezTo>
                  <a:cubicBezTo>
                    <a:pt x="22515" y="871"/>
                    <a:pt x="22395" y="918"/>
                    <a:pt x="22395" y="918"/>
                  </a:cubicBezTo>
                  <a:cubicBezTo>
                    <a:pt x="22395" y="918"/>
                    <a:pt x="22238" y="773"/>
                    <a:pt x="21972" y="568"/>
                  </a:cubicBezTo>
                  <a:lnTo>
                    <a:pt x="21972" y="592"/>
                  </a:lnTo>
                  <a:lnTo>
                    <a:pt x="8548" y="592"/>
                  </a:lnTo>
                  <a:lnTo>
                    <a:pt x="8548" y="25"/>
                  </a:lnTo>
                  <a:lnTo>
                    <a:pt x="1232" y="25"/>
                  </a:lnTo>
                  <a:lnTo>
                    <a:pt x="123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2509307" y="4452689"/>
              <a:ext cx="145174" cy="151709"/>
            </a:xfrm>
            <a:custGeom>
              <a:avLst/>
              <a:gdLst/>
              <a:ahLst/>
              <a:cxnLst/>
              <a:rect l="l" t="t" r="r" b="b"/>
              <a:pathLst>
                <a:path w="4576" h="4782" extrusionOk="0">
                  <a:moveTo>
                    <a:pt x="2282" y="1485"/>
                  </a:moveTo>
                  <a:cubicBezTo>
                    <a:pt x="2765" y="1485"/>
                    <a:pt x="3139" y="1896"/>
                    <a:pt x="3139" y="2391"/>
                  </a:cubicBezTo>
                  <a:cubicBezTo>
                    <a:pt x="3139" y="2886"/>
                    <a:pt x="2765" y="3284"/>
                    <a:pt x="2282" y="3284"/>
                  </a:cubicBezTo>
                  <a:cubicBezTo>
                    <a:pt x="1811" y="3284"/>
                    <a:pt x="1425" y="2886"/>
                    <a:pt x="1425" y="2391"/>
                  </a:cubicBezTo>
                  <a:cubicBezTo>
                    <a:pt x="1425" y="1896"/>
                    <a:pt x="1811" y="1485"/>
                    <a:pt x="2282" y="1485"/>
                  </a:cubicBezTo>
                  <a:close/>
                  <a:moveTo>
                    <a:pt x="2282" y="1"/>
                  </a:moveTo>
                  <a:cubicBezTo>
                    <a:pt x="1015" y="1"/>
                    <a:pt x="0" y="1063"/>
                    <a:pt x="0" y="2391"/>
                  </a:cubicBezTo>
                  <a:cubicBezTo>
                    <a:pt x="0" y="3707"/>
                    <a:pt x="1015"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2554483" y="4499801"/>
              <a:ext cx="54440" cy="57105"/>
            </a:xfrm>
            <a:custGeom>
              <a:avLst/>
              <a:gdLst/>
              <a:ahLst/>
              <a:cxnLst/>
              <a:rect l="l" t="t" r="r" b="b"/>
              <a:pathLst>
                <a:path w="1716" h="1800" extrusionOk="0">
                  <a:moveTo>
                    <a:pt x="858" y="0"/>
                  </a:moveTo>
                  <a:cubicBezTo>
                    <a:pt x="387" y="0"/>
                    <a:pt x="1" y="411"/>
                    <a:pt x="1" y="906"/>
                  </a:cubicBezTo>
                  <a:cubicBezTo>
                    <a:pt x="1" y="1401"/>
                    <a:pt x="387" y="1799"/>
                    <a:pt x="858" y="1799"/>
                  </a:cubicBezTo>
                  <a:cubicBezTo>
                    <a:pt x="1341" y="1799"/>
                    <a:pt x="1715" y="1401"/>
                    <a:pt x="1715" y="906"/>
                  </a:cubicBezTo>
                  <a:cubicBezTo>
                    <a:pt x="1715" y="411"/>
                    <a:pt x="1341" y="0"/>
                    <a:pt x="85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2947830" y="4452689"/>
              <a:ext cx="145205" cy="151709"/>
            </a:xfrm>
            <a:custGeom>
              <a:avLst/>
              <a:gdLst/>
              <a:ahLst/>
              <a:cxnLst/>
              <a:rect l="l" t="t" r="r" b="b"/>
              <a:pathLst>
                <a:path w="4577" h="4782" extrusionOk="0">
                  <a:moveTo>
                    <a:pt x="2282" y="1485"/>
                  </a:moveTo>
                  <a:cubicBezTo>
                    <a:pt x="2765" y="1485"/>
                    <a:pt x="3140" y="1896"/>
                    <a:pt x="3140" y="2391"/>
                  </a:cubicBezTo>
                  <a:cubicBezTo>
                    <a:pt x="3140" y="2886"/>
                    <a:pt x="2765" y="3284"/>
                    <a:pt x="2282" y="3284"/>
                  </a:cubicBezTo>
                  <a:cubicBezTo>
                    <a:pt x="1812" y="3284"/>
                    <a:pt x="1425" y="2886"/>
                    <a:pt x="1425" y="2391"/>
                  </a:cubicBezTo>
                  <a:cubicBezTo>
                    <a:pt x="1425" y="1896"/>
                    <a:pt x="1812" y="1485"/>
                    <a:pt x="2282" y="1485"/>
                  </a:cubicBezTo>
                  <a:close/>
                  <a:moveTo>
                    <a:pt x="2282" y="1"/>
                  </a:moveTo>
                  <a:cubicBezTo>
                    <a:pt x="1027" y="1"/>
                    <a:pt x="1" y="1063"/>
                    <a:pt x="1" y="2391"/>
                  </a:cubicBezTo>
                  <a:cubicBezTo>
                    <a:pt x="1" y="3707"/>
                    <a:pt x="1027"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2993037" y="4499801"/>
              <a:ext cx="54408" cy="57105"/>
            </a:xfrm>
            <a:custGeom>
              <a:avLst/>
              <a:gdLst/>
              <a:ahLst/>
              <a:cxnLst/>
              <a:rect l="l" t="t" r="r" b="b"/>
              <a:pathLst>
                <a:path w="1715" h="1800" extrusionOk="0">
                  <a:moveTo>
                    <a:pt x="857" y="0"/>
                  </a:moveTo>
                  <a:cubicBezTo>
                    <a:pt x="387" y="0"/>
                    <a:pt x="0" y="411"/>
                    <a:pt x="0" y="906"/>
                  </a:cubicBezTo>
                  <a:cubicBezTo>
                    <a:pt x="0" y="1401"/>
                    <a:pt x="387" y="1799"/>
                    <a:pt x="857" y="1799"/>
                  </a:cubicBezTo>
                  <a:cubicBezTo>
                    <a:pt x="1340" y="1799"/>
                    <a:pt x="1715" y="1401"/>
                    <a:pt x="1715" y="906"/>
                  </a:cubicBezTo>
                  <a:cubicBezTo>
                    <a:pt x="1715" y="411"/>
                    <a:pt x="1340" y="0"/>
                    <a:pt x="85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2751743" y="4289082"/>
              <a:ext cx="179659" cy="91907"/>
            </a:xfrm>
            <a:custGeom>
              <a:avLst/>
              <a:gdLst/>
              <a:ahLst/>
              <a:cxnLst/>
              <a:rect l="l" t="t" r="r" b="b"/>
              <a:pathLst>
                <a:path w="5663" h="2897" extrusionOk="0">
                  <a:moveTo>
                    <a:pt x="1533" y="0"/>
                  </a:moveTo>
                  <a:cubicBezTo>
                    <a:pt x="910" y="0"/>
                    <a:pt x="440" y="77"/>
                    <a:pt x="351" y="172"/>
                  </a:cubicBezTo>
                  <a:cubicBezTo>
                    <a:pt x="133" y="377"/>
                    <a:pt x="0" y="2622"/>
                    <a:pt x="218" y="2779"/>
                  </a:cubicBezTo>
                  <a:cubicBezTo>
                    <a:pt x="320" y="2858"/>
                    <a:pt x="1576" y="2897"/>
                    <a:pt x="2825" y="2897"/>
                  </a:cubicBezTo>
                  <a:cubicBezTo>
                    <a:pt x="4075" y="2897"/>
                    <a:pt x="5319" y="2858"/>
                    <a:pt x="5397" y="2779"/>
                  </a:cubicBezTo>
                  <a:cubicBezTo>
                    <a:pt x="5554" y="2622"/>
                    <a:pt x="5663" y="1198"/>
                    <a:pt x="4214" y="510"/>
                  </a:cubicBezTo>
                  <a:cubicBezTo>
                    <a:pt x="3397" y="128"/>
                    <a:pt x="2338" y="0"/>
                    <a:pt x="1533"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2603528" y="4293175"/>
              <a:ext cx="137147" cy="87815"/>
            </a:xfrm>
            <a:custGeom>
              <a:avLst/>
              <a:gdLst/>
              <a:ahLst/>
              <a:cxnLst/>
              <a:rect l="l" t="t" r="r" b="b"/>
              <a:pathLst>
                <a:path w="4323" h="2768" extrusionOk="0">
                  <a:moveTo>
                    <a:pt x="3150" y="0"/>
                  </a:moveTo>
                  <a:cubicBezTo>
                    <a:pt x="2536" y="0"/>
                    <a:pt x="1730" y="122"/>
                    <a:pt x="1111" y="489"/>
                  </a:cubicBezTo>
                  <a:cubicBezTo>
                    <a:pt x="0" y="1141"/>
                    <a:pt x="85" y="2505"/>
                    <a:pt x="206" y="2650"/>
                  </a:cubicBezTo>
                  <a:cubicBezTo>
                    <a:pt x="266" y="2729"/>
                    <a:pt x="1214" y="2768"/>
                    <a:pt x="2166" y="2768"/>
                  </a:cubicBezTo>
                  <a:cubicBezTo>
                    <a:pt x="3118" y="2768"/>
                    <a:pt x="4075" y="2729"/>
                    <a:pt x="4153" y="2650"/>
                  </a:cubicBezTo>
                  <a:cubicBezTo>
                    <a:pt x="4322" y="2505"/>
                    <a:pt x="4214" y="368"/>
                    <a:pt x="4057" y="163"/>
                  </a:cubicBezTo>
                  <a:cubicBezTo>
                    <a:pt x="3988" y="74"/>
                    <a:pt x="3627" y="0"/>
                    <a:pt x="315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2515049" y="4393331"/>
              <a:ext cx="658040" cy="19543"/>
            </a:xfrm>
            <a:custGeom>
              <a:avLst/>
              <a:gdLst/>
              <a:ahLst/>
              <a:cxnLst/>
              <a:rect l="l" t="t" r="r" b="b"/>
              <a:pathLst>
                <a:path w="20742" h="616" extrusionOk="0">
                  <a:moveTo>
                    <a:pt x="1" y="0"/>
                  </a:moveTo>
                  <a:lnTo>
                    <a:pt x="1" y="24"/>
                  </a:lnTo>
                  <a:lnTo>
                    <a:pt x="1" y="49"/>
                  </a:lnTo>
                  <a:lnTo>
                    <a:pt x="7317" y="49"/>
                  </a:lnTo>
                  <a:lnTo>
                    <a:pt x="7317" y="616"/>
                  </a:lnTo>
                  <a:lnTo>
                    <a:pt x="20741" y="616"/>
                  </a:lnTo>
                  <a:lnTo>
                    <a:pt x="20741" y="592"/>
                  </a:lnTo>
                  <a:lnTo>
                    <a:pt x="20741" y="556"/>
                  </a:lnTo>
                  <a:lnTo>
                    <a:pt x="7365" y="556"/>
                  </a:lnTo>
                  <a:lnTo>
                    <a:pt x="7365"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2765924" y="4397931"/>
              <a:ext cx="33343" cy="4632"/>
            </a:xfrm>
            <a:custGeom>
              <a:avLst/>
              <a:gdLst/>
              <a:ahLst/>
              <a:cxnLst/>
              <a:rect l="l" t="t" r="r" b="b"/>
              <a:pathLst>
                <a:path w="1051" h="146" extrusionOk="0">
                  <a:moveTo>
                    <a:pt x="0" y="0"/>
                  </a:moveTo>
                  <a:lnTo>
                    <a:pt x="0" y="145"/>
                  </a:lnTo>
                  <a:lnTo>
                    <a:pt x="1050" y="145"/>
                  </a:lnTo>
                  <a:lnTo>
                    <a:pt x="1050"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2810718" y="4397931"/>
              <a:ext cx="33343" cy="4632"/>
            </a:xfrm>
            <a:custGeom>
              <a:avLst/>
              <a:gdLst/>
              <a:ahLst/>
              <a:cxnLst/>
              <a:rect l="l" t="t" r="r" b="b"/>
              <a:pathLst>
                <a:path w="1051" h="146" extrusionOk="0">
                  <a:moveTo>
                    <a:pt x="1" y="0"/>
                  </a:moveTo>
                  <a:lnTo>
                    <a:pt x="1" y="145"/>
                  </a:lnTo>
                  <a:lnTo>
                    <a:pt x="1051" y="145"/>
                  </a:lnTo>
                  <a:lnTo>
                    <a:pt x="1051"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2"/>
          <p:cNvGrpSpPr/>
          <p:nvPr/>
        </p:nvGrpSpPr>
        <p:grpSpPr>
          <a:xfrm>
            <a:off x="6454041" y="4202462"/>
            <a:ext cx="1591068" cy="941036"/>
            <a:chOff x="5892675" y="4254350"/>
            <a:chExt cx="592114" cy="350049"/>
          </a:xfrm>
        </p:grpSpPr>
        <p:sp>
          <p:nvSpPr>
            <p:cNvPr id="771" name="Google Shape;771;p32"/>
            <p:cNvSpPr/>
            <p:nvPr/>
          </p:nvSpPr>
          <p:spPr>
            <a:xfrm flipH="1">
              <a:off x="5892676" y="4254350"/>
              <a:ext cx="592113" cy="302458"/>
            </a:xfrm>
            <a:custGeom>
              <a:avLst/>
              <a:gdLst/>
              <a:ahLst/>
              <a:cxnLst/>
              <a:rect l="l" t="t" r="r" b="b"/>
              <a:pathLst>
                <a:path w="22384" h="11434" extrusionOk="0">
                  <a:moveTo>
                    <a:pt x="16938" y="1"/>
                  </a:moveTo>
                  <a:cubicBezTo>
                    <a:pt x="16781" y="1"/>
                    <a:pt x="16612" y="13"/>
                    <a:pt x="16455" y="13"/>
                  </a:cubicBezTo>
                  <a:cubicBezTo>
                    <a:pt x="16214" y="109"/>
                    <a:pt x="16009" y="242"/>
                    <a:pt x="15900" y="459"/>
                  </a:cubicBezTo>
                  <a:cubicBezTo>
                    <a:pt x="15838" y="435"/>
                    <a:pt x="15779" y="425"/>
                    <a:pt x="15720" y="425"/>
                  </a:cubicBezTo>
                  <a:cubicBezTo>
                    <a:pt x="15607" y="425"/>
                    <a:pt x="15496" y="460"/>
                    <a:pt x="15369" y="483"/>
                  </a:cubicBezTo>
                  <a:cubicBezTo>
                    <a:pt x="15139" y="785"/>
                    <a:pt x="14548" y="749"/>
                    <a:pt x="14282" y="1003"/>
                  </a:cubicBezTo>
                  <a:cubicBezTo>
                    <a:pt x="14304" y="1200"/>
                    <a:pt x="14515" y="1258"/>
                    <a:pt x="14626" y="1258"/>
                  </a:cubicBezTo>
                  <a:cubicBezTo>
                    <a:pt x="14637" y="1258"/>
                    <a:pt x="14648" y="1257"/>
                    <a:pt x="14657" y="1256"/>
                  </a:cubicBezTo>
                  <a:lnTo>
                    <a:pt x="14657" y="1256"/>
                  </a:lnTo>
                  <a:cubicBezTo>
                    <a:pt x="14850" y="1570"/>
                    <a:pt x="14596" y="1498"/>
                    <a:pt x="14632" y="1884"/>
                  </a:cubicBezTo>
                  <a:cubicBezTo>
                    <a:pt x="14688" y="1958"/>
                    <a:pt x="14761" y="1984"/>
                    <a:pt x="14840" y="1984"/>
                  </a:cubicBezTo>
                  <a:cubicBezTo>
                    <a:pt x="14967" y="1984"/>
                    <a:pt x="15108" y="1916"/>
                    <a:pt x="15212" y="1872"/>
                  </a:cubicBezTo>
                  <a:cubicBezTo>
                    <a:pt x="15477" y="2524"/>
                    <a:pt x="15562" y="3357"/>
                    <a:pt x="15985" y="3840"/>
                  </a:cubicBezTo>
                  <a:cubicBezTo>
                    <a:pt x="15818" y="3825"/>
                    <a:pt x="15630" y="3754"/>
                    <a:pt x="15434" y="3754"/>
                  </a:cubicBezTo>
                  <a:cubicBezTo>
                    <a:pt x="15302" y="3754"/>
                    <a:pt x="15166" y="3786"/>
                    <a:pt x="15031" y="3888"/>
                  </a:cubicBezTo>
                  <a:cubicBezTo>
                    <a:pt x="14451" y="4310"/>
                    <a:pt x="13993" y="7377"/>
                    <a:pt x="14246" y="8150"/>
                  </a:cubicBezTo>
                  <a:cubicBezTo>
                    <a:pt x="14331" y="8403"/>
                    <a:pt x="14632" y="8572"/>
                    <a:pt x="14850" y="8596"/>
                  </a:cubicBezTo>
                  <a:cubicBezTo>
                    <a:pt x="14777" y="8765"/>
                    <a:pt x="14536" y="8789"/>
                    <a:pt x="14391" y="8886"/>
                  </a:cubicBezTo>
                  <a:cubicBezTo>
                    <a:pt x="13386" y="9016"/>
                    <a:pt x="12570" y="9072"/>
                    <a:pt x="11910" y="9072"/>
                  </a:cubicBezTo>
                  <a:cubicBezTo>
                    <a:pt x="7901" y="9072"/>
                    <a:pt x="9639" y="7010"/>
                    <a:pt x="9598" y="6906"/>
                  </a:cubicBezTo>
                  <a:cubicBezTo>
                    <a:pt x="9622" y="6701"/>
                    <a:pt x="10781" y="5433"/>
                    <a:pt x="11373" y="4878"/>
                  </a:cubicBezTo>
                  <a:cubicBezTo>
                    <a:pt x="11952" y="4323"/>
                    <a:pt x="13099" y="4081"/>
                    <a:pt x="12266" y="3586"/>
                  </a:cubicBezTo>
                  <a:cubicBezTo>
                    <a:pt x="11421" y="3091"/>
                    <a:pt x="8765" y="2970"/>
                    <a:pt x="7884" y="2379"/>
                  </a:cubicBezTo>
                  <a:cubicBezTo>
                    <a:pt x="7755" y="2293"/>
                    <a:pt x="7467" y="2191"/>
                    <a:pt x="7176" y="2191"/>
                  </a:cubicBezTo>
                  <a:cubicBezTo>
                    <a:pt x="6973" y="2191"/>
                    <a:pt x="6769" y="2240"/>
                    <a:pt x="6616" y="2379"/>
                  </a:cubicBezTo>
                  <a:cubicBezTo>
                    <a:pt x="6975" y="3143"/>
                    <a:pt x="6492" y="3327"/>
                    <a:pt x="5745" y="3327"/>
                  </a:cubicBezTo>
                  <a:cubicBezTo>
                    <a:pt x="5047" y="3327"/>
                    <a:pt x="4117" y="3166"/>
                    <a:pt x="3428" y="3166"/>
                  </a:cubicBezTo>
                  <a:cubicBezTo>
                    <a:pt x="3142" y="3166"/>
                    <a:pt x="2898" y="3194"/>
                    <a:pt x="2729" y="3272"/>
                  </a:cubicBezTo>
                  <a:cubicBezTo>
                    <a:pt x="2644" y="3719"/>
                    <a:pt x="2656" y="4166"/>
                    <a:pt x="2886" y="4480"/>
                  </a:cubicBezTo>
                  <a:cubicBezTo>
                    <a:pt x="2886" y="4661"/>
                    <a:pt x="2692" y="4673"/>
                    <a:pt x="2692" y="4854"/>
                  </a:cubicBezTo>
                  <a:cubicBezTo>
                    <a:pt x="2873" y="5047"/>
                    <a:pt x="3260" y="5011"/>
                    <a:pt x="3598" y="5035"/>
                  </a:cubicBezTo>
                  <a:cubicBezTo>
                    <a:pt x="3429" y="5771"/>
                    <a:pt x="2608" y="5916"/>
                    <a:pt x="2173" y="6411"/>
                  </a:cubicBezTo>
                  <a:cubicBezTo>
                    <a:pt x="1702" y="6423"/>
                    <a:pt x="1280" y="6471"/>
                    <a:pt x="966" y="6616"/>
                  </a:cubicBezTo>
                  <a:cubicBezTo>
                    <a:pt x="749" y="6979"/>
                    <a:pt x="374" y="7196"/>
                    <a:pt x="435" y="7812"/>
                  </a:cubicBezTo>
                  <a:cubicBezTo>
                    <a:pt x="435" y="7896"/>
                    <a:pt x="510" y="7905"/>
                    <a:pt x="595" y="7905"/>
                  </a:cubicBezTo>
                  <a:cubicBezTo>
                    <a:pt x="618" y="7905"/>
                    <a:pt x="642" y="7904"/>
                    <a:pt x="665" y="7904"/>
                  </a:cubicBezTo>
                  <a:cubicBezTo>
                    <a:pt x="726" y="7904"/>
                    <a:pt x="783" y="7909"/>
                    <a:pt x="809" y="7944"/>
                  </a:cubicBezTo>
                  <a:cubicBezTo>
                    <a:pt x="580" y="8500"/>
                    <a:pt x="290" y="9441"/>
                    <a:pt x="0" y="10093"/>
                  </a:cubicBezTo>
                  <a:cubicBezTo>
                    <a:pt x="0" y="10154"/>
                    <a:pt x="0" y="10202"/>
                    <a:pt x="0" y="10262"/>
                  </a:cubicBezTo>
                  <a:cubicBezTo>
                    <a:pt x="121" y="10262"/>
                    <a:pt x="157" y="10190"/>
                    <a:pt x="193" y="10130"/>
                  </a:cubicBezTo>
                  <a:lnTo>
                    <a:pt x="435" y="10455"/>
                  </a:lnTo>
                  <a:lnTo>
                    <a:pt x="1352" y="10564"/>
                  </a:lnTo>
                  <a:cubicBezTo>
                    <a:pt x="1352" y="10504"/>
                    <a:pt x="1352" y="10455"/>
                    <a:pt x="1352" y="10407"/>
                  </a:cubicBezTo>
                  <a:cubicBezTo>
                    <a:pt x="1352" y="8669"/>
                    <a:pt x="2753" y="7256"/>
                    <a:pt x="4491" y="7256"/>
                  </a:cubicBezTo>
                  <a:cubicBezTo>
                    <a:pt x="6218" y="7256"/>
                    <a:pt x="7630" y="8669"/>
                    <a:pt x="7630" y="10407"/>
                  </a:cubicBezTo>
                  <a:cubicBezTo>
                    <a:pt x="7630" y="10769"/>
                    <a:pt x="7570" y="11107"/>
                    <a:pt x="7449" y="11433"/>
                  </a:cubicBezTo>
                  <a:cubicBezTo>
                    <a:pt x="7823" y="11433"/>
                    <a:pt x="8318" y="11361"/>
                    <a:pt x="8572" y="11035"/>
                  </a:cubicBezTo>
                  <a:cubicBezTo>
                    <a:pt x="8578" y="11032"/>
                    <a:pt x="8903" y="11032"/>
                    <a:pt x="9400" y="11032"/>
                  </a:cubicBezTo>
                  <a:lnTo>
                    <a:pt x="9400" y="11032"/>
                  </a:lnTo>
                  <a:cubicBezTo>
                    <a:pt x="10891" y="11032"/>
                    <a:pt x="13929" y="11032"/>
                    <a:pt x="14536" y="10950"/>
                  </a:cubicBezTo>
                  <a:cubicBezTo>
                    <a:pt x="14850" y="10914"/>
                    <a:pt x="15127" y="10830"/>
                    <a:pt x="15357" y="10697"/>
                  </a:cubicBezTo>
                  <a:cubicBezTo>
                    <a:pt x="15791" y="10431"/>
                    <a:pt x="15948" y="10214"/>
                    <a:pt x="16274" y="9864"/>
                  </a:cubicBezTo>
                  <a:cubicBezTo>
                    <a:pt x="16347" y="9888"/>
                    <a:pt x="16407" y="9900"/>
                    <a:pt x="16455" y="9912"/>
                  </a:cubicBezTo>
                  <a:cubicBezTo>
                    <a:pt x="16697" y="8415"/>
                    <a:pt x="17989" y="7268"/>
                    <a:pt x="19558" y="7268"/>
                  </a:cubicBezTo>
                  <a:cubicBezTo>
                    <a:pt x="20403" y="7268"/>
                    <a:pt x="21176" y="7606"/>
                    <a:pt x="21743" y="8150"/>
                  </a:cubicBezTo>
                  <a:cubicBezTo>
                    <a:pt x="22021" y="8138"/>
                    <a:pt x="22262" y="8077"/>
                    <a:pt x="22335" y="7872"/>
                  </a:cubicBezTo>
                  <a:lnTo>
                    <a:pt x="22383" y="7872"/>
                  </a:lnTo>
                  <a:cubicBezTo>
                    <a:pt x="22383" y="7799"/>
                    <a:pt x="22383" y="7727"/>
                    <a:pt x="22371" y="7655"/>
                  </a:cubicBezTo>
                  <a:cubicBezTo>
                    <a:pt x="21824" y="6780"/>
                    <a:pt x="20884" y="5995"/>
                    <a:pt x="19591" y="5995"/>
                  </a:cubicBezTo>
                  <a:cubicBezTo>
                    <a:pt x="19315" y="5995"/>
                    <a:pt x="19022" y="6031"/>
                    <a:pt x="18713" y="6109"/>
                  </a:cubicBezTo>
                  <a:cubicBezTo>
                    <a:pt x="18689" y="5675"/>
                    <a:pt x="18520" y="5095"/>
                    <a:pt x="17880" y="5035"/>
                  </a:cubicBezTo>
                  <a:cubicBezTo>
                    <a:pt x="17373" y="4190"/>
                    <a:pt x="16950" y="3260"/>
                    <a:pt x="16455" y="2403"/>
                  </a:cubicBezTo>
                  <a:cubicBezTo>
                    <a:pt x="16463" y="2352"/>
                    <a:pt x="16475" y="2335"/>
                    <a:pt x="16493" y="2335"/>
                  </a:cubicBezTo>
                  <a:cubicBezTo>
                    <a:pt x="16526" y="2335"/>
                    <a:pt x="16574" y="2398"/>
                    <a:pt x="16629" y="2398"/>
                  </a:cubicBezTo>
                  <a:cubicBezTo>
                    <a:pt x="16639" y="2398"/>
                    <a:pt x="16650" y="2396"/>
                    <a:pt x="16661" y="2391"/>
                  </a:cubicBezTo>
                  <a:cubicBezTo>
                    <a:pt x="16516" y="2089"/>
                    <a:pt x="16226" y="1944"/>
                    <a:pt x="16154" y="1570"/>
                  </a:cubicBezTo>
                  <a:cubicBezTo>
                    <a:pt x="16235" y="1528"/>
                    <a:pt x="16307" y="1514"/>
                    <a:pt x="16376" y="1514"/>
                  </a:cubicBezTo>
                  <a:cubicBezTo>
                    <a:pt x="16496" y="1514"/>
                    <a:pt x="16602" y="1556"/>
                    <a:pt x="16713" y="1556"/>
                  </a:cubicBezTo>
                  <a:cubicBezTo>
                    <a:pt x="16755" y="1556"/>
                    <a:pt x="16797" y="1550"/>
                    <a:pt x="16842" y="1534"/>
                  </a:cubicBezTo>
                  <a:cubicBezTo>
                    <a:pt x="17361" y="1353"/>
                    <a:pt x="17385" y="326"/>
                    <a:pt x="16938" y="49"/>
                  </a:cubicBezTo>
                  <a:cubicBezTo>
                    <a:pt x="16938" y="37"/>
                    <a:pt x="16938" y="13"/>
                    <a:pt x="16938"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flipH="1">
              <a:off x="6291236" y="4454598"/>
              <a:ext cx="149801" cy="149801"/>
            </a:xfrm>
            <a:custGeom>
              <a:avLst/>
              <a:gdLst/>
              <a:ahLst/>
              <a:cxnLst/>
              <a:rect l="l" t="t" r="r" b="b"/>
              <a:pathLst>
                <a:path w="5663" h="5663" extrusionOk="0">
                  <a:moveTo>
                    <a:pt x="2837" y="1606"/>
                  </a:moveTo>
                  <a:cubicBezTo>
                    <a:pt x="3513" y="1606"/>
                    <a:pt x="4069" y="2149"/>
                    <a:pt x="4069" y="2837"/>
                  </a:cubicBezTo>
                  <a:cubicBezTo>
                    <a:pt x="4069" y="3513"/>
                    <a:pt x="3513" y="4069"/>
                    <a:pt x="2837" y="4069"/>
                  </a:cubicBezTo>
                  <a:cubicBezTo>
                    <a:pt x="2149" y="4069"/>
                    <a:pt x="1606" y="3513"/>
                    <a:pt x="1606" y="2837"/>
                  </a:cubicBezTo>
                  <a:cubicBezTo>
                    <a:pt x="1606" y="2149"/>
                    <a:pt x="2149" y="1606"/>
                    <a:pt x="2837" y="1606"/>
                  </a:cubicBezTo>
                  <a:close/>
                  <a:moveTo>
                    <a:pt x="2837" y="0"/>
                  </a:moveTo>
                  <a:cubicBezTo>
                    <a:pt x="1268" y="0"/>
                    <a:pt x="0" y="1268"/>
                    <a:pt x="0" y="2837"/>
                  </a:cubicBezTo>
                  <a:cubicBezTo>
                    <a:pt x="0" y="4395"/>
                    <a:pt x="1268" y="5662"/>
                    <a:pt x="2837" y="5662"/>
                  </a:cubicBezTo>
                  <a:cubicBezTo>
                    <a:pt x="4395" y="5662"/>
                    <a:pt x="5662" y="4395"/>
                    <a:pt x="5662" y="2837"/>
                  </a:cubicBezTo>
                  <a:cubicBezTo>
                    <a:pt x="5662" y="1268"/>
                    <a:pt x="4395" y="0"/>
                    <a:pt x="2837"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flipH="1">
              <a:off x="6333401"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4" y="1908"/>
                    <a:pt x="2464" y="1232"/>
                  </a:cubicBezTo>
                  <a:cubicBezTo>
                    <a:pt x="2464"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flipH="1">
              <a:off x="5892675" y="4454598"/>
              <a:ext cx="149827" cy="149801"/>
            </a:xfrm>
            <a:custGeom>
              <a:avLst/>
              <a:gdLst/>
              <a:ahLst/>
              <a:cxnLst/>
              <a:rect l="l" t="t" r="r" b="b"/>
              <a:pathLst>
                <a:path w="5664" h="5663" extrusionOk="0">
                  <a:moveTo>
                    <a:pt x="2838" y="1606"/>
                  </a:moveTo>
                  <a:cubicBezTo>
                    <a:pt x="3514" y="1606"/>
                    <a:pt x="4069" y="2149"/>
                    <a:pt x="4069" y="2837"/>
                  </a:cubicBezTo>
                  <a:cubicBezTo>
                    <a:pt x="4069" y="3513"/>
                    <a:pt x="3514" y="4069"/>
                    <a:pt x="2838" y="4069"/>
                  </a:cubicBezTo>
                  <a:cubicBezTo>
                    <a:pt x="2150" y="4069"/>
                    <a:pt x="1607" y="3513"/>
                    <a:pt x="1607" y="2837"/>
                  </a:cubicBezTo>
                  <a:cubicBezTo>
                    <a:pt x="1607" y="2149"/>
                    <a:pt x="2150" y="1606"/>
                    <a:pt x="2838" y="1606"/>
                  </a:cubicBezTo>
                  <a:close/>
                  <a:moveTo>
                    <a:pt x="2838" y="0"/>
                  </a:moveTo>
                  <a:cubicBezTo>
                    <a:pt x="1269" y="0"/>
                    <a:pt x="1" y="1268"/>
                    <a:pt x="1" y="2837"/>
                  </a:cubicBezTo>
                  <a:cubicBezTo>
                    <a:pt x="1" y="4395"/>
                    <a:pt x="1269" y="5662"/>
                    <a:pt x="2838" y="5662"/>
                  </a:cubicBezTo>
                  <a:cubicBezTo>
                    <a:pt x="4395" y="5662"/>
                    <a:pt x="5663" y="4395"/>
                    <a:pt x="5663" y="2837"/>
                  </a:cubicBezTo>
                  <a:cubicBezTo>
                    <a:pt x="5663" y="1268"/>
                    <a:pt x="4395" y="0"/>
                    <a:pt x="2838"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flipH="1">
              <a:off x="5934840"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3" y="1908"/>
                    <a:pt x="2463" y="1232"/>
                  </a:cubicBezTo>
                  <a:cubicBezTo>
                    <a:pt x="2463"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2"/>
          <p:cNvGrpSpPr/>
          <p:nvPr/>
        </p:nvGrpSpPr>
        <p:grpSpPr>
          <a:xfrm>
            <a:off x="7143325" y="1069648"/>
            <a:ext cx="1059122" cy="1305002"/>
            <a:chOff x="7824850" y="1919248"/>
            <a:chExt cx="1059122" cy="1305002"/>
          </a:xfrm>
        </p:grpSpPr>
        <p:sp>
          <p:nvSpPr>
            <p:cNvPr id="777" name="Google Shape;777;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32"/>
          <p:cNvSpPr txBox="1">
            <a:spLocks noGrp="1"/>
          </p:cNvSpPr>
          <p:nvPr>
            <p:ph type="title" idx="2"/>
          </p:nvPr>
        </p:nvSpPr>
        <p:spPr>
          <a:xfrm>
            <a:off x="2683650" y="1180525"/>
            <a:ext cx="3776700" cy="13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791" name="Google Shape;791;p32"/>
          <p:cNvGrpSpPr/>
          <p:nvPr/>
        </p:nvGrpSpPr>
        <p:grpSpPr>
          <a:xfrm>
            <a:off x="-367094" y="2324620"/>
            <a:ext cx="855241" cy="1053789"/>
            <a:chOff x="7824850" y="1919248"/>
            <a:chExt cx="1059122" cy="1305002"/>
          </a:xfrm>
        </p:grpSpPr>
        <p:sp>
          <p:nvSpPr>
            <p:cNvPr id="792" name="Google Shape;792;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755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8"/>
        <p:cNvGrpSpPr/>
        <p:nvPr/>
      </p:nvGrpSpPr>
      <p:grpSpPr>
        <a:xfrm>
          <a:off x="0" y="0"/>
          <a:ext cx="0" cy="0"/>
          <a:chOff x="0" y="0"/>
          <a:chExt cx="0" cy="0"/>
        </a:xfrm>
      </p:grpSpPr>
      <p:sp>
        <p:nvSpPr>
          <p:cNvPr id="809" name="Google Shape;809;p33"/>
          <p:cNvSpPr/>
          <p:nvPr/>
        </p:nvSpPr>
        <p:spPr>
          <a:xfrm>
            <a:off x="3848441" y="3976958"/>
            <a:ext cx="1445678" cy="633424"/>
          </a:xfrm>
          <a:custGeom>
            <a:avLst/>
            <a:gdLst/>
            <a:ahLst/>
            <a:cxnLst/>
            <a:rect l="l" t="t" r="r" b="b"/>
            <a:pathLst>
              <a:path w="18448" h="8083" extrusionOk="0">
                <a:moveTo>
                  <a:pt x="4465" y="1"/>
                </a:moveTo>
                <a:lnTo>
                  <a:pt x="13983" y="1"/>
                </a:lnTo>
                <a:lnTo>
                  <a:pt x="18447" y="8082"/>
                </a:lnTo>
                <a:lnTo>
                  <a:pt x="0" y="8082"/>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2634099" y="1865315"/>
            <a:ext cx="3875071" cy="2272193"/>
          </a:xfrm>
          <a:custGeom>
            <a:avLst/>
            <a:gdLst/>
            <a:ahLst/>
            <a:cxnLst/>
            <a:rect l="l" t="t" r="r" b="b"/>
            <a:pathLst>
              <a:path w="49449" h="28995" extrusionOk="0">
                <a:moveTo>
                  <a:pt x="2294" y="1"/>
                </a:moveTo>
                <a:lnTo>
                  <a:pt x="47155" y="1"/>
                </a:lnTo>
                <a:cubicBezTo>
                  <a:pt x="48411" y="1"/>
                  <a:pt x="49449" y="1029"/>
                  <a:pt x="49449" y="2295"/>
                </a:cubicBezTo>
                <a:lnTo>
                  <a:pt x="49449" y="26700"/>
                </a:lnTo>
                <a:cubicBezTo>
                  <a:pt x="49449" y="27966"/>
                  <a:pt x="48411" y="28994"/>
                  <a:pt x="47155" y="28994"/>
                </a:cubicBezTo>
                <a:lnTo>
                  <a:pt x="2294" y="28994"/>
                </a:lnTo>
                <a:cubicBezTo>
                  <a:pt x="1028" y="28994"/>
                  <a:pt x="0" y="27966"/>
                  <a:pt x="0" y="26700"/>
                </a:cubicBezTo>
                <a:lnTo>
                  <a:pt x="0" y="2295"/>
                </a:lnTo>
                <a:cubicBezTo>
                  <a:pt x="0" y="1029"/>
                  <a:pt x="1028" y="1"/>
                  <a:pt x="2294" y="1"/>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2753449" y="1969772"/>
            <a:ext cx="3636371" cy="1846985"/>
          </a:xfrm>
          <a:custGeom>
            <a:avLst/>
            <a:gdLst/>
            <a:ahLst/>
            <a:cxnLst/>
            <a:rect l="l" t="t" r="r" b="b"/>
            <a:pathLst>
              <a:path w="46403" h="23569" extrusionOk="0">
                <a:moveTo>
                  <a:pt x="0" y="1"/>
                </a:moveTo>
                <a:lnTo>
                  <a:pt x="46403" y="1"/>
                </a:lnTo>
                <a:lnTo>
                  <a:pt x="46403" y="23568"/>
                </a:lnTo>
                <a:lnTo>
                  <a:pt x="0" y="23568"/>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2330514" y="4419316"/>
            <a:ext cx="4482243" cy="191054"/>
          </a:xfrm>
          <a:custGeom>
            <a:avLst/>
            <a:gdLst/>
            <a:ahLst/>
            <a:cxnLst/>
            <a:rect l="l" t="t" r="r" b="b"/>
            <a:pathLst>
              <a:path w="57197" h="2438" extrusionOk="0">
                <a:moveTo>
                  <a:pt x="1219" y="0"/>
                </a:moveTo>
                <a:lnTo>
                  <a:pt x="55969" y="0"/>
                </a:lnTo>
                <a:cubicBezTo>
                  <a:pt x="56645" y="0"/>
                  <a:pt x="57197" y="543"/>
                  <a:pt x="57197" y="1219"/>
                </a:cubicBezTo>
                <a:lnTo>
                  <a:pt x="57197" y="1219"/>
                </a:lnTo>
                <a:cubicBezTo>
                  <a:pt x="57197" y="1895"/>
                  <a:pt x="56645" y="2437"/>
                  <a:pt x="55969" y="2437"/>
                </a:cubicBezTo>
                <a:lnTo>
                  <a:pt x="1219" y="2437"/>
                </a:lnTo>
                <a:cubicBezTo>
                  <a:pt x="552" y="2437"/>
                  <a:pt x="0" y="1895"/>
                  <a:pt x="0" y="1219"/>
                </a:cubicBezTo>
                <a:lnTo>
                  <a:pt x="0" y="1219"/>
                </a:lnTo>
                <a:cubicBezTo>
                  <a:pt x="0" y="543"/>
                  <a:pt x="552" y="0"/>
                  <a:pt x="121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2330514" y="4514762"/>
            <a:ext cx="4482243" cy="95605"/>
          </a:xfrm>
          <a:custGeom>
            <a:avLst/>
            <a:gdLst/>
            <a:ahLst/>
            <a:cxnLst/>
            <a:rect l="l" t="t" r="r" b="b"/>
            <a:pathLst>
              <a:path w="57197" h="1220" extrusionOk="0">
                <a:moveTo>
                  <a:pt x="57197" y="1"/>
                </a:moveTo>
                <a:cubicBezTo>
                  <a:pt x="57197" y="677"/>
                  <a:pt x="56645" y="1219"/>
                  <a:pt x="55969" y="1219"/>
                </a:cubicBezTo>
                <a:lnTo>
                  <a:pt x="1219" y="1219"/>
                </a:lnTo>
                <a:cubicBezTo>
                  <a:pt x="552" y="1219"/>
                  <a:pt x="0" y="677"/>
                  <a:pt x="0" y="1"/>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3911055" y="4514762"/>
            <a:ext cx="2901699" cy="95605"/>
          </a:xfrm>
          <a:custGeom>
            <a:avLst/>
            <a:gdLst/>
            <a:ahLst/>
            <a:cxnLst/>
            <a:rect l="l" t="t" r="r" b="b"/>
            <a:pathLst>
              <a:path w="37028" h="1220" extrusionOk="0">
                <a:moveTo>
                  <a:pt x="37028" y="1"/>
                </a:moveTo>
                <a:cubicBezTo>
                  <a:pt x="37028" y="677"/>
                  <a:pt x="36476" y="1219"/>
                  <a:pt x="35800" y="1219"/>
                </a:cubicBezTo>
                <a:lnTo>
                  <a:pt x="134" y="1219"/>
                </a:lnTo>
                <a:lnTo>
                  <a:pt x="1"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6267408" y="3955330"/>
            <a:ext cx="46314" cy="47097"/>
          </a:xfrm>
          <a:custGeom>
            <a:avLst/>
            <a:gdLst/>
            <a:ahLst/>
            <a:cxnLst/>
            <a:rect l="l" t="t" r="r" b="b"/>
            <a:pathLst>
              <a:path w="591" h="601" extrusionOk="0">
                <a:moveTo>
                  <a:pt x="296" y="600"/>
                </a:moveTo>
                <a:cubicBezTo>
                  <a:pt x="458" y="600"/>
                  <a:pt x="591" y="467"/>
                  <a:pt x="591" y="296"/>
                </a:cubicBezTo>
                <a:cubicBezTo>
                  <a:pt x="591" y="134"/>
                  <a:pt x="458" y="1"/>
                  <a:pt x="296" y="1"/>
                </a:cubicBezTo>
                <a:cubicBezTo>
                  <a:pt x="134" y="1"/>
                  <a:pt x="1" y="134"/>
                  <a:pt x="1" y="296"/>
                </a:cubicBezTo>
                <a:cubicBezTo>
                  <a:pt x="1" y="467"/>
                  <a:pt x="134" y="600"/>
                  <a:pt x="296" y="60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6175721" y="3955330"/>
            <a:ext cx="47019" cy="47097"/>
          </a:xfrm>
          <a:custGeom>
            <a:avLst/>
            <a:gdLst/>
            <a:ahLst/>
            <a:cxnLst/>
            <a:rect l="l" t="t" r="r" b="b"/>
            <a:pathLst>
              <a:path w="600" h="601" extrusionOk="0">
                <a:moveTo>
                  <a:pt x="305" y="600"/>
                </a:moveTo>
                <a:cubicBezTo>
                  <a:pt x="466" y="600"/>
                  <a:pt x="600" y="467"/>
                  <a:pt x="600" y="296"/>
                </a:cubicBezTo>
                <a:cubicBezTo>
                  <a:pt x="600" y="134"/>
                  <a:pt x="466" y="1"/>
                  <a:pt x="305" y="1"/>
                </a:cubicBezTo>
                <a:cubicBezTo>
                  <a:pt x="133" y="1"/>
                  <a:pt x="0" y="134"/>
                  <a:pt x="0" y="296"/>
                </a:cubicBezTo>
                <a:cubicBezTo>
                  <a:pt x="0" y="467"/>
                  <a:pt x="133" y="600"/>
                  <a:pt x="305" y="60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6084661" y="3955330"/>
            <a:ext cx="47097" cy="47097"/>
          </a:xfrm>
          <a:custGeom>
            <a:avLst/>
            <a:gdLst/>
            <a:ahLst/>
            <a:cxnLst/>
            <a:rect l="l" t="t" r="r" b="b"/>
            <a:pathLst>
              <a:path w="601" h="601" extrusionOk="0">
                <a:moveTo>
                  <a:pt x="296" y="600"/>
                </a:moveTo>
                <a:cubicBezTo>
                  <a:pt x="467" y="600"/>
                  <a:pt x="600" y="467"/>
                  <a:pt x="600" y="296"/>
                </a:cubicBezTo>
                <a:cubicBezTo>
                  <a:pt x="600" y="134"/>
                  <a:pt x="467" y="1"/>
                  <a:pt x="296" y="1"/>
                </a:cubicBezTo>
                <a:cubicBezTo>
                  <a:pt x="134" y="1"/>
                  <a:pt x="1" y="134"/>
                  <a:pt x="1" y="296"/>
                </a:cubicBezTo>
                <a:cubicBezTo>
                  <a:pt x="1" y="467"/>
                  <a:pt x="134" y="600"/>
                  <a:pt x="296" y="60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1567932" y="3275242"/>
            <a:ext cx="117411" cy="725415"/>
          </a:xfrm>
          <a:custGeom>
            <a:avLst/>
            <a:gdLst/>
            <a:ahLst/>
            <a:cxnLst/>
            <a:rect l="l" t="t" r="r" b="b"/>
            <a:pathLst>
              <a:path w="1362" h="8415" extrusionOk="0">
                <a:moveTo>
                  <a:pt x="0" y="0"/>
                </a:moveTo>
                <a:lnTo>
                  <a:pt x="1361" y="0"/>
                </a:lnTo>
                <a:lnTo>
                  <a:pt x="1361" y="8415"/>
                </a:lnTo>
                <a:lnTo>
                  <a:pt x="0" y="8415"/>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1567932" y="3314638"/>
            <a:ext cx="25517" cy="647486"/>
          </a:xfrm>
          <a:custGeom>
            <a:avLst/>
            <a:gdLst/>
            <a:ahLst/>
            <a:cxnLst/>
            <a:rect l="l" t="t" r="r" b="b"/>
            <a:pathLst>
              <a:path w="296" h="7511" extrusionOk="0">
                <a:moveTo>
                  <a:pt x="0" y="0"/>
                </a:moveTo>
                <a:lnTo>
                  <a:pt x="295" y="0"/>
                </a:lnTo>
                <a:lnTo>
                  <a:pt x="295" y="7510"/>
                </a:lnTo>
                <a:lnTo>
                  <a:pt x="0" y="751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1567932" y="3336792"/>
            <a:ext cx="59137" cy="14051"/>
          </a:xfrm>
          <a:custGeom>
            <a:avLst/>
            <a:gdLst/>
            <a:ahLst/>
            <a:cxnLst/>
            <a:rect l="l" t="t" r="r" b="b"/>
            <a:pathLst>
              <a:path w="686" h="163"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1567932" y="3381878"/>
            <a:ext cx="59137" cy="14051"/>
          </a:xfrm>
          <a:custGeom>
            <a:avLst/>
            <a:gdLst/>
            <a:ahLst/>
            <a:cxnLst/>
            <a:rect l="l" t="t" r="r" b="b"/>
            <a:pathLst>
              <a:path w="686" h="163" extrusionOk="0">
                <a:moveTo>
                  <a:pt x="0" y="1"/>
                </a:moveTo>
                <a:lnTo>
                  <a:pt x="686" y="1"/>
                </a:lnTo>
                <a:lnTo>
                  <a:pt x="686" y="163"/>
                </a:lnTo>
                <a:lnTo>
                  <a:pt x="0" y="16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1567932" y="3427825"/>
            <a:ext cx="59137" cy="13276"/>
          </a:xfrm>
          <a:custGeom>
            <a:avLst/>
            <a:gdLst/>
            <a:ahLst/>
            <a:cxnLst/>
            <a:rect l="l" t="t" r="r" b="b"/>
            <a:pathLst>
              <a:path w="686" h="154" extrusionOk="0">
                <a:moveTo>
                  <a:pt x="0" y="1"/>
                </a:moveTo>
                <a:lnTo>
                  <a:pt x="686" y="1"/>
                </a:lnTo>
                <a:lnTo>
                  <a:pt x="686" y="153"/>
                </a:lnTo>
                <a:lnTo>
                  <a:pt x="0" y="15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1567932" y="3472996"/>
            <a:ext cx="59137" cy="14051"/>
          </a:xfrm>
          <a:custGeom>
            <a:avLst/>
            <a:gdLst/>
            <a:ahLst/>
            <a:cxnLst/>
            <a:rect l="l" t="t" r="r" b="b"/>
            <a:pathLst>
              <a:path w="686" h="163"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1567932" y="3518082"/>
            <a:ext cx="59137" cy="14051"/>
          </a:xfrm>
          <a:custGeom>
            <a:avLst/>
            <a:gdLst/>
            <a:ahLst/>
            <a:cxnLst/>
            <a:rect l="l" t="t" r="r" b="b"/>
            <a:pathLst>
              <a:path w="686" h="163" extrusionOk="0">
                <a:moveTo>
                  <a:pt x="0" y="1"/>
                </a:moveTo>
                <a:lnTo>
                  <a:pt x="686" y="1"/>
                </a:lnTo>
                <a:lnTo>
                  <a:pt x="686" y="163"/>
                </a:lnTo>
                <a:lnTo>
                  <a:pt x="0" y="16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1567932" y="3563253"/>
            <a:ext cx="59137" cy="14051"/>
          </a:xfrm>
          <a:custGeom>
            <a:avLst/>
            <a:gdLst/>
            <a:ahLst/>
            <a:cxnLst/>
            <a:rect l="l" t="t" r="r" b="b"/>
            <a:pathLst>
              <a:path w="686" h="163"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1567932" y="3608338"/>
            <a:ext cx="59137" cy="14051"/>
          </a:xfrm>
          <a:custGeom>
            <a:avLst/>
            <a:gdLst/>
            <a:ahLst/>
            <a:cxnLst/>
            <a:rect l="l" t="t" r="r" b="b"/>
            <a:pathLst>
              <a:path w="686" h="163" extrusionOk="0">
                <a:moveTo>
                  <a:pt x="0" y="1"/>
                </a:moveTo>
                <a:lnTo>
                  <a:pt x="686" y="1"/>
                </a:lnTo>
                <a:lnTo>
                  <a:pt x="686" y="163"/>
                </a:lnTo>
                <a:lnTo>
                  <a:pt x="0" y="16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1567932" y="3653510"/>
            <a:ext cx="59137" cy="14051"/>
          </a:xfrm>
          <a:custGeom>
            <a:avLst/>
            <a:gdLst/>
            <a:ahLst/>
            <a:cxnLst/>
            <a:rect l="l" t="t" r="r" b="b"/>
            <a:pathLst>
              <a:path w="686" h="163"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1567932" y="3699457"/>
            <a:ext cx="59137" cy="13189"/>
          </a:xfrm>
          <a:custGeom>
            <a:avLst/>
            <a:gdLst/>
            <a:ahLst/>
            <a:cxnLst/>
            <a:rect l="l" t="t" r="r" b="b"/>
            <a:pathLst>
              <a:path w="686" h="153" extrusionOk="0">
                <a:moveTo>
                  <a:pt x="0" y="1"/>
                </a:moveTo>
                <a:lnTo>
                  <a:pt x="686" y="1"/>
                </a:lnTo>
                <a:lnTo>
                  <a:pt x="686" y="153"/>
                </a:lnTo>
                <a:lnTo>
                  <a:pt x="0" y="15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1567932" y="3744628"/>
            <a:ext cx="59137" cy="13965"/>
          </a:xfrm>
          <a:custGeom>
            <a:avLst/>
            <a:gdLst/>
            <a:ahLst/>
            <a:cxnLst/>
            <a:rect l="l" t="t" r="r" b="b"/>
            <a:pathLst>
              <a:path w="686" h="162"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1567932" y="3789713"/>
            <a:ext cx="59137" cy="14051"/>
          </a:xfrm>
          <a:custGeom>
            <a:avLst/>
            <a:gdLst/>
            <a:ahLst/>
            <a:cxnLst/>
            <a:rect l="l" t="t" r="r" b="b"/>
            <a:pathLst>
              <a:path w="686" h="163" extrusionOk="0">
                <a:moveTo>
                  <a:pt x="0" y="1"/>
                </a:moveTo>
                <a:lnTo>
                  <a:pt x="686" y="1"/>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1567932" y="3834885"/>
            <a:ext cx="59137" cy="13965"/>
          </a:xfrm>
          <a:custGeom>
            <a:avLst/>
            <a:gdLst/>
            <a:ahLst/>
            <a:cxnLst/>
            <a:rect l="l" t="t" r="r" b="b"/>
            <a:pathLst>
              <a:path w="686" h="162"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1567932" y="3879970"/>
            <a:ext cx="59137" cy="14051"/>
          </a:xfrm>
          <a:custGeom>
            <a:avLst/>
            <a:gdLst/>
            <a:ahLst/>
            <a:cxnLst/>
            <a:rect l="l" t="t" r="r" b="b"/>
            <a:pathLst>
              <a:path w="686" h="163" extrusionOk="0">
                <a:moveTo>
                  <a:pt x="0" y="1"/>
                </a:moveTo>
                <a:lnTo>
                  <a:pt x="686" y="1"/>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1567932" y="3925917"/>
            <a:ext cx="59137" cy="13189"/>
          </a:xfrm>
          <a:custGeom>
            <a:avLst/>
            <a:gdLst/>
            <a:ahLst/>
            <a:cxnLst/>
            <a:rect l="l" t="t" r="r" b="b"/>
            <a:pathLst>
              <a:path w="686" h="153" extrusionOk="0">
                <a:moveTo>
                  <a:pt x="0" y="1"/>
                </a:moveTo>
                <a:lnTo>
                  <a:pt x="686" y="1"/>
                </a:lnTo>
                <a:lnTo>
                  <a:pt x="686" y="153"/>
                </a:lnTo>
                <a:lnTo>
                  <a:pt x="0" y="15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1951118" y="3406532"/>
            <a:ext cx="361975" cy="903515"/>
          </a:xfrm>
          <a:custGeom>
            <a:avLst/>
            <a:gdLst/>
            <a:ahLst/>
            <a:cxnLst/>
            <a:rect l="l" t="t" r="r" b="b"/>
            <a:pathLst>
              <a:path w="4199" h="10481" extrusionOk="0">
                <a:moveTo>
                  <a:pt x="0" y="10338"/>
                </a:moveTo>
                <a:lnTo>
                  <a:pt x="3798" y="0"/>
                </a:lnTo>
                <a:lnTo>
                  <a:pt x="4198" y="143"/>
                </a:lnTo>
                <a:lnTo>
                  <a:pt x="400" y="1048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2278530" y="3357309"/>
            <a:ext cx="36982" cy="61637"/>
          </a:xfrm>
          <a:custGeom>
            <a:avLst/>
            <a:gdLst/>
            <a:ahLst/>
            <a:cxnLst/>
            <a:rect l="l" t="t" r="r" b="b"/>
            <a:pathLst>
              <a:path w="429" h="715" extrusionOk="0">
                <a:moveTo>
                  <a:pt x="400" y="714"/>
                </a:moveTo>
                <a:lnTo>
                  <a:pt x="0" y="562"/>
                </a:lnTo>
                <a:lnTo>
                  <a:pt x="4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1917498" y="3351533"/>
            <a:ext cx="256891" cy="931445"/>
          </a:xfrm>
          <a:custGeom>
            <a:avLst/>
            <a:gdLst/>
            <a:ahLst/>
            <a:cxnLst/>
            <a:rect l="l" t="t" r="r" b="b"/>
            <a:pathLst>
              <a:path w="2980" h="10805" extrusionOk="0">
                <a:moveTo>
                  <a:pt x="0" y="10709"/>
                </a:moveTo>
                <a:lnTo>
                  <a:pt x="2570" y="1"/>
                </a:lnTo>
                <a:lnTo>
                  <a:pt x="2979" y="96"/>
                </a:lnTo>
                <a:lnTo>
                  <a:pt x="410" y="10804"/>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2138186" y="3298173"/>
            <a:ext cx="36206" cy="61637"/>
          </a:xfrm>
          <a:custGeom>
            <a:avLst/>
            <a:gdLst/>
            <a:ahLst/>
            <a:cxnLst/>
            <a:rect l="l" t="t" r="r" b="b"/>
            <a:pathLst>
              <a:path w="420" h="715" extrusionOk="0">
                <a:moveTo>
                  <a:pt x="1" y="610"/>
                </a:moveTo>
                <a:lnTo>
                  <a:pt x="419" y="715"/>
                </a:lnTo>
                <a:lnTo>
                  <a:pt x="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1295520" y="3843850"/>
            <a:ext cx="83791" cy="170772"/>
          </a:xfrm>
          <a:custGeom>
            <a:avLst/>
            <a:gdLst/>
            <a:ahLst/>
            <a:cxnLst/>
            <a:rect l="l" t="t" r="r" b="b"/>
            <a:pathLst>
              <a:path w="972" h="1981" extrusionOk="0">
                <a:moveTo>
                  <a:pt x="133" y="1"/>
                </a:moveTo>
                <a:lnTo>
                  <a:pt x="971" y="1866"/>
                </a:lnTo>
                <a:lnTo>
                  <a:pt x="647" y="1981"/>
                </a:lnTo>
                <a:lnTo>
                  <a:pt x="0" y="87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1139573" y="3687130"/>
            <a:ext cx="195427" cy="232322"/>
          </a:xfrm>
          <a:custGeom>
            <a:avLst/>
            <a:gdLst/>
            <a:ahLst/>
            <a:cxnLst/>
            <a:rect l="l" t="t" r="r" b="b"/>
            <a:pathLst>
              <a:path w="2267" h="2695" extrusionOk="0">
                <a:moveTo>
                  <a:pt x="848" y="67"/>
                </a:moveTo>
                <a:cubicBezTo>
                  <a:pt x="1095" y="172"/>
                  <a:pt x="1333" y="429"/>
                  <a:pt x="1486" y="781"/>
                </a:cubicBezTo>
                <a:lnTo>
                  <a:pt x="1486" y="781"/>
                </a:lnTo>
                <a:lnTo>
                  <a:pt x="2266" y="2533"/>
                </a:lnTo>
                <a:lnTo>
                  <a:pt x="1809" y="2694"/>
                </a:lnTo>
                <a:cubicBezTo>
                  <a:pt x="1457" y="2142"/>
                  <a:pt x="1371" y="2200"/>
                  <a:pt x="1048" y="2180"/>
                </a:cubicBezTo>
                <a:cubicBezTo>
                  <a:pt x="981" y="2171"/>
                  <a:pt x="914" y="2161"/>
                  <a:pt x="848" y="2133"/>
                </a:cubicBezTo>
                <a:lnTo>
                  <a:pt x="848" y="1866"/>
                </a:lnTo>
                <a:cubicBezTo>
                  <a:pt x="943" y="1895"/>
                  <a:pt x="1048" y="1895"/>
                  <a:pt x="1143" y="1857"/>
                </a:cubicBezTo>
                <a:cubicBezTo>
                  <a:pt x="1419" y="1752"/>
                  <a:pt x="1543" y="1400"/>
                  <a:pt x="1362" y="915"/>
                </a:cubicBezTo>
                <a:cubicBezTo>
                  <a:pt x="1248" y="600"/>
                  <a:pt x="1048" y="353"/>
                  <a:pt x="848" y="248"/>
                </a:cubicBezTo>
                <a:lnTo>
                  <a:pt x="848" y="67"/>
                </a:lnTo>
                <a:close/>
                <a:moveTo>
                  <a:pt x="467" y="48"/>
                </a:moveTo>
                <a:cubicBezTo>
                  <a:pt x="581" y="1"/>
                  <a:pt x="715" y="10"/>
                  <a:pt x="848" y="67"/>
                </a:cubicBezTo>
                <a:lnTo>
                  <a:pt x="848" y="248"/>
                </a:lnTo>
                <a:cubicBezTo>
                  <a:pt x="743" y="191"/>
                  <a:pt x="629" y="182"/>
                  <a:pt x="524" y="220"/>
                </a:cubicBezTo>
                <a:cubicBezTo>
                  <a:pt x="248" y="324"/>
                  <a:pt x="172" y="800"/>
                  <a:pt x="353" y="1286"/>
                </a:cubicBezTo>
                <a:cubicBezTo>
                  <a:pt x="467" y="1609"/>
                  <a:pt x="657" y="1800"/>
                  <a:pt x="848" y="1866"/>
                </a:cubicBezTo>
                <a:lnTo>
                  <a:pt x="848" y="2133"/>
                </a:lnTo>
                <a:cubicBezTo>
                  <a:pt x="600" y="2028"/>
                  <a:pt x="353" y="1762"/>
                  <a:pt x="201" y="1343"/>
                </a:cubicBezTo>
                <a:cubicBezTo>
                  <a:pt x="1" y="810"/>
                  <a:pt x="105" y="182"/>
                  <a:pt x="467" y="48"/>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1301210" y="3846350"/>
            <a:ext cx="78102" cy="168272"/>
          </a:xfrm>
          <a:custGeom>
            <a:avLst/>
            <a:gdLst/>
            <a:ahLst/>
            <a:cxnLst/>
            <a:rect l="l" t="t" r="r" b="b"/>
            <a:pathLst>
              <a:path w="906" h="1952" extrusionOk="0">
                <a:moveTo>
                  <a:pt x="1" y="0"/>
                </a:moveTo>
                <a:lnTo>
                  <a:pt x="581" y="1952"/>
                </a:lnTo>
                <a:lnTo>
                  <a:pt x="905" y="1837"/>
                </a:lnTo>
                <a:lnTo>
                  <a:pt x="677" y="57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1256900" y="3643682"/>
            <a:ext cx="148617" cy="266718"/>
          </a:xfrm>
          <a:custGeom>
            <a:avLst/>
            <a:gdLst/>
            <a:ahLst/>
            <a:cxnLst/>
            <a:rect l="l" t="t" r="r" b="b"/>
            <a:pathLst>
              <a:path w="1724" h="3094" extrusionOk="0">
                <a:moveTo>
                  <a:pt x="858" y="3046"/>
                </a:moveTo>
                <a:lnTo>
                  <a:pt x="1191" y="2922"/>
                </a:lnTo>
                <a:cubicBezTo>
                  <a:pt x="1086" y="2275"/>
                  <a:pt x="1191" y="2266"/>
                  <a:pt x="1429" y="2037"/>
                </a:cubicBezTo>
                <a:cubicBezTo>
                  <a:pt x="1657" y="1809"/>
                  <a:pt x="1724" y="1380"/>
                  <a:pt x="1524" y="847"/>
                </a:cubicBezTo>
                <a:cubicBezTo>
                  <a:pt x="1391" y="495"/>
                  <a:pt x="1124" y="191"/>
                  <a:pt x="858" y="67"/>
                </a:cubicBezTo>
                <a:lnTo>
                  <a:pt x="858" y="248"/>
                </a:lnTo>
                <a:cubicBezTo>
                  <a:pt x="1057" y="352"/>
                  <a:pt x="1257" y="590"/>
                  <a:pt x="1372" y="905"/>
                </a:cubicBezTo>
                <a:cubicBezTo>
                  <a:pt x="1552" y="1390"/>
                  <a:pt x="1429" y="1752"/>
                  <a:pt x="1153" y="1856"/>
                </a:cubicBezTo>
                <a:cubicBezTo>
                  <a:pt x="1057" y="1885"/>
                  <a:pt x="953" y="1894"/>
                  <a:pt x="858" y="1856"/>
                </a:cubicBezTo>
                <a:close/>
                <a:moveTo>
                  <a:pt x="477" y="38"/>
                </a:moveTo>
                <a:cubicBezTo>
                  <a:pt x="125" y="172"/>
                  <a:pt x="1" y="705"/>
                  <a:pt x="182" y="1257"/>
                </a:cubicBezTo>
                <a:lnTo>
                  <a:pt x="182" y="1257"/>
                </a:lnTo>
                <a:lnTo>
                  <a:pt x="734" y="3094"/>
                </a:lnTo>
                <a:lnTo>
                  <a:pt x="858" y="3046"/>
                </a:lnTo>
                <a:lnTo>
                  <a:pt x="858" y="1856"/>
                </a:lnTo>
                <a:cubicBezTo>
                  <a:pt x="667" y="1799"/>
                  <a:pt x="477" y="1609"/>
                  <a:pt x="363" y="1285"/>
                </a:cubicBezTo>
                <a:cubicBezTo>
                  <a:pt x="182" y="790"/>
                  <a:pt x="258" y="314"/>
                  <a:pt x="534" y="210"/>
                </a:cubicBezTo>
                <a:cubicBezTo>
                  <a:pt x="639" y="172"/>
                  <a:pt x="753" y="191"/>
                  <a:pt x="858" y="248"/>
                </a:cubicBezTo>
                <a:lnTo>
                  <a:pt x="858" y="67"/>
                </a:lnTo>
                <a:cubicBezTo>
                  <a:pt x="724" y="10"/>
                  <a:pt x="591" y="0"/>
                  <a:pt x="477" y="38"/>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1346382" y="3975140"/>
            <a:ext cx="18965" cy="18965"/>
          </a:xfrm>
          <a:custGeom>
            <a:avLst/>
            <a:gdLst/>
            <a:ahLst/>
            <a:cxnLst/>
            <a:rect l="l" t="t" r="r" b="b"/>
            <a:pathLst>
              <a:path w="220" h="220" extrusionOk="0">
                <a:moveTo>
                  <a:pt x="77" y="20"/>
                </a:moveTo>
                <a:cubicBezTo>
                  <a:pt x="124" y="1"/>
                  <a:pt x="181" y="20"/>
                  <a:pt x="200" y="77"/>
                </a:cubicBezTo>
                <a:cubicBezTo>
                  <a:pt x="219" y="124"/>
                  <a:pt x="200" y="182"/>
                  <a:pt x="143" y="201"/>
                </a:cubicBezTo>
                <a:cubicBezTo>
                  <a:pt x="96" y="220"/>
                  <a:pt x="38" y="191"/>
                  <a:pt x="19" y="144"/>
                </a:cubicBezTo>
                <a:cubicBezTo>
                  <a:pt x="0" y="86"/>
                  <a:pt x="29" y="39"/>
                  <a:pt x="77" y="20"/>
                </a:cubicBez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1360347" y="3336792"/>
            <a:ext cx="224047" cy="937997"/>
          </a:xfrm>
          <a:custGeom>
            <a:avLst/>
            <a:gdLst/>
            <a:ahLst/>
            <a:cxnLst/>
            <a:rect l="l" t="t" r="r" b="b"/>
            <a:pathLst>
              <a:path w="2599" h="10881" extrusionOk="0">
                <a:moveTo>
                  <a:pt x="0" y="86"/>
                </a:moveTo>
                <a:lnTo>
                  <a:pt x="419" y="0"/>
                </a:lnTo>
                <a:lnTo>
                  <a:pt x="2599" y="10794"/>
                </a:lnTo>
                <a:lnTo>
                  <a:pt x="2189" y="1088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1361123" y="3282656"/>
            <a:ext cx="35344" cy="60775"/>
          </a:xfrm>
          <a:custGeom>
            <a:avLst/>
            <a:gdLst/>
            <a:ahLst/>
            <a:cxnLst/>
            <a:rect l="l" t="t" r="r" b="b"/>
            <a:pathLst>
              <a:path w="410" h="705" extrusionOk="0">
                <a:moveTo>
                  <a:pt x="1" y="704"/>
                </a:moveTo>
                <a:lnTo>
                  <a:pt x="410" y="619"/>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1278279" y="3962037"/>
            <a:ext cx="893601" cy="219133"/>
          </a:xfrm>
          <a:custGeom>
            <a:avLst/>
            <a:gdLst/>
            <a:ahLst/>
            <a:cxnLst/>
            <a:rect l="l" t="t" r="r" b="b"/>
            <a:pathLst>
              <a:path w="10366" h="2542" extrusionOk="0">
                <a:moveTo>
                  <a:pt x="1866" y="524"/>
                </a:moveTo>
                <a:cubicBezTo>
                  <a:pt x="1990" y="524"/>
                  <a:pt x="2094" y="619"/>
                  <a:pt x="2094" y="752"/>
                </a:cubicBezTo>
                <a:lnTo>
                  <a:pt x="2094" y="1181"/>
                </a:lnTo>
                <a:cubicBezTo>
                  <a:pt x="2094" y="1314"/>
                  <a:pt x="1990" y="1409"/>
                  <a:pt x="1866" y="1409"/>
                </a:cubicBezTo>
                <a:lnTo>
                  <a:pt x="876" y="1409"/>
                </a:lnTo>
                <a:cubicBezTo>
                  <a:pt x="752" y="1409"/>
                  <a:pt x="648" y="1314"/>
                  <a:pt x="648" y="1181"/>
                </a:cubicBezTo>
                <a:lnTo>
                  <a:pt x="648" y="752"/>
                </a:lnTo>
                <a:cubicBezTo>
                  <a:pt x="648" y="619"/>
                  <a:pt x="752" y="524"/>
                  <a:pt x="876" y="524"/>
                </a:cubicBezTo>
                <a:close/>
                <a:moveTo>
                  <a:pt x="3836" y="524"/>
                </a:moveTo>
                <a:cubicBezTo>
                  <a:pt x="3960" y="524"/>
                  <a:pt x="4065" y="619"/>
                  <a:pt x="4065" y="752"/>
                </a:cubicBezTo>
                <a:lnTo>
                  <a:pt x="4065" y="1181"/>
                </a:lnTo>
                <a:cubicBezTo>
                  <a:pt x="4065" y="1314"/>
                  <a:pt x="3960" y="1409"/>
                  <a:pt x="3836" y="1409"/>
                </a:cubicBezTo>
                <a:lnTo>
                  <a:pt x="2846" y="1409"/>
                </a:lnTo>
                <a:cubicBezTo>
                  <a:pt x="2723" y="1409"/>
                  <a:pt x="2618" y="1314"/>
                  <a:pt x="2618" y="1181"/>
                </a:cubicBezTo>
                <a:lnTo>
                  <a:pt x="2618" y="752"/>
                </a:lnTo>
                <a:cubicBezTo>
                  <a:pt x="2618" y="619"/>
                  <a:pt x="2723" y="524"/>
                  <a:pt x="2846" y="524"/>
                </a:cubicBezTo>
                <a:close/>
                <a:moveTo>
                  <a:pt x="5807" y="524"/>
                </a:moveTo>
                <a:cubicBezTo>
                  <a:pt x="5930" y="524"/>
                  <a:pt x="6035" y="619"/>
                  <a:pt x="6035" y="752"/>
                </a:cubicBezTo>
                <a:lnTo>
                  <a:pt x="6035" y="1181"/>
                </a:lnTo>
                <a:cubicBezTo>
                  <a:pt x="6035" y="1314"/>
                  <a:pt x="5930" y="1409"/>
                  <a:pt x="5807" y="1409"/>
                </a:cubicBezTo>
                <a:lnTo>
                  <a:pt x="4817" y="1409"/>
                </a:lnTo>
                <a:cubicBezTo>
                  <a:pt x="4693" y="1409"/>
                  <a:pt x="4588" y="1314"/>
                  <a:pt x="4588" y="1181"/>
                </a:cubicBezTo>
                <a:lnTo>
                  <a:pt x="4588" y="752"/>
                </a:lnTo>
                <a:cubicBezTo>
                  <a:pt x="4588" y="619"/>
                  <a:pt x="4693" y="524"/>
                  <a:pt x="4817" y="524"/>
                </a:cubicBezTo>
                <a:close/>
                <a:moveTo>
                  <a:pt x="7777" y="524"/>
                </a:moveTo>
                <a:cubicBezTo>
                  <a:pt x="7901" y="524"/>
                  <a:pt x="8005" y="619"/>
                  <a:pt x="8005" y="752"/>
                </a:cubicBezTo>
                <a:lnTo>
                  <a:pt x="8005" y="1181"/>
                </a:lnTo>
                <a:cubicBezTo>
                  <a:pt x="8005" y="1314"/>
                  <a:pt x="7901" y="1409"/>
                  <a:pt x="7777" y="1409"/>
                </a:cubicBezTo>
                <a:lnTo>
                  <a:pt x="6787" y="1409"/>
                </a:lnTo>
                <a:cubicBezTo>
                  <a:pt x="6663" y="1409"/>
                  <a:pt x="6559" y="1314"/>
                  <a:pt x="6559" y="1181"/>
                </a:cubicBezTo>
                <a:lnTo>
                  <a:pt x="6559" y="752"/>
                </a:lnTo>
                <a:cubicBezTo>
                  <a:pt x="6559" y="619"/>
                  <a:pt x="6663" y="524"/>
                  <a:pt x="6787" y="524"/>
                </a:cubicBezTo>
                <a:close/>
                <a:moveTo>
                  <a:pt x="8963" y="507"/>
                </a:moveTo>
                <a:cubicBezTo>
                  <a:pt x="9024" y="507"/>
                  <a:pt x="9094" y="511"/>
                  <a:pt x="9167" y="524"/>
                </a:cubicBezTo>
                <a:cubicBezTo>
                  <a:pt x="9328" y="553"/>
                  <a:pt x="9500" y="610"/>
                  <a:pt x="9614" y="762"/>
                </a:cubicBezTo>
                <a:cubicBezTo>
                  <a:pt x="9766" y="962"/>
                  <a:pt x="9871" y="1409"/>
                  <a:pt x="9747" y="1409"/>
                </a:cubicBezTo>
                <a:lnTo>
                  <a:pt x="8757" y="1409"/>
                </a:lnTo>
                <a:cubicBezTo>
                  <a:pt x="8634" y="1409"/>
                  <a:pt x="8529" y="1314"/>
                  <a:pt x="8529" y="1181"/>
                </a:cubicBezTo>
                <a:lnTo>
                  <a:pt x="8529" y="752"/>
                </a:lnTo>
                <a:cubicBezTo>
                  <a:pt x="8529" y="619"/>
                  <a:pt x="8634" y="524"/>
                  <a:pt x="8757" y="524"/>
                </a:cubicBezTo>
                <a:cubicBezTo>
                  <a:pt x="8757" y="524"/>
                  <a:pt x="8842" y="507"/>
                  <a:pt x="8963" y="507"/>
                </a:cubicBezTo>
                <a:close/>
                <a:moveTo>
                  <a:pt x="495" y="0"/>
                </a:moveTo>
                <a:cubicBezTo>
                  <a:pt x="219" y="0"/>
                  <a:pt x="0" y="229"/>
                  <a:pt x="0" y="505"/>
                </a:cubicBezTo>
                <a:lnTo>
                  <a:pt x="0" y="2542"/>
                </a:lnTo>
                <a:lnTo>
                  <a:pt x="10366" y="2542"/>
                </a:lnTo>
                <a:lnTo>
                  <a:pt x="10366" y="505"/>
                </a:lnTo>
                <a:cubicBezTo>
                  <a:pt x="10366" y="229"/>
                  <a:pt x="10147" y="0"/>
                  <a:pt x="9871"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1246296" y="4189360"/>
            <a:ext cx="942824" cy="353699"/>
          </a:xfrm>
          <a:custGeom>
            <a:avLst/>
            <a:gdLst/>
            <a:ahLst/>
            <a:cxnLst/>
            <a:rect l="l" t="t" r="r" b="b"/>
            <a:pathLst>
              <a:path w="10937" h="4103" extrusionOk="0">
                <a:moveTo>
                  <a:pt x="2237" y="980"/>
                </a:moveTo>
                <a:cubicBezTo>
                  <a:pt x="2361" y="980"/>
                  <a:pt x="2465" y="1076"/>
                  <a:pt x="2465" y="1209"/>
                </a:cubicBezTo>
                <a:lnTo>
                  <a:pt x="2465" y="1637"/>
                </a:lnTo>
                <a:cubicBezTo>
                  <a:pt x="2465" y="1771"/>
                  <a:pt x="2361" y="1866"/>
                  <a:pt x="2237" y="1866"/>
                </a:cubicBezTo>
                <a:lnTo>
                  <a:pt x="1247" y="1866"/>
                </a:lnTo>
                <a:cubicBezTo>
                  <a:pt x="1123" y="1866"/>
                  <a:pt x="1019" y="1771"/>
                  <a:pt x="1019" y="1637"/>
                </a:cubicBezTo>
                <a:lnTo>
                  <a:pt x="1019" y="1209"/>
                </a:lnTo>
                <a:cubicBezTo>
                  <a:pt x="1019" y="1076"/>
                  <a:pt x="1123" y="980"/>
                  <a:pt x="1247" y="980"/>
                </a:cubicBezTo>
                <a:close/>
                <a:moveTo>
                  <a:pt x="4207" y="980"/>
                </a:moveTo>
                <a:cubicBezTo>
                  <a:pt x="4331" y="980"/>
                  <a:pt x="4436" y="1076"/>
                  <a:pt x="4436" y="1209"/>
                </a:cubicBezTo>
                <a:lnTo>
                  <a:pt x="4436" y="1637"/>
                </a:lnTo>
                <a:cubicBezTo>
                  <a:pt x="4436" y="1771"/>
                  <a:pt x="4331" y="1866"/>
                  <a:pt x="4207" y="1866"/>
                </a:cubicBezTo>
                <a:lnTo>
                  <a:pt x="3217" y="1866"/>
                </a:lnTo>
                <a:cubicBezTo>
                  <a:pt x="3094" y="1866"/>
                  <a:pt x="2989" y="1771"/>
                  <a:pt x="2989" y="1637"/>
                </a:cubicBezTo>
                <a:lnTo>
                  <a:pt x="2989" y="1209"/>
                </a:lnTo>
                <a:cubicBezTo>
                  <a:pt x="2989" y="1076"/>
                  <a:pt x="3094" y="980"/>
                  <a:pt x="3217" y="980"/>
                </a:cubicBezTo>
                <a:close/>
                <a:moveTo>
                  <a:pt x="6178" y="980"/>
                </a:moveTo>
                <a:cubicBezTo>
                  <a:pt x="6301" y="980"/>
                  <a:pt x="6406" y="1076"/>
                  <a:pt x="6406" y="1209"/>
                </a:cubicBezTo>
                <a:lnTo>
                  <a:pt x="6406" y="1637"/>
                </a:lnTo>
                <a:cubicBezTo>
                  <a:pt x="6406" y="1771"/>
                  <a:pt x="6301" y="1866"/>
                  <a:pt x="6178" y="1866"/>
                </a:cubicBezTo>
                <a:lnTo>
                  <a:pt x="5188" y="1866"/>
                </a:lnTo>
                <a:cubicBezTo>
                  <a:pt x="5064" y="1866"/>
                  <a:pt x="4959" y="1771"/>
                  <a:pt x="4959" y="1637"/>
                </a:cubicBezTo>
                <a:lnTo>
                  <a:pt x="4959" y="1209"/>
                </a:lnTo>
                <a:cubicBezTo>
                  <a:pt x="4959" y="1076"/>
                  <a:pt x="5064" y="980"/>
                  <a:pt x="5188" y="980"/>
                </a:cubicBezTo>
                <a:close/>
                <a:moveTo>
                  <a:pt x="8148" y="980"/>
                </a:moveTo>
                <a:cubicBezTo>
                  <a:pt x="8272" y="980"/>
                  <a:pt x="8376" y="1076"/>
                  <a:pt x="8376" y="1209"/>
                </a:cubicBezTo>
                <a:lnTo>
                  <a:pt x="8376" y="1637"/>
                </a:lnTo>
                <a:cubicBezTo>
                  <a:pt x="8376" y="1771"/>
                  <a:pt x="8272" y="1866"/>
                  <a:pt x="8148" y="1866"/>
                </a:cubicBezTo>
                <a:lnTo>
                  <a:pt x="7158" y="1866"/>
                </a:lnTo>
                <a:cubicBezTo>
                  <a:pt x="7034" y="1866"/>
                  <a:pt x="6930" y="1771"/>
                  <a:pt x="6930" y="1637"/>
                </a:cubicBezTo>
                <a:lnTo>
                  <a:pt x="6930" y="1209"/>
                </a:lnTo>
                <a:cubicBezTo>
                  <a:pt x="6930" y="1076"/>
                  <a:pt x="7034" y="980"/>
                  <a:pt x="7158" y="980"/>
                </a:cubicBezTo>
                <a:close/>
                <a:moveTo>
                  <a:pt x="371" y="0"/>
                </a:moveTo>
                <a:lnTo>
                  <a:pt x="371" y="390"/>
                </a:lnTo>
                <a:cubicBezTo>
                  <a:pt x="371" y="390"/>
                  <a:pt x="362" y="638"/>
                  <a:pt x="562" y="743"/>
                </a:cubicBezTo>
                <a:lnTo>
                  <a:pt x="562" y="1989"/>
                </a:lnTo>
                <a:lnTo>
                  <a:pt x="67" y="1989"/>
                </a:lnTo>
                <a:cubicBezTo>
                  <a:pt x="29" y="1989"/>
                  <a:pt x="0" y="2018"/>
                  <a:pt x="0" y="2056"/>
                </a:cubicBezTo>
                <a:lnTo>
                  <a:pt x="0" y="3722"/>
                </a:lnTo>
                <a:cubicBezTo>
                  <a:pt x="0" y="3760"/>
                  <a:pt x="29" y="3788"/>
                  <a:pt x="67" y="3788"/>
                </a:cubicBezTo>
                <a:lnTo>
                  <a:pt x="581" y="3788"/>
                </a:lnTo>
                <a:cubicBezTo>
                  <a:pt x="676" y="3398"/>
                  <a:pt x="1019" y="3122"/>
                  <a:pt x="1437" y="3122"/>
                </a:cubicBezTo>
                <a:cubicBezTo>
                  <a:pt x="1542" y="3122"/>
                  <a:pt x="1647" y="3141"/>
                  <a:pt x="1742" y="3170"/>
                </a:cubicBezTo>
                <a:cubicBezTo>
                  <a:pt x="2075" y="3293"/>
                  <a:pt x="2323" y="3617"/>
                  <a:pt x="2323" y="3998"/>
                </a:cubicBezTo>
                <a:cubicBezTo>
                  <a:pt x="2323" y="4036"/>
                  <a:pt x="2323" y="4064"/>
                  <a:pt x="2313" y="4103"/>
                </a:cubicBezTo>
                <a:lnTo>
                  <a:pt x="7139" y="4103"/>
                </a:lnTo>
                <a:cubicBezTo>
                  <a:pt x="7129" y="4064"/>
                  <a:pt x="7129" y="4036"/>
                  <a:pt x="7129" y="3998"/>
                </a:cubicBezTo>
                <a:cubicBezTo>
                  <a:pt x="7129" y="3646"/>
                  <a:pt x="7348" y="3332"/>
                  <a:pt x="7653" y="3198"/>
                </a:cubicBezTo>
                <a:cubicBezTo>
                  <a:pt x="7682" y="3179"/>
                  <a:pt x="7710" y="3170"/>
                  <a:pt x="7739" y="3160"/>
                </a:cubicBezTo>
                <a:lnTo>
                  <a:pt x="2323" y="3160"/>
                </a:lnTo>
                <a:lnTo>
                  <a:pt x="2323" y="3075"/>
                </a:lnTo>
                <a:lnTo>
                  <a:pt x="8900" y="3075"/>
                </a:lnTo>
                <a:lnTo>
                  <a:pt x="8900" y="2856"/>
                </a:lnTo>
                <a:lnTo>
                  <a:pt x="1019" y="2856"/>
                </a:lnTo>
                <a:lnTo>
                  <a:pt x="1019" y="2770"/>
                </a:lnTo>
                <a:lnTo>
                  <a:pt x="8900" y="2770"/>
                </a:lnTo>
                <a:lnTo>
                  <a:pt x="8900" y="1209"/>
                </a:lnTo>
                <a:cubicBezTo>
                  <a:pt x="8900" y="1076"/>
                  <a:pt x="9005" y="980"/>
                  <a:pt x="9128" y="980"/>
                </a:cubicBezTo>
                <a:lnTo>
                  <a:pt x="10118" y="980"/>
                </a:lnTo>
                <a:cubicBezTo>
                  <a:pt x="10242" y="980"/>
                  <a:pt x="10347" y="1076"/>
                  <a:pt x="10347" y="1209"/>
                </a:cubicBezTo>
                <a:lnTo>
                  <a:pt x="10347" y="3389"/>
                </a:lnTo>
                <a:cubicBezTo>
                  <a:pt x="10347" y="3512"/>
                  <a:pt x="10242" y="3617"/>
                  <a:pt x="10118" y="3617"/>
                </a:cubicBezTo>
                <a:lnTo>
                  <a:pt x="9128" y="3617"/>
                </a:lnTo>
                <a:cubicBezTo>
                  <a:pt x="9005" y="3617"/>
                  <a:pt x="8900" y="3512"/>
                  <a:pt x="8900" y="3389"/>
                </a:cubicBezTo>
                <a:lnTo>
                  <a:pt x="8900" y="3160"/>
                </a:lnTo>
                <a:lnTo>
                  <a:pt x="8291" y="3160"/>
                </a:lnTo>
                <a:cubicBezTo>
                  <a:pt x="8643" y="3274"/>
                  <a:pt x="8900" y="3608"/>
                  <a:pt x="8900" y="3998"/>
                </a:cubicBezTo>
                <a:cubicBezTo>
                  <a:pt x="8900" y="4036"/>
                  <a:pt x="8900" y="4064"/>
                  <a:pt x="8890" y="4103"/>
                </a:cubicBezTo>
                <a:lnTo>
                  <a:pt x="10442" y="4103"/>
                </a:lnTo>
                <a:cubicBezTo>
                  <a:pt x="10718" y="4103"/>
                  <a:pt x="10937" y="3874"/>
                  <a:pt x="10937" y="3598"/>
                </a:cubicBezTo>
                <a:lnTo>
                  <a:pt x="10937" y="409"/>
                </a:lnTo>
                <a:cubicBezTo>
                  <a:pt x="10937" y="248"/>
                  <a:pt x="10861" y="105"/>
                  <a:pt x="10737" y="10"/>
                </a:cubicBezTo>
                <a:lnTo>
                  <a:pt x="1073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1334054" y="4007123"/>
            <a:ext cx="124825" cy="76464"/>
          </a:xfrm>
          <a:custGeom>
            <a:avLst/>
            <a:gdLst/>
            <a:ahLst/>
            <a:cxnLst/>
            <a:rect l="l" t="t" r="r" b="b"/>
            <a:pathLst>
              <a:path w="1448" h="887" extrusionOk="0">
                <a:moveTo>
                  <a:pt x="229" y="1"/>
                </a:moveTo>
                <a:cubicBezTo>
                  <a:pt x="105" y="1"/>
                  <a:pt x="1" y="96"/>
                  <a:pt x="1" y="229"/>
                </a:cubicBezTo>
                <a:lnTo>
                  <a:pt x="1" y="658"/>
                </a:lnTo>
                <a:cubicBezTo>
                  <a:pt x="1" y="791"/>
                  <a:pt x="105" y="886"/>
                  <a:pt x="229" y="886"/>
                </a:cubicBezTo>
                <a:lnTo>
                  <a:pt x="1219" y="886"/>
                </a:lnTo>
                <a:cubicBezTo>
                  <a:pt x="1343" y="886"/>
                  <a:pt x="1447" y="791"/>
                  <a:pt x="1447" y="658"/>
                </a:cubicBezTo>
                <a:lnTo>
                  <a:pt x="1447" y="229"/>
                </a:lnTo>
                <a:cubicBezTo>
                  <a:pt x="1447" y="96"/>
                  <a:pt x="1343" y="1"/>
                  <a:pt x="121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1503880" y="4007123"/>
            <a:ext cx="124825" cy="76464"/>
          </a:xfrm>
          <a:custGeom>
            <a:avLst/>
            <a:gdLst/>
            <a:ahLst/>
            <a:cxnLst/>
            <a:rect l="l" t="t" r="r" b="b"/>
            <a:pathLst>
              <a:path w="1448" h="887" extrusionOk="0">
                <a:moveTo>
                  <a:pt x="229" y="1"/>
                </a:moveTo>
                <a:cubicBezTo>
                  <a:pt x="106" y="1"/>
                  <a:pt x="1" y="96"/>
                  <a:pt x="1" y="229"/>
                </a:cubicBezTo>
                <a:lnTo>
                  <a:pt x="1" y="658"/>
                </a:lnTo>
                <a:cubicBezTo>
                  <a:pt x="1" y="791"/>
                  <a:pt x="106" y="886"/>
                  <a:pt x="229" y="886"/>
                </a:cubicBezTo>
                <a:lnTo>
                  <a:pt x="1219" y="886"/>
                </a:lnTo>
                <a:cubicBezTo>
                  <a:pt x="1343" y="886"/>
                  <a:pt x="1448" y="791"/>
                  <a:pt x="1448" y="658"/>
                </a:cubicBezTo>
                <a:lnTo>
                  <a:pt x="1448" y="229"/>
                </a:lnTo>
                <a:cubicBezTo>
                  <a:pt x="1448" y="96"/>
                  <a:pt x="1343" y="1"/>
                  <a:pt x="121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1673793" y="4007123"/>
            <a:ext cx="124825" cy="76464"/>
          </a:xfrm>
          <a:custGeom>
            <a:avLst/>
            <a:gdLst/>
            <a:ahLst/>
            <a:cxnLst/>
            <a:rect l="l" t="t" r="r" b="b"/>
            <a:pathLst>
              <a:path w="1448" h="887" extrusionOk="0">
                <a:moveTo>
                  <a:pt x="229" y="1"/>
                </a:moveTo>
                <a:cubicBezTo>
                  <a:pt x="105" y="1"/>
                  <a:pt x="0" y="96"/>
                  <a:pt x="0" y="229"/>
                </a:cubicBezTo>
                <a:lnTo>
                  <a:pt x="0" y="658"/>
                </a:lnTo>
                <a:cubicBezTo>
                  <a:pt x="0" y="791"/>
                  <a:pt x="105" y="886"/>
                  <a:pt x="229" y="886"/>
                </a:cubicBezTo>
                <a:lnTo>
                  <a:pt x="1219" y="886"/>
                </a:lnTo>
                <a:cubicBezTo>
                  <a:pt x="1342" y="886"/>
                  <a:pt x="1447" y="791"/>
                  <a:pt x="1447" y="658"/>
                </a:cubicBezTo>
                <a:lnTo>
                  <a:pt x="1447" y="229"/>
                </a:lnTo>
                <a:cubicBezTo>
                  <a:pt x="1447" y="96"/>
                  <a:pt x="1342" y="1"/>
                  <a:pt x="121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1843619" y="4007123"/>
            <a:ext cx="124825" cy="76464"/>
          </a:xfrm>
          <a:custGeom>
            <a:avLst/>
            <a:gdLst/>
            <a:ahLst/>
            <a:cxnLst/>
            <a:rect l="l" t="t" r="r" b="b"/>
            <a:pathLst>
              <a:path w="1448" h="887" extrusionOk="0">
                <a:moveTo>
                  <a:pt x="229" y="1"/>
                </a:moveTo>
                <a:cubicBezTo>
                  <a:pt x="105" y="1"/>
                  <a:pt x="1" y="96"/>
                  <a:pt x="1" y="229"/>
                </a:cubicBezTo>
                <a:lnTo>
                  <a:pt x="1" y="658"/>
                </a:lnTo>
                <a:cubicBezTo>
                  <a:pt x="1" y="791"/>
                  <a:pt x="105" y="886"/>
                  <a:pt x="229" y="886"/>
                </a:cubicBezTo>
                <a:lnTo>
                  <a:pt x="1219" y="886"/>
                </a:lnTo>
                <a:cubicBezTo>
                  <a:pt x="1343" y="886"/>
                  <a:pt x="1447" y="791"/>
                  <a:pt x="1447" y="658"/>
                </a:cubicBezTo>
                <a:lnTo>
                  <a:pt x="1447" y="229"/>
                </a:lnTo>
                <a:cubicBezTo>
                  <a:pt x="1447" y="96"/>
                  <a:pt x="1343" y="1"/>
                  <a:pt x="121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2013445" y="4005829"/>
            <a:ext cx="115773" cy="77757"/>
          </a:xfrm>
          <a:custGeom>
            <a:avLst/>
            <a:gdLst/>
            <a:ahLst/>
            <a:cxnLst/>
            <a:rect l="l" t="t" r="r" b="b"/>
            <a:pathLst>
              <a:path w="1343" h="902" extrusionOk="0">
                <a:moveTo>
                  <a:pt x="432" y="1"/>
                </a:moveTo>
                <a:cubicBezTo>
                  <a:pt x="313" y="1"/>
                  <a:pt x="229" y="16"/>
                  <a:pt x="229" y="16"/>
                </a:cubicBezTo>
                <a:cubicBezTo>
                  <a:pt x="106" y="16"/>
                  <a:pt x="1" y="111"/>
                  <a:pt x="1" y="244"/>
                </a:cubicBezTo>
                <a:lnTo>
                  <a:pt x="1" y="673"/>
                </a:lnTo>
                <a:cubicBezTo>
                  <a:pt x="1" y="806"/>
                  <a:pt x="106" y="901"/>
                  <a:pt x="229" y="901"/>
                </a:cubicBezTo>
                <a:lnTo>
                  <a:pt x="1219" y="901"/>
                </a:lnTo>
                <a:cubicBezTo>
                  <a:pt x="1343" y="901"/>
                  <a:pt x="1238" y="454"/>
                  <a:pt x="1086" y="254"/>
                </a:cubicBezTo>
                <a:cubicBezTo>
                  <a:pt x="915" y="41"/>
                  <a:pt x="626" y="1"/>
                  <a:pt x="432"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1334054" y="4273841"/>
            <a:ext cx="124825" cy="76378"/>
          </a:xfrm>
          <a:custGeom>
            <a:avLst/>
            <a:gdLst/>
            <a:ahLst/>
            <a:cxnLst/>
            <a:rect l="l" t="t" r="r" b="b"/>
            <a:pathLst>
              <a:path w="1448" h="886" extrusionOk="0">
                <a:moveTo>
                  <a:pt x="229" y="0"/>
                </a:moveTo>
                <a:cubicBezTo>
                  <a:pt x="105" y="0"/>
                  <a:pt x="1" y="96"/>
                  <a:pt x="1" y="229"/>
                </a:cubicBezTo>
                <a:lnTo>
                  <a:pt x="1" y="657"/>
                </a:lnTo>
                <a:cubicBezTo>
                  <a:pt x="1" y="791"/>
                  <a:pt x="105" y="886"/>
                  <a:pt x="229" y="886"/>
                </a:cubicBezTo>
                <a:lnTo>
                  <a:pt x="1219" y="886"/>
                </a:lnTo>
                <a:cubicBezTo>
                  <a:pt x="1343" y="886"/>
                  <a:pt x="1447" y="791"/>
                  <a:pt x="1447" y="657"/>
                </a:cubicBezTo>
                <a:lnTo>
                  <a:pt x="1447" y="229"/>
                </a:lnTo>
                <a:cubicBezTo>
                  <a:pt x="1447" y="96"/>
                  <a:pt x="1343" y="0"/>
                  <a:pt x="121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1503880" y="4273841"/>
            <a:ext cx="124825" cy="76378"/>
          </a:xfrm>
          <a:custGeom>
            <a:avLst/>
            <a:gdLst/>
            <a:ahLst/>
            <a:cxnLst/>
            <a:rect l="l" t="t" r="r" b="b"/>
            <a:pathLst>
              <a:path w="1448" h="886" extrusionOk="0">
                <a:moveTo>
                  <a:pt x="229" y="0"/>
                </a:moveTo>
                <a:cubicBezTo>
                  <a:pt x="106" y="0"/>
                  <a:pt x="1" y="96"/>
                  <a:pt x="1" y="229"/>
                </a:cubicBezTo>
                <a:lnTo>
                  <a:pt x="1" y="657"/>
                </a:lnTo>
                <a:cubicBezTo>
                  <a:pt x="1" y="791"/>
                  <a:pt x="106" y="886"/>
                  <a:pt x="229" y="886"/>
                </a:cubicBezTo>
                <a:lnTo>
                  <a:pt x="1219" y="886"/>
                </a:lnTo>
                <a:cubicBezTo>
                  <a:pt x="1343" y="886"/>
                  <a:pt x="1448" y="791"/>
                  <a:pt x="1448" y="657"/>
                </a:cubicBezTo>
                <a:lnTo>
                  <a:pt x="1448" y="229"/>
                </a:lnTo>
                <a:cubicBezTo>
                  <a:pt x="1448" y="96"/>
                  <a:pt x="1343" y="0"/>
                  <a:pt x="121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1673793" y="4273841"/>
            <a:ext cx="124825" cy="76378"/>
          </a:xfrm>
          <a:custGeom>
            <a:avLst/>
            <a:gdLst/>
            <a:ahLst/>
            <a:cxnLst/>
            <a:rect l="l" t="t" r="r" b="b"/>
            <a:pathLst>
              <a:path w="1448" h="886" extrusionOk="0">
                <a:moveTo>
                  <a:pt x="229" y="0"/>
                </a:moveTo>
                <a:cubicBezTo>
                  <a:pt x="105" y="0"/>
                  <a:pt x="0" y="96"/>
                  <a:pt x="0" y="229"/>
                </a:cubicBezTo>
                <a:lnTo>
                  <a:pt x="0" y="657"/>
                </a:lnTo>
                <a:cubicBezTo>
                  <a:pt x="0" y="791"/>
                  <a:pt x="105" y="886"/>
                  <a:pt x="229" y="886"/>
                </a:cubicBezTo>
                <a:lnTo>
                  <a:pt x="1219" y="886"/>
                </a:lnTo>
                <a:cubicBezTo>
                  <a:pt x="1342" y="886"/>
                  <a:pt x="1447" y="791"/>
                  <a:pt x="1447" y="657"/>
                </a:cubicBezTo>
                <a:lnTo>
                  <a:pt x="1447" y="229"/>
                </a:lnTo>
                <a:cubicBezTo>
                  <a:pt x="1447" y="96"/>
                  <a:pt x="1342" y="0"/>
                  <a:pt x="121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1843619" y="4273841"/>
            <a:ext cx="124825" cy="76378"/>
          </a:xfrm>
          <a:custGeom>
            <a:avLst/>
            <a:gdLst/>
            <a:ahLst/>
            <a:cxnLst/>
            <a:rect l="l" t="t" r="r" b="b"/>
            <a:pathLst>
              <a:path w="1448" h="886" extrusionOk="0">
                <a:moveTo>
                  <a:pt x="229" y="0"/>
                </a:moveTo>
                <a:cubicBezTo>
                  <a:pt x="105" y="0"/>
                  <a:pt x="1" y="96"/>
                  <a:pt x="1" y="229"/>
                </a:cubicBezTo>
                <a:lnTo>
                  <a:pt x="1" y="657"/>
                </a:lnTo>
                <a:cubicBezTo>
                  <a:pt x="1" y="791"/>
                  <a:pt x="105" y="886"/>
                  <a:pt x="229" y="886"/>
                </a:cubicBezTo>
                <a:lnTo>
                  <a:pt x="1219" y="886"/>
                </a:lnTo>
                <a:cubicBezTo>
                  <a:pt x="1343" y="886"/>
                  <a:pt x="1447" y="791"/>
                  <a:pt x="1447" y="657"/>
                </a:cubicBezTo>
                <a:lnTo>
                  <a:pt x="1447" y="229"/>
                </a:lnTo>
                <a:cubicBezTo>
                  <a:pt x="1447" y="96"/>
                  <a:pt x="1343" y="0"/>
                  <a:pt x="121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1293882" y="4458492"/>
            <a:ext cx="152669" cy="151893"/>
          </a:xfrm>
          <a:custGeom>
            <a:avLst/>
            <a:gdLst/>
            <a:ahLst/>
            <a:cxnLst/>
            <a:rect l="l" t="t" r="r" b="b"/>
            <a:pathLst>
              <a:path w="1771" h="1762" extrusionOk="0">
                <a:moveTo>
                  <a:pt x="885" y="0"/>
                </a:moveTo>
                <a:cubicBezTo>
                  <a:pt x="467" y="0"/>
                  <a:pt x="124" y="276"/>
                  <a:pt x="29" y="666"/>
                </a:cubicBezTo>
                <a:cubicBezTo>
                  <a:pt x="10" y="733"/>
                  <a:pt x="0" y="809"/>
                  <a:pt x="0" y="876"/>
                </a:cubicBezTo>
                <a:cubicBezTo>
                  <a:pt x="0" y="1371"/>
                  <a:pt x="400" y="1761"/>
                  <a:pt x="885" y="1761"/>
                </a:cubicBezTo>
                <a:cubicBezTo>
                  <a:pt x="1342" y="1761"/>
                  <a:pt x="1713" y="1418"/>
                  <a:pt x="1761" y="981"/>
                </a:cubicBezTo>
                <a:cubicBezTo>
                  <a:pt x="1771" y="942"/>
                  <a:pt x="1771" y="914"/>
                  <a:pt x="1771" y="876"/>
                </a:cubicBezTo>
                <a:cubicBezTo>
                  <a:pt x="1771" y="390"/>
                  <a:pt x="1371" y="0"/>
                  <a:pt x="885"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1318451" y="4482285"/>
            <a:ext cx="103532" cy="104308"/>
          </a:xfrm>
          <a:custGeom>
            <a:avLst/>
            <a:gdLst/>
            <a:ahLst/>
            <a:cxnLst/>
            <a:rect l="l" t="t" r="r" b="b"/>
            <a:pathLst>
              <a:path w="1201" h="1210" extrusionOk="0">
                <a:moveTo>
                  <a:pt x="600" y="0"/>
                </a:moveTo>
                <a:cubicBezTo>
                  <a:pt x="267" y="0"/>
                  <a:pt x="1" y="276"/>
                  <a:pt x="1" y="600"/>
                </a:cubicBezTo>
                <a:cubicBezTo>
                  <a:pt x="1" y="933"/>
                  <a:pt x="267" y="1209"/>
                  <a:pt x="600" y="1209"/>
                </a:cubicBezTo>
                <a:cubicBezTo>
                  <a:pt x="934" y="1209"/>
                  <a:pt x="1200" y="933"/>
                  <a:pt x="1200" y="600"/>
                </a:cubicBezTo>
                <a:cubicBezTo>
                  <a:pt x="1200" y="276"/>
                  <a:pt x="934" y="0"/>
                  <a:pt x="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1278279" y="4181084"/>
            <a:ext cx="893601" cy="8362"/>
          </a:xfrm>
          <a:custGeom>
            <a:avLst/>
            <a:gdLst/>
            <a:ahLst/>
            <a:cxnLst/>
            <a:rect l="l" t="t" r="r" b="b"/>
            <a:pathLst>
              <a:path w="10366" h="97" extrusionOk="0">
                <a:moveTo>
                  <a:pt x="0" y="1"/>
                </a:moveTo>
                <a:lnTo>
                  <a:pt x="0" y="96"/>
                </a:lnTo>
                <a:lnTo>
                  <a:pt x="10366" y="96"/>
                </a:lnTo>
                <a:lnTo>
                  <a:pt x="103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1334054" y="4273841"/>
            <a:ext cx="804206" cy="227409"/>
          </a:xfrm>
          <a:custGeom>
            <a:avLst/>
            <a:gdLst/>
            <a:ahLst/>
            <a:cxnLst/>
            <a:rect l="l" t="t" r="r" b="b"/>
            <a:pathLst>
              <a:path w="9329" h="2638" extrusionOk="0">
                <a:moveTo>
                  <a:pt x="8110" y="0"/>
                </a:moveTo>
                <a:cubicBezTo>
                  <a:pt x="7987" y="0"/>
                  <a:pt x="7882" y="96"/>
                  <a:pt x="7882" y="229"/>
                </a:cubicBezTo>
                <a:lnTo>
                  <a:pt x="7882" y="1790"/>
                </a:lnTo>
                <a:lnTo>
                  <a:pt x="1" y="1790"/>
                </a:lnTo>
                <a:lnTo>
                  <a:pt x="1" y="1876"/>
                </a:lnTo>
                <a:lnTo>
                  <a:pt x="7882" y="1876"/>
                </a:lnTo>
                <a:lnTo>
                  <a:pt x="7882" y="2095"/>
                </a:lnTo>
                <a:lnTo>
                  <a:pt x="1305" y="2095"/>
                </a:lnTo>
                <a:lnTo>
                  <a:pt x="1305" y="2180"/>
                </a:lnTo>
                <a:lnTo>
                  <a:pt x="7882" y="2180"/>
                </a:lnTo>
                <a:lnTo>
                  <a:pt x="7882" y="2409"/>
                </a:lnTo>
                <a:cubicBezTo>
                  <a:pt x="7882" y="2532"/>
                  <a:pt x="7987" y="2637"/>
                  <a:pt x="8110" y="2637"/>
                </a:cubicBezTo>
                <a:lnTo>
                  <a:pt x="9100" y="2637"/>
                </a:lnTo>
                <a:cubicBezTo>
                  <a:pt x="9224" y="2637"/>
                  <a:pt x="9329" y="2532"/>
                  <a:pt x="9329" y="2409"/>
                </a:cubicBezTo>
                <a:lnTo>
                  <a:pt x="9329" y="229"/>
                </a:lnTo>
                <a:cubicBezTo>
                  <a:pt x="9329" y="96"/>
                  <a:pt x="9224" y="0"/>
                  <a:pt x="9100"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1860860" y="4458492"/>
            <a:ext cx="152669" cy="151893"/>
          </a:xfrm>
          <a:custGeom>
            <a:avLst/>
            <a:gdLst/>
            <a:ahLst/>
            <a:cxnLst/>
            <a:rect l="l" t="t" r="r" b="b"/>
            <a:pathLst>
              <a:path w="1771" h="1762" extrusionOk="0">
                <a:moveTo>
                  <a:pt x="886" y="0"/>
                </a:moveTo>
                <a:cubicBezTo>
                  <a:pt x="476" y="0"/>
                  <a:pt x="124" y="276"/>
                  <a:pt x="29" y="666"/>
                </a:cubicBezTo>
                <a:cubicBezTo>
                  <a:pt x="10" y="733"/>
                  <a:pt x="0" y="809"/>
                  <a:pt x="0" y="876"/>
                </a:cubicBezTo>
                <a:cubicBezTo>
                  <a:pt x="0" y="1371"/>
                  <a:pt x="400" y="1761"/>
                  <a:pt x="886" y="1761"/>
                </a:cubicBezTo>
                <a:cubicBezTo>
                  <a:pt x="1343" y="1761"/>
                  <a:pt x="1714" y="1418"/>
                  <a:pt x="1761" y="981"/>
                </a:cubicBezTo>
                <a:cubicBezTo>
                  <a:pt x="1771" y="942"/>
                  <a:pt x="1771" y="914"/>
                  <a:pt x="1771" y="876"/>
                </a:cubicBezTo>
                <a:cubicBezTo>
                  <a:pt x="1771" y="390"/>
                  <a:pt x="1371" y="0"/>
                  <a:pt x="886"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1885429" y="4482285"/>
            <a:ext cx="103532" cy="104308"/>
          </a:xfrm>
          <a:custGeom>
            <a:avLst/>
            <a:gdLst/>
            <a:ahLst/>
            <a:cxnLst/>
            <a:rect l="l" t="t" r="r" b="b"/>
            <a:pathLst>
              <a:path w="1201" h="1210" extrusionOk="0">
                <a:moveTo>
                  <a:pt x="601" y="0"/>
                </a:moveTo>
                <a:cubicBezTo>
                  <a:pt x="268" y="0"/>
                  <a:pt x="1" y="276"/>
                  <a:pt x="1" y="600"/>
                </a:cubicBezTo>
                <a:cubicBezTo>
                  <a:pt x="1" y="933"/>
                  <a:pt x="268" y="1209"/>
                  <a:pt x="601" y="1209"/>
                </a:cubicBezTo>
                <a:cubicBezTo>
                  <a:pt x="934" y="1209"/>
                  <a:pt x="1200" y="933"/>
                  <a:pt x="1200" y="600"/>
                </a:cubicBezTo>
                <a:cubicBezTo>
                  <a:pt x="1200" y="276"/>
                  <a:pt x="934"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7423403" y="4579869"/>
            <a:ext cx="610504" cy="30517"/>
          </a:xfrm>
          <a:custGeom>
            <a:avLst/>
            <a:gdLst/>
            <a:ahLst/>
            <a:cxnLst/>
            <a:rect l="l" t="t" r="r" b="b"/>
            <a:pathLst>
              <a:path w="7082" h="354" extrusionOk="0">
                <a:moveTo>
                  <a:pt x="0" y="1"/>
                </a:moveTo>
                <a:lnTo>
                  <a:pt x="0" y="353"/>
                </a:lnTo>
                <a:lnTo>
                  <a:pt x="7082" y="353"/>
                </a:lnTo>
                <a:lnTo>
                  <a:pt x="708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7086165" y="3875919"/>
            <a:ext cx="1079028" cy="691795"/>
          </a:xfrm>
          <a:custGeom>
            <a:avLst/>
            <a:gdLst/>
            <a:ahLst/>
            <a:cxnLst/>
            <a:rect l="l" t="t" r="r" b="b"/>
            <a:pathLst>
              <a:path w="12517" h="8025" extrusionOk="0">
                <a:moveTo>
                  <a:pt x="7482" y="0"/>
                </a:moveTo>
                <a:cubicBezTo>
                  <a:pt x="7015" y="0"/>
                  <a:pt x="6644" y="228"/>
                  <a:pt x="6644" y="514"/>
                </a:cubicBezTo>
                <a:cubicBezTo>
                  <a:pt x="6644" y="581"/>
                  <a:pt x="6663" y="638"/>
                  <a:pt x="6701" y="704"/>
                </a:cubicBezTo>
                <a:cubicBezTo>
                  <a:pt x="4769" y="942"/>
                  <a:pt x="3189" y="2046"/>
                  <a:pt x="2646" y="3503"/>
                </a:cubicBezTo>
                <a:cubicBezTo>
                  <a:pt x="2009" y="3074"/>
                  <a:pt x="1904" y="2018"/>
                  <a:pt x="1437" y="1894"/>
                </a:cubicBezTo>
                <a:cubicBezTo>
                  <a:pt x="1327" y="1933"/>
                  <a:pt x="1213" y="1948"/>
                  <a:pt x="1101" y="1948"/>
                </a:cubicBezTo>
                <a:cubicBezTo>
                  <a:pt x="772" y="1948"/>
                  <a:pt x="456" y="1821"/>
                  <a:pt x="279" y="1821"/>
                </a:cubicBezTo>
                <a:cubicBezTo>
                  <a:pt x="210" y="1821"/>
                  <a:pt x="162" y="1841"/>
                  <a:pt x="143" y="1894"/>
                </a:cubicBezTo>
                <a:cubicBezTo>
                  <a:pt x="0" y="2332"/>
                  <a:pt x="819" y="2770"/>
                  <a:pt x="1104" y="3579"/>
                </a:cubicBezTo>
                <a:cubicBezTo>
                  <a:pt x="1380" y="4379"/>
                  <a:pt x="1171" y="5026"/>
                  <a:pt x="1647" y="5711"/>
                </a:cubicBezTo>
                <a:cubicBezTo>
                  <a:pt x="2304" y="6806"/>
                  <a:pt x="3141" y="7006"/>
                  <a:pt x="3493" y="7034"/>
                </a:cubicBezTo>
                <a:cubicBezTo>
                  <a:pt x="3884" y="7434"/>
                  <a:pt x="4369" y="7767"/>
                  <a:pt x="4912" y="8024"/>
                </a:cubicBezTo>
                <a:lnTo>
                  <a:pt x="10052" y="8024"/>
                </a:lnTo>
                <a:cubicBezTo>
                  <a:pt x="11527" y="7329"/>
                  <a:pt x="12517" y="6063"/>
                  <a:pt x="12517" y="4616"/>
                </a:cubicBezTo>
                <a:cubicBezTo>
                  <a:pt x="12517" y="2637"/>
                  <a:pt x="10670" y="999"/>
                  <a:pt x="8262" y="704"/>
                </a:cubicBezTo>
                <a:cubicBezTo>
                  <a:pt x="8300" y="638"/>
                  <a:pt x="8319" y="581"/>
                  <a:pt x="8319" y="514"/>
                </a:cubicBezTo>
                <a:cubicBezTo>
                  <a:pt x="8319" y="228"/>
                  <a:pt x="7948" y="0"/>
                  <a:pt x="7482"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8028140" y="3984968"/>
            <a:ext cx="315941" cy="438266"/>
          </a:xfrm>
          <a:custGeom>
            <a:avLst/>
            <a:gdLst/>
            <a:ahLst/>
            <a:cxnLst/>
            <a:rect l="l" t="t" r="r" b="b"/>
            <a:pathLst>
              <a:path w="3665" h="5084" extrusionOk="0">
                <a:moveTo>
                  <a:pt x="1123" y="1"/>
                </a:moveTo>
                <a:cubicBezTo>
                  <a:pt x="714" y="1"/>
                  <a:pt x="333" y="96"/>
                  <a:pt x="0" y="267"/>
                </a:cubicBezTo>
                <a:cubicBezTo>
                  <a:pt x="276" y="448"/>
                  <a:pt x="533" y="648"/>
                  <a:pt x="762" y="867"/>
                </a:cubicBezTo>
                <a:cubicBezTo>
                  <a:pt x="876" y="848"/>
                  <a:pt x="1000" y="829"/>
                  <a:pt x="1123" y="829"/>
                </a:cubicBezTo>
                <a:cubicBezTo>
                  <a:pt x="2066" y="829"/>
                  <a:pt x="2837" y="1600"/>
                  <a:pt x="2837" y="2552"/>
                </a:cubicBezTo>
                <a:cubicBezTo>
                  <a:pt x="2837" y="3266"/>
                  <a:pt x="2399" y="3875"/>
                  <a:pt x="1771" y="4132"/>
                </a:cubicBezTo>
                <a:cubicBezTo>
                  <a:pt x="1695" y="4465"/>
                  <a:pt x="1552" y="4789"/>
                  <a:pt x="1371" y="5084"/>
                </a:cubicBezTo>
                <a:cubicBezTo>
                  <a:pt x="2656" y="4960"/>
                  <a:pt x="3665" y="3875"/>
                  <a:pt x="3665" y="2552"/>
                </a:cubicBezTo>
                <a:cubicBezTo>
                  <a:pt x="3665" y="1143"/>
                  <a:pt x="2523" y="1"/>
                  <a:pt x="1123"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1016773" y="2971145"/>
            <a:ext cx="447515" cy="1597139"/>
          </a:xfrm>
          <a:custGeom>
            <a:avLst/>
            <a:gdLst/>
            <a:ahLst/>
            <a:cxnLst/>
            <a:rect l="l" t="t" r="r" b="b"/>
            <a:pathLst>
              <a:path w="6284" h="22427" extrusionOk="0">
                <a:moveTo>
                  <a:pt x="3142" y="15544"/>
                </a:moveTo>
                <a:lnTo>
                  <a:pt x="6283" y="353"/>
                </a:lnTo>
                <a:lnTo>
                  <a:pt x="4570" y="1"/>
                </a:lnTo>
                <a:lnTo>
                  <a:pt x="3142" y="6892"/>
                </a:lnTo>
                <a:lnTo>
                  <a:pt x="3142" y="10186"/>
                </a:lnTo>
                <a:lnTo>
                  <a:pt x="5217" y="144"/>
                </a:lnTo>
                <a:lnTo>
                  <a:pt x="5626" y="229"/>
                </a:lnTo>
                <a:lnTo>
                  <a:pt x="3142" y="12251"/>
                </a:lnTo>
                <a:close/>
                <a:moveTo>
                  <a:pt x="1" y="22074"/>
                </a:moveTo>
                <a:lnTo>
                  <a:pt x="1714" y="22426"/>
                </a:lnTo>
                <a:lnTo>
                  <a:pt x="3142" y="15544"/>
                </a:lnTo>
                <a:lnTo>
                  <a:pt x="3142" y="12251"/>
                </a:lnTo>
                <a:lnTo>
                  <a:pt x="1067" y="22293"/>
                </a:lnTo>
                <a:lnTo>
                  <a:pt x="658" y="22207"/>
                </a:lnTo>
                <a:lnTo>
                  <a:pt x="3142" y="10186"/>
                </a:lnTo>
                <a:lnTo>
                  <a:pt x="3142" y="6892"/>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rot="-1653646">
            <a:off x="1175695" y="2095656"/>
            <a:ext cx="1328586" cy="612303"/>
          </a:xfrm>
          <a:custGeom>
            <a:avLst/>
            <a:gdLst/>
            <a:ahLst/>
            <a:cxnLst/>
            <a:rect l="l" t="t" r="r" b="b"/>
            <a:pathLst>
              <a:path w="23073" h="10633" extrusionOk="0">
                <a:moveTo>
                  <a:pt x="23073" y="1628"/>
                </a:moveTo>
                <a:lnTo>
                  <a:pt x="22416" y="1"/>
                </a:lnTo>
                <a:lnTo>
                  <a:pt x="11537" y="4370"/>
                </a:lnTo>
                <a:lnTo>
                  <a:pt x="11537" y="5093"/>
                </a:lnTo>
                <a:lnTo>
                  <a:pt x="22664" y="619"/>
                </a:lnTo>
                <a:lnTo>
                  <a:pt x="22816" y="1010"/>
                </a:lnTo>
                <a:lnTo>
                  <a:pt x="11537" y="5540"/>
                </a:lnTo>
                <a:lnTo>
                  <a:pt x="11537" y="6264"/>
                </a:lnTo>
                <a:close/>
                <a:moveTo>
                  <a:pt x="11537" y="4370"/>
                </a:moveTo>
                <a:lnTo>
                  <a:pt x="0" y="8996"/>
                </a:lnTo>
                <a:lnTo>
                  <a:pt x="647" y="10633"/>
                </a:lnTo>
                <a:lnTo>
                  <a:pt x="11537" y="6264"/>
                </a:lnTo>
                <a:lnTo>
                  <a:pt x="11537" y="5540"/>
                </a:lnTo>
                <a:lnTo>
                  <a:pt x="400" y="10005"/>
                </a:lnTo>
                <a:lnTo>
                  <a:pt x="248" y="9624"/>
                </a:lnTo>
                <a:lnTo>
                  <a:pt x="11537" y="5093"/>
                </a:lnTo>
                <a:lnTo>
                  <a:pt x="11537" y="437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2449659" y="1899878"/>
            <a:ext cx="226744" cy="226744"/>
          </a:xfrm>
          <a:custGeom>
            <a:avLst/>
            <a:gdLst/>
            <a:ahLst/>
            <a:cxnLst/>
            <a:rect l="l" t="t" r="r" b="b"/>
            <a:pathLst>
              <a:path w="3447" h="3447" extrusionOk="0">
                <a:moveTo>
                  <a:pt x="1724" y="3447"/>
                </a:moveTo>
                <a:cubicBezTo>
                  <a:pt x="2666" y="3447"/>
                  <a:pt x="3447" y="2666"/>
                  <a:pt x="3447" y="1724"/>
                </a:cubicBezTo>
                <a:cubicBezTo>
                  <a:pt x="3447" y="772"/>
                  <a:pt x="2666" y="1"/>
                  <a:pt x="1724" y="1"/>
                </a:cubicBezTo>
                <a:cubicBezTo>
                  <a:pt x="772" y="1"/>
                  <a:pt x="1" y="772"/>
                  <a:pt x="1" y="1724"/>
                </a:cubicBezTo>
                <a:cubicBezTo>
                  <a:pt x="1" y="2666"/>
                  <a:pt x="772" y="3447"/>
                  <a:pt x="1724" y="3447"/>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2164460" y="1379566"/>
            <a:ext cx="94481" cy="94481"/>
          </a:xfrm>
          <a:custGeom>
            <a:avLst/>
            <a:gdLst/>
            <a:ahLst/>
            <a:cxnLst/>
            <a:rect l="l" t="t" r="r" b="b"/>
            <a:pathLst>
              <a:path w="1096" h="1096" extrusionOk="0">
                <a:moveTo>
                  <a:pt x="553" y="1095"/>
                </a:moveTo>
                <a:cubicBezTo>
                  <a:pt x="848" y="1095"/>
                  <a:pt x="1096" y="848"/>
                  <a:pt x="1096" y="543"/>
                </a:cubicBezTo>
                <a:cubicBezTo>
                  <a:pt x="1096" y="248"/>
                  <a:pt x="848" y="1"/>
                  <a:pt x="553" y="1"/>
                </a:cubicBezTo>
                <a:cubicBezTo>
                  <a:pt x="248" y="1"/>
                  <a:pt x="1" y="248"/>
                  <a:pt x="1" y="543"/>
                </a:cubicBezTo>
                <a:cubicBezTo>
                  <a:pt x="1" y="848"/>
                  <a:pt x="248" y="1095"/>
                  <a:pt x="553" y="10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2123444" y="1396468"/>
            <a:ext cx="775875" cy="827183"/>
          </a:xfrm>
          <a:custGeom>
            <a:avLst/>
            <a:gdLst/>
            <a:ahLst/>
            <a:cxnLst/>
            <a:rect l="l" t="t" r="r" b="b"/>
            <a:pathLst>
              <a:path w="11795" h="12575" extrusionOk="0">
                <a:moveTo>
                  <a:pt x="1476" y="743"/>
                </a:moveTo>
                <a:cubicBezTo>
                  <a:pt x="2019" y="410"/>
                  <a:pt x="2599" y="172"/>
                  <a:pt x="3208" y="1"/>
                </a:cubicBezTo>
                <a:lnTo>
                  <a:pt x="5493" y="2809"/>
                </a:lnTo>
                <a:cubicBezTo>
                  <a:pt x="7777" y="2723"/>
                  <a:pt x="10262" y="4103"/>
                  <a:pt x="11794" y="6540"/>
                </a:cubicBezTo>
                <a:cubicBezTo>
                  <a:pt x="10128" y="7378"/>
                  <a:pt x="8415" y="8330"/>
                  <a:pt x="6683" y="9377"/>
                </a:cubicBezTo>
                <a:cubicBezTo>
                  <a:pt x="4950" y="10424"/>
                  <a:pt x="3313" y="11499"/>
                  <a:pt x="1790" y="12575"/>
                </a:cubicBezTo>
                <a:cubicBezTo>
                  <a:pt x="353" y="10091"/>
                  <a:pt x="286" y="7254"/>
                  <a:pt x="1419" y="5265"/>
                </a:cubicBezTo>
                <a:lnTo>
                  <a:pt x="1" y="1933"/>
                </a:lnTo>
                <a:cubicBezTo>
                  <a:pt x="429" y="1476"/>
                  <a:pt x="924" y="1077"/>
                  <a:pt x="1476" y="743"/>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1280489" y="2733925"/>
            <a:ext cx="289560" cy="289489"/>
          </a:xfrm>
          <a:custGeom>
            <a:avLst/>
            <a:gdLst/>
            <a:ahLst/>
            <a:cxnLst/>
            <a:rect l="l" t="t" r="r" b="b"/>
            <a:pathLst>
              <a:path w="4066" h="4065" extrusionOk="0">
                <a:moveTo>
                  <a:pt x="715" y="743"/>
                </a:moveTo>
                <a:cubicBezTo>
                  <a:pt x="1428" y="10"/>
                  <a:pt x="2590" y="0"/>
                  <a:pt x="3323" y="714"/>
                </a:cubicBezTo>
                <a:cubicBezTo>
                  <a:pt x="4056" y="1428"/>
                  <a:pt x="4065" y="2599"/>
                  <a:pt x="3351" y="3322"/>
                </a:cubicBezTo>
                <a:cubicBezTo>
                  <a:pt x="2637" y="4055"/>
                  <a:pt x="1466" y="4065"/>
                  <a:pt x="734" y="3351"/>
                </a:cubicBezTo>
                <a:cubicBezTo>
                  <a:pt x="10" y="2637"/>
                  <a:pt x="1" y="1466"/>
                  <a:pt x="715" y="743"/>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2200476" y="1550523"/>
            <a:ext cx="284301" cy="192275"/>
          </a:xfrm>
          <a:custGeom>
            <a:avLst/>
            <a:gdLst/>
            <a:ahLst/>
            <a:cxnLst/>
            <a:rect l="l" t="t" r="r" b="b"/>
            <a:pathLst>
              <a:path w="4322" h="2923" extrusionOk="0">
                <a:moveTo>
                  <a:pt x="3941" y="1"/>
                </a:moveTo>
                <a:cubicBezTo>
                  <a:pt x="2618" y="191"/>
                  <a:pt x="733" y="1266"/>
                  <a:pt x="0" y="2342"/>
                </a:cubicBezTo>
                <a:lnTo>
                  <a:pt x="248" y="2923"/>
                </a:lnTo>
                <a:cubicBezTo>
                  <a:pt x="752" y="1838"/>
                  <a:pt x="3046" y="534"/>
                  <a:pt x="4322" y="467"/>
                </a:cubicBezTo>
                <a:lnTo>
                  <a:pt x="39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799919" y="4293104"/>
            <a:ext cx="625695" cy="313275"/>
          </a:xfrm>
          <a:custGeom>
            <a:avLst/>
            <a:gdLst/>
            <a:ahLst/>
            <a:cxnLst/>
            <a:rect l="l" t="t" r="r" b="b"/>
            <a:pathLst>
              <a:path w="8786" h="4399" extrusionOk="0">
                <a:moveTo>
                  <a:pt x="4398" y="1"/>
                </a:moveTo>
                <a:cubicBezTo>
                  <a:pt x="6825" y="1"/>
                  <a:pt x="8786" y="1971"/>
                  <a:pt x="8786" y="4398"/>
                </a:cubicBezTo>
                <a:lnTo>
                  <a:pt x="8786" y="4398"/>
                </a:lnTo>
                <a:lnTo>
                  <a:pt x="0" y="4398"/>
                </a:lnTo>
                <a:lnTo>
                  <a:pt x="0" y="4398"/>
                </a:lnTo>
                <a:cubicBezTo>
                  <a:pt x="0" y="1971"/>
                  <a:pt x="1961" y="1"/>
                  <a:pt x="4398"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6929442" y="4277979"/>
            <a:ext cx="382405" cy="300338"/>
          </a:xfrm>
          <a:custGeom>
            <a:avLst/>
            <a:gdLst/>
            <a:ahLst/>
            <a:cxnLst/>
            <a:rect l="l" t="t" r="r" b="b"/>
            <a:pathLst>
              <a:path w="4436" h="3484" extrusionOk="0">
                <a:moveTo>
                  <a:pt x="10" y="0"/>
                </a:moveTo>
                <a:cubicBezTo>
                  <a:pt x="0" y="0"/>
                  <a:pt x="0" y="2922"/>
                  <a:pt x="1142" y="3484"/>
                </a:cubicBezTo>
                <a:lnTo>
                  <a:pt x="3303" y="3484"/>
                </a:lnTo>
                <a:cubicBezTo>
                  <a:pt x="4436" y="2922"/>
                  <a:pt x="4436" y="0"/>
                  <a:pt x="4436"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6980303" y="4589782"/>
            <a:ext cx="281546" cy="20603"/>
          </a:xfrm>
          <a:custGeom>
            <a:avLst/>
            <a:gdLst/>
            <a:ahLst/>
            <a:cxnLst/>
            <a:rect l="l" t="t" r="r" b="b"/>
            <a:pathLst>
              <a:path w="3266" h="239" extrusionOk="0">
                <a:moveTo>
                  <a:pt x="0" y="0"/>
                </a:moveTo>
                <a:lnTo>
                  <a:pt x="0" y="238"/>
                </a:lnTo>
                <a:lnTo>
                  <a:pt x="3265" y="238"/>
                </a:lnTo>
                <a:lnTo>
                  <a:pt x="3265"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7302715" y="4277979"/>
            <a:ext cx="101894" cy="164996"/>
          </a:xfrm>
          <a:custGeom>
            <a:avLst/>
            <a:gdLst/>
            <a:ahLst/>
            <a:cxnLst/>
            <a:rect l="l" t="t" r="r" b="b"/>
            <a:pathLst>
              <a:path w="1182" h="1914" extrusionOk="0">
                <a:moveTo>
                  <a:pt x="220" y="0"/>
                </a:moveTo>
                <a:cubicBezTo>
                  <a:pt x="220" y="0"/>
                  <a:pt x="220" y="143"/>
                  <a:pt x="210" y="362"/>
                </a:cubicBezTo>
                <a:lnTo>
                  <a:pt x="220" y="362"/>
                </a:lnTo>
                <a:cubicBezTo>
                  <a:pt x="553" y="362"/>
                  <a:pt x="820" y="628"/>
                  <a:pt x="820" y="961"/>
                </a:cubicBezTo>
                <a:cubicBezTo>
                  <a:pt x="820" y="1285"/>
                  <a:pt x="553" y="1552"/>
                  <a:pt x="220" y="1552"/>
                </a:cubicBezTo>
                <a:cubicBezTo>
                  <a:pt x="172" y="1552"/>
                  <a:pt x="125" y="1552"/>
                  <a:pt x="77" y="1533"/>
                </a:cubicBezTo>
                <a:cubicBezTo>
                  <a:pt x="58" y="1656"/>
                  <a:pt x="30" y="1771"/>
                  <a:pt x="1" y="1894"/>
                </a:cubicBezTo>
                <a:cubicBezTo>
                  <a:pt x="77" y="1904"/>
                  <a:pt x="144" y="1913"/>
                  <a:pt x="220" y="1913"/>
                </a:cubicBezTo>
                <a:cubicBezTo>
                  <a:pt x="753" y="1913"/>
                  <a:pt x="1181" y="1485"/>
                  <a:pt x="1181" y="961"/>
                </a:cubicBezTo>
                <a:cubicBezTo>
                  <a:pt x="1181" y="428"/>
                  <a:pt x="753" y="0"/>
                  <a:pt x="22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7040217" y="4272203"/>
            <a:ext cx="150169" cy="146980"/>
          </a:xfrm>
          <a:custGeom>
            <a:avLst/>
            <a:gdLst/>
            <a:ahLst/>
            <a:cxnLst/>
            <a:rect l="l" t="t" r="r" b="b"/>
            <a:pathLst>
              <a:path w="1742" h="1705" extrusionOk="0">
                <a:moveTo>
                  <a:pt x="76" y="0"/>
                </a:moveTo>
                <a:cubicBezTo>
                  <a:pt x="38" y="10"/>
                  <a:pt x="10" y="48"/>
                  <a:pt x="0" y="67"/>
                </a:cubicBezTo>
                <a:lnTo>
                  <a:pt x="76" y="67"/>
                </a:lnTo>
                <a:cubicBezTo>
                  <a:pt x="428" y="67"/>
                  <a:pt x="800" y="162"/>
                  <a:pt x="1085" y="296"/>
                </a:cubicBezTo>
                <a:cubicBezTo>
                  <a:pt x="1257" y="372"/>
                  <a:pt x="1409" y="476"/>
                  <a:pt x="1514" y="610"/>
                </a:cubicBezTo>
                <a:cubicBezTo>
                  <a:pt x="1609" y="733"/>
                  <a:pt x="1675" y="895"/>
                  <a:pt x="1675" y="1095"/>
                </a:cubicBezTo>
                <a:cubicBezTo>
                  <a:pt x="1675" y="1266"/>
                  <a:pt x="1628" y="1457"/>
                  <a:pt x="1523" y="1676"/>
                </a:cubicBezTo>
                <a:lnTo>
                  <a:pt x="1590" y="1704"/>
                </a:lnTo>
                <a:cubicBezTo>
                  <a:pt x="1694" y="1476"/>
                  <a:pt x="1742" y="1276"/>
                  <a:pt x="1742" y="1095"/>
                </a:cubicBezTo>
                <a:cubicBezTo>
                  <a:pt x="1742" y="886"/>
                  <a:pt x="1675" y="705"/>
                  <a:pt x="1561" y="562"/>
                </a:cubicBezTo>
                <a:cubicBezTo>
                  <a:pt x="1456" y="419"/>
                  <a:pt x="1295" y="315"/>
                  <a:pt x="1114" y="229"/>
                </a:cubicBezTo>
                <a:cubicBezTo>
                  <a:pt x="819" y="96"/>
                  <a:pt x="438" y="0"/>
                  <a:pt x="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7085303" y="4388752"/>
            <a:ext cx="145342" cy="145255"/>
          </a:xfrm>
          <a:custGeom>
            <a:avLst/>
            <a:gdLst/>
            <a:ahLst/>
            <a:cxnLst/>
            <a:rect l="l" t="t" r="r" b="b"/>
            <a:pathLst>
              <a:path w="1686" h="1685" extrusionOk="0">
                <a:moveTo>
                  <a:pt x="467" y="0"/>
                </a:moveTo>
                <a:lnTo>
                  <a:pt x="1685" y="466"/>
                </a:lnTo>
                <a:lnTo>
                  <a:pt x="1219" y="1685"/>
                </a:lnTo>
                <a:lnTo>
                  <a:pt x="724" y="1257"/>
                </a:lnTo>
                <a:lnTo>
                  <a:pt x="1" y="1218"/>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7132113" y="4399355"/>
            <a:ext cx="76378" cy="76464"/>
          </a:xfrm>
          <a:custGeom>
            <a:avLst/>
            <a:gdLst/>
            <a:ahLst/>
            <a:cxnLst/>
            <a:rect l="l" t="t" r="r" b="b"/>
            <a:pathLst>
              <a:path w="886" h="887" extrusionOk="0">
                <a:moveTo>
                  <a:pt x="248" y="1"/>
                </a:moveTo>
                <a:lnTo>
                  <a:pt x="885" y="248"/>
                </a:lnTo>
                <a:lnTo>
                  <a:pt x="647" y="886"/>
                </a:lnTo>
                <a:lnTo>
                  <a:pt x="381" y="658"/>
                </a:lnTo>
                <a:lnTo>
                  <a:pt x="0" y="6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txBox="1">
            <a:spLocks noGrp="1"/>
          </p:cNvSpPr>
          <p:nvPr>
            <p:ph type="subTitle" idx="1"/>
          </p:nvPr>
        </p:nvSpPr>
        <p:spPr>
          <a:xfrm>
            <a:off x="2990074" y="2061932"/>
            <a:ext cx="3017917" cy="1591578"/>
          </a:xfrm>
          <a:prstGeom prst="rect">
            <a:avLst/>
          </a:prstGeom>
        </p:spPr>
        <p:txBody>
          <a:bodyPr spcFirstLastPara="1" wrap="square" lIns="91425" tIns="91425" rIns="91425" bIns="91425" anchor="ctr" anchorCtr="0">
            <a:noAutofit/>
          </a:bodyPr>
          <a:lstStyle/>
          <a:p>
            <a:pPr marL="457200" algn="l">
              <a:lnSpc>
                <a:spcPct val="150000"/>
              </a:lnSpc>
              <a:spcAft>
                <a:spcPts val="800"/>
              </a:spcAft>
            </a:pPr>
            <a:r>
              <a:rPr lang="en-US" sz="14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r>
              <a:rPr lang="id-ID" sz="14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arti moral dari segi Bahasa</a:t>
            </a:r>
            <a:r>
              <a:rPr lang="en-US" sz="14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r>
              <a:rPr lang="id-ID" sz="14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berasal dari bahasa latin, mores yaitu jamak dari kata mos yang berarti adat kebiasaan. </a:t>
            </a:r>
            <a:endParaRPr lang="en-ID" sz="14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grpSp>
        <p:nvGrpSpPr>
          <p:cNvPr id="881" name="Google Shape;881;p33"/>
          <p:cNvGrpSpPr/>
          <p:nvPr/>
        </p:nvGrpSpPr>
        <p:grpSpPr>
          <a:xfrm>
            <a:off x="7177631" y="1908479"/>
            <a:ext cx="896114" cy="1304998"/>
            <a:chOff x="7177631" y="1908479"/>
            <a:chExt cx="896114" cy="1304998"/>
          </a:xfrm>
        </p:grpSpPr>
        <p:grpSp>
          <p:nvGrpSpPr>
            <p:cNvPr id="882" name="Google Shape;882;p33"/>
            <p:cNvGrpSpPr/>
            <p:nvPr/>
          </p:nvGrpSpPr>
          <p:grpSpPr>
            <a:xfrm>
              <a:off x="7177631" y="1908479"/>
              <a:ext cx="896114" cy="896116"/>
              <a:chOff x="7236275" y="2933850"/>
              <a:chExt cx="162125" cy="160600"/>
            </a:xfrm>
          </p:grpSpPr>
          <p:sp>
            <p:nvSpPr>
              <p:cNvPr id="883" name="Google Shape;883;p33"/>
              <p:cNvSpPr/>
              <p:nvPr/>
            </p:nvSpPr>
            <p:spPr>
              <a:xfrm>
                <a:off x="7315450" y="2933850"/>
                <a:ext cx="4075" cy="8450"/>
              </a:xfrm>
              <a:custGeom>
                <a:avLst/>
                <a:gdLst/>
                <a:ahLst/>
                <a:cxnLst/>
                <a:rect l="l" t="t" r="r" b="b"/>
                <a:pathLst>
                  <a:path w="163" h="338" extrusionOk="0">
                    <a:moveTo>
                      <a:pt x="76" y="1"/>
                    </a:moveTo>
                    <a:cubicBezTo>
                      <a:pt x="38" y="1"/>
                      <a:pt x="1" y="38"/>
                      <a:pt x="1" y="76"/>
                    </a:cubicBezTo>
                    <a:lnTo>
                      <a:pt x="1" y="338"/>
                    </a:lnTo>
                    <a:lnTo>
                      <a:pt x="163" y="338"/>
                    </a:lnTo>
                    <a:lnTo>
                      <a:pt x="163" y="76"/>
                    </a:lnTo>
                    <a:cubicBezTo>
                      <a:pt x="163" y="38"/>
                      <a:pt x="125" y="1"/>
                      <a:pt x="76"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7302050" y="3014300"/>
                <a:ext cx="17800" cy="80150"/>
              </a:xfrm>
              <a:custGeom>
                <a:avLst/>
                <a:gdLst/>
                <a:ahLst/>
                <a:cxnLst/>
                <a:rect l="l" t="t" r="r" b="b"/>
                <a:pathLst>
                  <a:path w="712" h="3206" extrusionOk="0">
                    <a:moveTo>
                      <a:pt x="711" y="0"/>
                    </a:moveTo>
                    <a:cubicBezTo>
                      <a:pt x="661" y="88"/>
                      <a:pt x="649" y="200"/>
                      <a:pt x="649" y="312"/>
                    </a:cubicBezTo>
                    <a:cubicBezTo>
                      <a:pt x="636" y="250"/>
                      <a:pt x="599" y="138"/>
                      <a:pt x="574" y="50"/>
                    </a:cubicBezTo>
                    <a:lnTo>
                      <a:pt x="574" y="2744"/>
                    </a:lnTo>
                    <a:lnTo>
                      <a:pt x="574" y="2769"/>
                    </a:lnTo>
                    <a:cubicBezTo>
                      <a:pt x="574" y="2869"/>
                      <a:pt x="574" y="2993"/>
                      <a:pt x="512" y="3056"/>
                    </a:cubicBezTo>
                    <a:cubicBezTo>
                      <a:pt x="474" y="3081"/>
                      <a:pt x="412" y="3106"/>
                      <a:pt x="350" y="3106"/>
                    </a:cubicBezTo>
                    <a:cubicBezTo>
                      <a:pt x="287" y="3106"/>
                      <a:pt x="237" y="3081"/>
                      <a:pt x="212" y="3043"/>
                    </a:cubicBezTo>
                    <a:cubicBezTo>
                      <a:pt x="138" y="2956"/>
                      <a:pt x="138" y="2806"/>
                      <a:pt x="150" y="2757"/>
                    </a:cubicBezTo>
                    <a:cubicBezTo>
                      <a:pt x="150" y="2732"/>
                      <a:pt x="138" y="2694"/>
                      <a:pt x="100" y="2694"/>
                    </a:cubicBezTo>
                    <a:cubicBezTo>
                      <a:pt x="63" y="2694"/>
                      <a:pt x="38" y="2707"/>
                      <a:pt x="38" y="2744"/>
                    </a:cubicBezTo>
                    <a:cubicBezTo>
                      <a:pt x="38" y="2757"/>
                      <a:pt x="0" y="2993"/>
                      <a:pt x="125" y="3118"/>
                    </a:cubicBezTo>
                    <a:cubicBezTo>
                      <a:pt x="187" y="3181"/>
                      <a:pt x="275" y="3205"/>
                      <a:pt x="362" y="3205"/>
                    </a:cubicBezTo>
                    <a:cubicBezTo>
                      <a:pt x="474" y="3205"/>
                      <a:pt x="549" y="3181"/>
                      <a:pt x="612" y="3118"/>
                    </a:cubicBezTo>
                    <a:cubicBezTo>
                      <a:pt x="711" y="3006"/>
                      <a:pt x="711" y="2856"/>
                      <a:pt x="711" y="2744"/>
                    </a:cubicBezTo>
                    <a:lnTo>
                      <a:pt x="711"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236275" y="2942275"/>
                <a:ext cx="162125" cy="81100"/>
              </a:xfrm>
              <a:custGeom>
                <a:avLst/>
                <a:gdLst/>
                <a:ahLst/>
                <a:cxnLst/>
                <a:rect l="l" t="t" r="r" b="b"/>
                <a:pathLst>
                  <a:path w="6485" h="3244" extrusionOk="0">
                    <a:moveTo>
                      <a:pt x="3168" y="1"/>
                    </a:moveTo>
                    <a:cubicBezTo>
                      <a:pt x="1409" y="26"/>
                      <a:pt x="0" y="1460"/>
                      <a:pt x="0" y="3243"/>
                    </a:cubicBezTo>
                    <a:cubicBezTo>
                      <a:pt x="0" y="2782"/>
                      <a:pt x="362" y="2432"/>
                      <a:pt x="811" y="2432"/>
                    </a:cubicBezTo>
                    <a:cubicBezTo>
                      <a:pt x="1272" y="2432"/>
                      <a:pt x="1621" y="2782"/>
                      <a:pt x="1621" y="3243"/>
                    </a:cubicBezTo>
                    <a:cubicBezTo>
                      <a:pt x="1621" y="2782"/>
                      <a:pt x="1983" y="2432"/>
                      <a:pt x="2432" y="2432"/>
                    </a:cubicBezTo>
                    <a:cubicBezTo>
                      <a:pt x="2781" y="2432"/>
                      <a:pt x="3055" y="2632"/>
                      <a:pt x="3180" y="2944"/>
                    </a:cubicBezTo>
                    <a:cubicBezTo>
                      <a:pt x="3218" y="3031"/>
                      <a:pt x="3243" y="3143"/>
                      <a:pt x="3243" y="3243"/>
                    </a:cubicBezTo>
                    <a:cubicBezTo>
                      <a:pt x="3243" y="3131"/>
                      <a:pt x="3267" y="3019"/>
                      <a:pt x="3305" y="2931"/>
                    </a:cubicBezTo>
                    <a:cubicBezTo>
                      <a:pt x="3430" y="2632"/>
                      <a:pt x="3716" y="2432"/>
                      <a:pt x="4053" y="2432"/>
                    </a:cubicBezTo>
                    <a:cubicBezTo>
                      <a:pt x="4515" y="2432"/>
                      <a:pt x="4864" y="2782"/>
                      <a:pt x="4864" y="3243"/>
                    </a:cubicBezTo>
                    <a:cubicBezTo>
                      <a:pt x="4864" y="2782"/>
                      <a:pt x="5225" y="2432"/>
                      <a:pt x="5674" y="2432"/>
                    </a:cubicBezTo>
                    <a:cubicBezTo>
                      <a:pt x="6136" y="2432"/>
                      <a:pt x="6485" y="2782"/>
                      <a:pt x="6485" y="3243"/>
                    </a:cubicBezTo>
                    <a:cubicBezTo>
                      <a:pt x="6485" y="1460"/>
                      <a:pt x="5088" y="26"/>
                      <a:pt x="333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33"/>
            <p:cNvSpPr/>
            <p:nvPr/>
          </p:nvSpPr>
          <p:spPr>
            <a:xfrm>
              <a:off x="7717975" y="2481563"/>
              <a:ext cx="123620" cy="174277"/>
            </a:xfrm>
            <a:custGeom>
              <a:avLst/>
              <a:gdLst/>
              <a:ahLst/>
              <a:cxnLst/>
              <a:rect l="l" t="t" r="r" b="b"/>
              <a:pathLst>
                <a:path w="1186" h="1672" extrusionOk="0">
                  <a:moveTo>
                    <a:pt x="586" y="0"/>
                  </a:moveTo>
                  <a:cubicBezTo>
                    <a:pt x="586" y="0"/>
                    <a:pt x="0" y="748"/>
                    <a:pt x="0" y="1085"/>
                  </a:cubicBezTo>
                  <a:cubicBezTo>
                    <a:pt x="0" y="1409"/>
                    <a:pt x="262" y="1671"/>
                    <a:pt x="586" y="1671"/>
                  </a:cubicBezTo>
                  <a:cubicBezTo>
                    <a:pt x="911" y="1671"/>
                    <a:pt x="1185" y="1409"/>
                    <a:pt x="1185" y="1085"/>
                  </a:cubicBezTo>
                  <a:cubicBezTo>
                    <a:pt x="1185" y="748"/>
                    <a:pt x="586" y="0"/>
                    <a:pt x="58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17975" y="2759756"/>
              <a:ext cx="123620" cy="174277"/>
            </a:xfrm>
            <a:custGeom>
              <a:avLst/>
              <a:gdLst/>
              <a:ahLst/>
              <a:cxnLst/>
              <a:rect l="l" t="t" r="r" b="b"/>
              <a:pathLst>
                <a:path w="1186" h="1672" extrusionOk="0">
                  <a:moveTo>
                    <a:pt x="586" y="0"/>
                  </a:moveTo>
                  <a:cubicBezTo>
                    <a:pt x="586" y="0"/>
                    <a:pt x="0" y="748"/>
                    <a:pt x="0" y="1073"/>
                  </a:cubicBezTo>
                  <a:cubicBezTo>
                    <a:pt x="0" y="1409"/>
                    <a:pt x="262" y="1671"/>
                    <a:pt x="586" y="1671"/>
                  </a:cubicBezTo>
                  <a:cubicBezTo>
                    <a:pt x="911" y="1671"/>
                    <a:pt x="1185" y="1409"/>
                    <a:pt x="1185" y="1073"/>
                  </a:cubicBezTo>
                  <a:cubicBezTo>
                    <a:pt x="1185" y="761"/>
                    <a:pt x="586" y="0"/>
                    <a:pt x="58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717975" y="3039200"/>
              <a:ext cx="123620" cy="174277"/>
            </a:xfrm>
            <a:custGeom>
              <a:avLst/>
              <a:gdLst/>
              <a:ahLst/>
              <a:cxnLst/>
              <a:rect l="l" t="t" r="r" b="b"/>
              <a:pathLst>
                <a:path w="1186" h="1672" extrusionOk="0">
                  <a:moveTo>
                    <a:pt x="586" y="0"/>
                  </a:moveTo>
                  <a:cubicBezTo>
                    <a:pt x="586" y="0"/>
                    <a:pt x="0" y="749"/>
                    <a:pt x="0" y="1073"/>
                  </a:cubicBezTo>
                  <a:cubicBezTo>
                    <a:pt x="0" y="1410"/>
                    <a:pt x="262" y="1671"/>
                    <a:pt x="586" y="1671"/>
                  </a:cubicBezTo>
                  <a:cubicBezTo>
                    <a:pt x="911" y="1671"/>
                    <a:pt x="1185" y="1410"/>
                    <a:pt x="1185" y="1073"/>
                  </a:cubicBezTo>
                  <a:cubicBezTo>
                    <a:pt x="1185" y="749"/>
                    <a:pt x="586" y="0"/>
                    <a:pt x="58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910282" y="2634887"/>
              <a:ext cx="123620" cy="174277"/>
            </a:xfrm>
            <a:custGeom>
              <a:avLst/>
              <a:gdLst/>
              <a:ahLst/>
              <a:cxnLst/>
              <a:rect l="l" t="t" r="r" b="b"/>
              <a:pathLst>
                <a:path w="1186" h="1672" extrusionOk="0">
                  <a:moveTo>
                    <a:pt x="600" y="1"/>
                  </a:moveTo>
                  <a:cubicBezTo>
                    <a:pt x="600" y="1"/>
                    <a:pt x="1" y="749"/>
                    <a:pt x="1" y="1073"/>
                  </a:cubicBezTo>
                  <a:cubicBezTo>
                    <a:pt x="1" y="1398"/>
                    <a:pt x="275" y="1672"/>
                    <a:pt x="600" y="1672"/>
                  </a:cubicBezTo>
                  <a:cubicBezTo>
                    <a:pt x="924" y="1672"/>
                    <a:pt x="1186" y="1398"/>
                    <a:pt x="1186" y="1073"/>
                  </a:cubicBezTo>
                  <a:cubicBezTo>
                    <a:pt x="1186" y="749"/>
                    <a:pt x="600" y="1"/>
                    <a:pt x="600"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910282" y="2914435"/>
              <a:ext cx="123620" cy="174277"/>
            </a:xfrm>
            <a:custGeom>
              <a:avLst/>
              <a:gdLst/>
              <a:ahLst/>
              <a:cxnLst/>
              <a:rect l="l" t="t" r="r" b="b"/>
              <a:pathLst>
                <a:path w="1186" h="1672" extrusionOk="0">
                  <a:moveTo>
                    <a:pt x="600" y="0"/>
                  </a:moveTo>
                  <a:cubicBezTo>
                    <a:pt x="600" y="0"/>
                    <a:pt x="1" y="748"/>
                    <a:pt x="1" y="1073"/>
                  </a:cubicBezTo>
                  <a:cubicBezTo>
                    <a:pt x="1" y="1397"/>
                    <a:pt x="275" y="1671"/>
                    <a:pt x="600" y="1671"/>
                  </a:cubicBezTo>
                  <a:cubicBezTo>
                    <a:pt x="924" y="1671"/>
                    <a:pt x="1186" y="1397"/>
                    <a:pt x="1186" y="1073"/>
                  </a:cubicBezTo>
                  <a:cubicBezTo>
                    <a:pt x="1186" y="748"/>
                    <a:pt x="600" y="0"/>
                    <a:pt x="60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5"/>
        <p:cNvGrpSpPr/>
        <p:nvPr/>
      </p:nvGrpSpPr>
      <p:grpSpPr>
        <a:xfrm>
          <a:off x="0" y="0"/>
          <a:ext cx="0" cy="0"/>
          <a:chOff x="0" y="0"/>
          <a:chExt cx="0" cy="0"/>
        </a:xfrm>
      </p:grpSpPr>
      <p:sp>
        <p:nvSpPr>
          <p:cNvPr id="756" name="Google Shape;756;p32"/>
          <p:cNvSpPr txBox="1">
            <a:spLocks noGrp="1"/>
          </p:cNvSpPr>
          <p:nvPr>
            <p:ph type="title"/>
          </p:nvPr>
        </p:nvSpPr>
        <p:spPr>
          <a:xfrm>
            <a:off x="2392800" y="2467325"/>
            <a:ext cx="435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Hukum</a:t>
            </a:r>
            <a:endParaRPr dirty="0"/>
          </a:p>
        </p:txBody>
      </p:sp>
      <p:sp>
        <p:nvSpPr>
          <p:cNvPr id="757" name="Google Shape;757;p32"/>
          <p:cNvSpPr txBox="1">
            <a:spLocks noGrp="1"/>
          </p:cNvSpPr>
          <p:nvPr>
            <p:ph type="subTitle" idx="1"/>
          </p:nvPr>
        </p:nvSpPr>
        <p:spPr>
          <a:xfrm>
            <a:off x="-443756" y="2941372"/>
            <a:ext cx="9587756" cy="1547927"/>
          </a:xfrm>
          <a:prstGeom prst="rect">
            <a:avLst/>
          </a:prstGeom>
        </p:spPr>
        <p:txBody>
          <a:bodyPr spcFirstLastPara="1" wrap="square" lIns="91425" tIns="91425" rIns="91425" bIns="91425" anchor="ctr" anchorCtr="0">
            <a:noAutofit/>
          </a:bodyPr>
          <a:lstStyle/>
          <a:p>
            <a:pPr marL="900430">
              <a:lnSpc>
                <a:spcPct val="150000"/>
              </a:lnSpc>
              <a:spcAft>
                <a:spcPts val="800"/>
              </a:spcAft>
            </a:pPr>
            <a:r>
              <a:rPr lang="fi-FI" sz="1800" dirty="0">
                <a:effectLst/>
                <a:latin typeface="Open Sans" panose="020B0606030504020204" pitchFamily="34" charset="0"/>
                <a:ea typeface="Open Sans" panose="020B0606030504020204" pitchFamily="34" charset="0"/>
                <a:cs typeface="Open Sans" panose="020B0606030504020204" pitchFamily="34" charset="0"/>
              </a:rPr>
              <a:t>hukum adalah semua persoalan yang ada dalam masyarakat yang sifatnya mendasar dan memerlukan pemecahan masalah secara hukum</a:t>
            </a:r>
            <a:r>
              <a:rPr lang="id-ID" sz="18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en-ID" sz="1800" dirty="0">
              <a:effectLst/>
              <a:latin typeface="Open Sans" panose="020B0606030504020204" pitchFamily="34" charset="0"/>
              <a:ea typeface="Open Sans" panose="020B0606030504020204" pitchFamily="34" charset="0"/>
              <a:cs typeface="Open Sans" panose="020B0606030504020204" pitchFamily="34" charset="0"/>
            </a:endParaRPr>
          </a:p>
        </p:txBody>
      </p:sp>
      <p:grpSp>
        <p:nvGrpSpPr>
          <p:cNvPr id="758" name="Google Shape;758;p32"/>
          <p:cNvGrpSpPr/>
          <p:nvPr/>
        </p:nvGrpSpPr>
        <p:grpSpPr>
          <a:xfrm>
            <a:off x="1098708" y="4287711"/>
            <a:ext cx="1865349" cy="855779"/>
            <a:chOff x="2475997" y="4254343"/>
            <a:chExt cx="775613" cy="350055"/>
          </a:xfrm>
        </p:grpSpPr>
        <p:sp>
          <p:nvSpPr>
            <p:cNvPr id="759" name="Google Shape;759;p32"/>
            <p:cNvSpPr/>
            <p:nvPr/>
          </p:nvSpPr>
          <p:spPr>
            <a:xfrm>
              <a:off x="2515811" y="4254343"/>
              <a:ext cx="656136" cy="156626"/>
            </a:xfrm>
            <a:custGeom>
              <a:avLst/>
              <a:gdLst/>
              <a:ahLst/>
              <a:cxnLst/>
              <a:rect l="l" t="t" r="r" b="b"/>
              <a:pathLst>
                <a:path w="20682" h="4937" extrusionOk="0">
                  <a:moveTo>
                    <a:pt x="5915" y="1224"/>
                  </a:moveTo>
                  <a:cubicBezTo>
                    <a:pt x="6392" y="1224"/>
                    <a:pt x="6753" y="1298"/>
                    <a:pt x="6822" y="1387"/>
                  </a:cubicBezTo>
                  <a:cubicBezTo>
                    <a:pt x="6979" y="1592"/>
                    <a:pt x="7087" y="3729"/>
                    <a:pt x="6918" y="3874"/>
                  </a:cubicBezTo>
                  <a:cubicBezTo>
                    <a:pt x="6840" y="3953"/>
                    <a:pt x="5883" y="3992"/>
                    <a:pt x="4931" y="3992"/>
                  </a:cubicBezTo>
                  <a:cubicBezTo>
                    <a:pt x="3979" y="3992"/>
                    <a:pt x="3031" y="3953"/>
                    <a:pt x="2971" y="3874"/>
                  </a:cubicBezTo>
                  <a:cubicBezTo>
                    <a:pt x="2850" y="3729"/>
                    <a:pt x="2765" y="2365"/>
                    <a:pt x="3876" y="1713"/>
                  </a:cubicBezTo>
                  <a:cubicBezTo>
                    <a:pt x="4495" y="1346"/>
                    <a:pt x="5301" y="1224"/>
                    <a:pt x="5915" y="1224"/>
                  </a:cubicBezTo>
                  <a:close/>
                  <a:moveTo>
                    <a:pt x="8970" y="1095"/>
                  </a:moveTo>
                  <a:cubicBezTo>
                    <a:pt x="9775" y="1095"/>
                    <a:pt x="10834" y="1223"/>
                    <a:pt x="11651" y="1605"/>
                  </a:cubicBezTo>
                  <a:cubicBezTo>
                    <a:pt x="13100" y="2293"/>
                    <a:pt x="12991" y="3717"/>
                    <a:pt x="12834" y="3874"/>
                  </a:cubicBezTo>
                  <a:cubicBezTo>
                    <a:pt x="12756" y="3953"/>
                    <a:pt x="11512" y="3992"/>
                    <a:pt x="10262" y="3992"/>
                  </a:cubicBezTo>
                  <a:cubicBezTo>
                    <a:pt x="9013" y="3992"/>
                    <a:pt x="7757" y="3953"/>
                    <a:pt x="7655" y="3874"/>
                  </a:cubicBezTo>
                  <a:cubicBezTo>
                    <a:pt x="7437" y="3717"/>
                    <a:pt x="7570" y="1472"/>
                    <a:pt x="7788" y="1267"/>
                  </a:cubicBezTo>
                  <a:cubicBezTo>
                    <a:pt x="7877" y="1172"/>
                    <a:pt x="8347" y="1095"/>
                    <a:pt x="8970" y="1095"/>
                  </a:cubicBezTo>
                  <a:close/>
                  <a:moveTo>
                    <a:pt x="8934" y="4526"/>
                  </a:moveTo>
                  <a:lnTo>
                    <a:pt x="8934" y="4671"/>
                  </a:lnTo>
                  <a:lnTo>
                    <a:pt x="7872" y="4671"/>
                  </a:lnTo>
                  <a:lnTo>
                    <a:pt x="7872" y="4526"/>
                  </a:lnTo>
                  <a:close/>
                  <a:moveTo>
                    <a:pt x="10347" y="4526"/>
                  </a:moveTo>
                  <a:lnTo>
                    <a:pt x="10347" y="4671"/>
                  </a:lnTo>
                  <a:lnTo>
                    <a:pt x="9297" y="4671"/>
                  </a:lnTo>
                  <a:lnTo>
                    <a:pt x="9297" y="4526"/>
                  </a:lnTo>
                  <a:close/>
                  <a:moveTo>
                    <a:pt x="8576" y="1"/>
                  </a:moveTo>
                  <a:cubicBezTo>
                    <a:pt x="7748" y="1"/>
                    <a:pt x="6802" y="61"/>
                    <a:pt x="5747" y="216"/>
                  </a:cubicBezTo>
                  <a:cubicBezTo>
                    <a:pt x="2874" y="627"/>
                    <a:pt x="918" y="2993"/>
                    <a:pt x="1" y="4381"/>
                  </a:cubicBezTo>
                  <a:lnTo>
                    <a:pt x="7341" y="4381"/>
                  </a:lnTo>
                  <a:lnTo>
                    <a:pt x="7341" y="4937"/>
                  </a:lnTo>
                  <a:lnTo>
                    <a:pt x="20681" y="4937"/>
                  </a:lnTo>
                  <a:cubicBezTo>
                    <a:pt x="20186" y="4562"/>
                    <a:pt x="19317" y="3983"/>
                    <a:pt x="18291" y="3633"/>
                  </a:cubicBezTo>
                  <a:cubicBezTo>
                    <a:pt x="16849" y="3141"/>
                    <a:pt x="14916" y="3113"/>
                    <a:pt x="14489" y="3113"/>
                  </a:cubicBezTo>
                  <a:cubicBezTo>
                    <a:pt x="14433" y="3113"/>
                    <a:pt x="14403" y="3114"/>
                    <a:pt x="14403" y="3114"/>
                  </a:cubicBezTo>
                  <a:cubicBezTo>
                    <a:pt x="14403" y="3114"/>
                    <a:pt x="12991" y="892"/>
                    <a:pt x="12641" y="675"/>
                  </a:cubicBezTo>
                  <a:cubicBezTo>
                    <a:pt x="12390" y="505"/>
                    <a:pt x="10972" y="1"/>
                    <a:pt x="8576"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2475997" y="4394093"/>
              <a:ext cx="775613" cy="156309"/>
            </a:xfrm>
            <a:custGeom>
              <a:avLst/>
              <a:gdLst/>
              <a:ahLst/>
              <a:cxnLst/>
              <a:rect l="l" t="t" r="r" b="b"/>
              <a:pathLst>
                <a:path w="24448" h="4927" extrusionOk="0">
                  <a:moveTo>
                    <a:pt x="1232" y="0"/>
                  </a:moveTo>
                  <a:cubicBezTo>
                    <a:pt x="857" y="580"/>
                    <a:pt x="652" y="978"/>
                    <a:pt x="652" y="978"/>
                  </a:cubicBezTo>
                  <a:cubicBezTo>
                    <a:pt x="652" y="978"/>
                    <a:pt x="602" y="936"/>
                    <a:pt x="535" y="936"/>
                  </a:cubicBezTo>
                  <a:cubicBezTo>
                    <a:pt x="453" y="936"/>
                    <a:pt x="345" y="997"/>
                    <a:pt x="266" y="1268"/>
                  </a:cubicBezTo>
                  <a:cubicBezTo>
                    <a:pt x="133" y="1751"/>
                    <a:pt x="193" y="2041"/>
                    <a:pt x="193" y="2041"/>
                  </a:cubicBezTo>
                  <a:lnTo>
                    <a:pt x="0" y="3007"/>
                  </a:lnTo>
                  <a:lnTo>
                    <a:pt x="797" y="3683"/>
                  </a:lnTo>
                  <a:cubicBezTo>
                    <a:pt x="1101" y="2938"/>
                    <a:pt x="1697" y="1565"/>
                    <a:pt x="3193" y="1565"/>
                  </a:cubicBezTo>
                  <a:cubicBezTo>
                    <a:pt x="3419" y="1565"/>
                    <a:pt x="3666" y="1597"/>
                    <a:pt x="3936" y="1666"/>
                  </a:cubicBezTo>
                  <a:cubicBezTo>
                    <a:pt x="6181" y="2246"/>
                    <a:pt x="5843" y="4093"/>
                    <a:pt x="5880" y="4878"/>
                  </a:cubicBezTo>
                  <a:lnTo>
                    <a:pt x="14705" y="4926"/>
                  </a:lnTo>
                  <a:cubicBezTo>
                    <a:pt x="14681" y="4866"/>
                    <a:pt x="14077" y="1968"/>
                    <a:pt x="16854" y="1606"/>
                  </a:cubicBezTo>
                  <a:cubicBezTo>
                    <a:pt x="16981" y="1593"/>
                    <a:pt x="17104" y="1587"/>
                    <a:pt x="17220" y="1587"/>
                  </a:cubicBezTo>
                  <a:cubicBezTo>
                    <a:pt x="19754" y="1587"/>
                    <a:pt x="19783" y="4459"/>
                    <a:pt x="19679" y="4540"/>
                  </a:cubicBezTo>
                  <a:lnTo>
                    <a:pt x="21719" y="4540"/>
                  </a:lnTo>
                  <a:cubicBezTo>
                    <a:pt x="22244" y="4561"/>
                    <a:pt x="22727" y="4582"/>
                    <a:pt x="23134" y="4582"/>
                  </a:cubicBezTo>
                  <a:cubicBezTo>
                    <a:pt x="23878" y="4582"/>
                    <a:pt x="24368" y="4511"/>
                    <a:pt x="24399" y="4238"/>
                  </a:cubicBezTo>
                  <a:cubicBezTo>
                    <a:pt x="24447" y="3815"/>
                    <a:pt x="24170" y="3815"/>
                    <a:pt x="23928" y="3610"/>
                  </a:cubicBezTo>
                  <a:cubicBezTo>
                    <a:pt x="23880" y="3067"/>
                    <a:pt x="23687" y="2487"/>
                    <a:pt x="23554" y="2270"/>
                  </a:cubicBezTo>
                  <a:cubicBezTo>
                    <a:pt x="23409" y="2041"/>
                    <a:pt x="23144" y="1860"/>
                    <a:pt x="23144" y="1860"/>
                  </a:cubicBezTo>
                  <a:cubicBezTo>
                    <a:pt x="23144" y="1860"/>
                    <a:pt x="23397" y="1522"/>
                    <a:pt x="23144" y="1123"/>
                  </a:cubicBezTo>
                  <a:cubicBezTo>
                    <a:pt x="23015" y="921"/>
                    <a:pt x="22824" y="871"/>
                    <a:pt x="22667" y="871"/>
                  </a:cubicBezTo>
                  <a:cubicBezTo>
                    <a:pt x="22515" y="871"/>
                    <a:pt x="22395" y="918"/>
                    <a:pt x="22395" y="918"/>
                  </a:cubicBezTo>
                  <a:cubicBezTo>
                    <a:pt x="22395" y="918"/>
                    <a:pt x="22238" y="773"/>
                    <a:pt x="21972" y="568"/>
                  </a:cubicBezTo>
                  <a:lnTo>
                    <a:pt x="21972" y="592"/>
                  </a:lnTo>
                  <a:lnTo>
                    <a:pt x="8548" y="592"/>
                  </a:lnTo>
                  <a:lnTo>
                    <a:pt x="8548" y="25"/>
                  </a:lnTo>
                  <a:lnTo>
                    <a:pt x="1232" y="25"/>
                  </a:lnTo>
                  <a:lnTo>
                    <a:pt x="123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2509307" y="4452689"/>
              <a:ext cx="145174" cy="151709"/>
            </a:xfrm>
            <a:custGeom>
              <a:avLst/>
              <a:gdLst/>
              <a:ahLst/>
              <a:cxnLst/>
              <a:rect l="l" t="t" r="r" b="b"/>
              <a:pathLst>
                <a:path w="4576" h="4782" extrusionOk="0">
                  <a:moveTo>
                    <a:pt x="2282" y="1485"/>
                  </a:moveTo>
                  <a:cubicBezTo>
                    <a:pt x="2765" y="1485"/>
                    <a:pt x="3139" y="1896"/>
                    <a:pt x="3139" y="2391"/>
                  </a:cubicBezTo>
                  <a:cubicBezTo>
                    <a:pt x="3139" y="2886"/>
                    <a:pt x="2765" y="3284"/>
                    <a:pt x="2282" y="3284"/>
                  </a:cubicBezTo>
                  <a:cubicBezTo>
                    <a:pt x="1811" y="3284"/>
                    <a:pt x="1425" y="2886"/>
                    <a:pt x="1425" y="2391"/>
                  </a:cubicBezTo>
                  <a:cubicBezTo>
                    <a:pt x="1425" y="1896"/>
                    <a:pt x="1811" y="1485"/>
                    <a:pt x="2282" y="1485"/>
                  </a:cubicBezTo>
                  <a:close/>
                  <a:moveTo>
                    <a:pt x="2282" y="1"/>
                  </a:moveTo>
                  <a:cubicBezTo>
                    <a:pt x="1015" y="1"/>
                    <a:pt x="0" y="1063"/>
                    <a:pt x="0" y="2391"/>
                  </a:cubicBezTo>
                  <a:cubicBezTo>
                    <a:pt x="0" y="3707"/>
                    <a:pt x="1015"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2554483" y="4499801"/>
              <a:ext cx="54440" cy="57105"/>
            </a:xfrm>
            <a:custGeom>
              <a:avLst/>
              <a:gdLst/>
              <a:ahLst/>
              <a:cxnLst/>
              <a:rect l="l" t="t" r="r" b="b"/>
              <a:pathLst>
                <a:path w="1716" h="1800" extrusionOk="0">
                  <a:moveTo>
                    <a:pt x="858" y="0"/>
                  </a:moveTo>
                  <a:cubicBezTo>
                    <a:pt x="387" y="0"/>
                    <a:pt x="1" y="411"/>
                    <a:pt x="1" y="906"/>
                  </a:cubicBezTo>
                  <a:cubicBezTo>
                    <a:pt x="1" y="1401"/>
                    <a:pt x="387" y="1799"/>
                    <a:pt x="858" y="1799"/>
                  </a:cubicBezTo>
                  <a:cubicBezTo>
                    <a:pt x="1341" y="1799"/>
                    <a:pt x="1715" y="1401"/>
                    <a:pt x="1715" y="906"/>
                  </a:cubicBezTo>
                  <a:cubicBezTo>
                    <a:pt x="1715" y="411"/>
                    <a:pt x="1341" y="0"/>
                    <a:pt x="85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2947830" y="4452689"/>
              <a:ext cx="145205" cy="151709"/>
            </a:xfrm>
            <a:custGeom>
              <a:avLst/>
              <a:gdLst/>
              <a:ahLst/>
              <a:cxnLst/>
              <a:rect l="l" t="t" r="r" b="b"/>
              <a:pathLst>
                <a:path w="4577" h="4782" extrusionOk="0">
                  <a:moveTo>
                    <a:pt x="2282" y="1485"/>
                  </a:moveTo>
                  <a:cubicBezTo>
                    <a:pt x="2765" y="1485"/>
                    <a:pt x="3140" y="1896"/>
                    <a:pt x="3140" y="2391"/>
                  </a:cubicBezTo>
                  <a:cubicBezTo>
                    <a:pt x="3140" y="2886"/>
                    <a:pt x="2765" y="3284"/>
                    <a:pt x="2282" y="3284"/>
                  </a:cubicBezTo>
                  <a:cubicBezTo>
                    <a:pt x="1812" y="3284"/>
                    <a:pt x="1425" y="2886"/>
                    <a:pt x="1425" y="2391"/>
                  </a:cubicBezTo>
                  <a:cubicBezTo>
                    <a:pt x="1425" y="1896"/>
                    <a:pt x="1812" y="1485"/>
                    <a:pt x="2282" y="1485"/>
                  </a:cubicBezTo>
                  <a:close/>
                  <a:moveTo>
                    <a:pt x="2282" y="1"/>
                  </a:moveTo>
                  <a:cubicBezTo>
                    <a:pt x="1027" y="1"/>
                    <a:pt x="1" y="1063"/>
                    <a:pt x="1" y="2391"/>
                  </a:cubicBezTo>
                  <a:cubicBezTo>
                    <a:pt x="1" y="3707"/>
                    <a:pt x="1027"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2993037" y="4499801"/>
              <a:ext cx="54408" cy="57105"/>
            </a:xfrm>
            <a:custGeom>
              <a:avLst/>
              <a:gdLst/>
              <a:ahLst/>
              <a:cxnLst/>
              <a:rect l="l" t="t" r="r" b="b"/>
              <a:pathLst>
                <a:path w="1715" h="1800" extrusionOk="0">
                  <a:moveTo>
                    <a:pt x="857" y="0"/>
                  </a:moveTo>
                  <a:cubicBezTo>
                    <a:pt x="387" y="0"/>
                    <a:pt x="0" y="411"/>
                    <a:pt x="0" y="906"/>
                  </a:cubicBezTo>
                  <a:cubicBezTo>
                    <a:pt x="0" y="1401"/>
                    <a:pt x="387" y="1799"/>
                    <a:pt x="857" y="1799"/>
                  </a:cubicBezTo>
                  <a:cubicBezTo>
                    <a:pt x="1340" y="1799"/>
                    <a:pt x="1715" y="1401"/>
                    <a:pt x="1715" y="906"/>
                  </a:cubicBezTo>
                  <a:cubicBezTo>
                    <a:pt x="1715" y="411"/>
                    <a:pt x="1340" y="0"/>
                    <a:pt x="85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2751743" y="4289082"/>
              <a:ext cx="179659" cy="91907"/>
            </a:xfrm>
            <a:custGeom>
              <a:avLst/>
              <a:gdLst/>
              <a:ahLst/>
              <a:cxnLst/>
              <a:rect l="l" t="t" r="r" b="b"/>
              <a:pathLst>
                <a:path w="5663" h="2897" extrusionOk="0">
                  <a:moveTo>
                    <a:pt x="1533" y="0"/>
                  </a:moveTo>
                  <a:cubicBezTo>
                    <a:pt x="910" y="0"/>
                    <a:pt x="440" y="77"/>
                    <a:pt x="351" y="172"/>
                  </a:cubicBezTo>
                  <a:cubicBezTo>
                    <a:pt x="133" y="377"/>
                    <a:pt x="0" y="2622"/>
                    <a:pt x="218" y="2779"/>
                  </a:cubicBezTo>
                  <a:cubicBezTo>
                    <a:pt x="320" y="2858"/>
                    <a:pt x="1576" y="2897"/>
                    <a:pt x="2825" y="2897"/>
                  </a:cubicBezTo>
                  <a:cubicBezTo>
                    <a:pt x="4075" y="2897"/>
                    <a:pt x="5319" y="2858"/>
                    <a:pt x="5397" y="2779"/>
                  </a:cubicBezTo>
                  <a:cubicBezTo>
                    <a:pt x="5554" y="2622"/>
                    <a:pt x="5663" y="1198"/>
                    <a:pt x="4214" y="510"/>
                  </a:cubicBezTo>
                  <a:cubicBezTo>
                    <a:pt x="3397" y="128"/>
                    <a:pt x="2338" y="0"/>
                    <a:pt x="1533"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2603528" y="4293175"/>
              <a:ext cx="137147" cy="87815"/>
            </a:xfrm>
            <a:custGeom>
              <a:avLst/>
              <a:gdLst/>
              <a:ahLst/>
              <a:cxnLst/>
              <a:rect l="l" t="t" r="r" b="b"/>
              <a:pathLst>
                <a:path w="4323" h="2768" extrusionOk="0">
                  <a:moveTo>
                    <a:pt x="3150" y="0"/>
                  </a:moveTo>
                  <a:cubicBezTo>
                    <a:pt x="2536" y="0"/>
                    <a:pt x="1730" y="122"/>
                    <a:pt x="1111" y="489"/>
                  </a:cubicBezTo>
                  <a:cubicBezTo>
                    <a:pt x="0" y="1141"/>
                    <a:pt x="85" y="2505"/>
                    <a:pt x="206" y="2650"/>
                  </a:cubicBezTo>
                  <a:cubicBezTo>
                    <a:pt x="266" y="2729"/>
                    <a:pt x="1214" y="2768"/>
                    <a:pt x="2166" y="2768"/>
                  </a:cubicBezTo>
                  <a:cubicBezTo>
                    <a:pt x="3118" y="2768"/>
                    <a:pt x="4075" y="2729"/>
                    <a:pt x="4153" y="2650"/>
                  </a:cubicBezTo>
                  <a:cubicBezTo>
                    <a:pt x="4322" y="2505"/>
                    <a:pt x="4214" y="368"/>
                    <a:pt x="4057" y="163"/>
                  </a:cubicBezTo>
                  <a:cubicBezTo>
                    <a:pt x="3988" y="74"/>
                    <a:pt x="3627" y="0"/>
                    <a:pt x="315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2515049" y="4393331"/>
              <a:ext cx="658040" cy="19543"/>
            </a:xfrm>
            <a:custGeom>
              <a:avLst/>
              <a:gdLst/>
              <a:ahLst/>
              <a:cxnLst/>
              <a:rect l="l" t="t" r="r" b="b"/>
              <a:pathLst>
                <a:path w="20742" h="616" extrusionOk="0">
                  <a:moveTo>
                    <a:pt x="1" y="0"/>
                  </a:moveTo>
                  <a:lnTo>
                    <a:pt x="1" y="24"/>
                  </a:lnTo>
                  <a:lnTo>
                    <a:pt x="1" y="49"/>
                  </a:lnTo>
                  <a:lnTo>
                    <a:pt x="7317" y="49"/>
                  </a:lnTo>
                  <a:lnTo>
                    <a:pt x="7317" y="616"/>
                  </a:lnTo>
                  <a:lnTo>
                    <a:pt x="20741" y="616"/>
                  </a:lnTo>
                  <a:lnTo>
                    <a:pt x="20741" y="592"/>
                  </a:lnTo>
                  <a:lnTo>
                    <a:pt x="20741" y="556"/>
                  </a:lnTo>
                  <a:lnTo>
                    <a:pt x="7365" y="556"/>
                  </a:lnTo>
                  <a:lnTo>
                    <a:pt x="7365"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2765924" y="4397931"/>
              <a:ext cx="33343" cy="4632"/>
            </a:xfrm>
            <a:custGeom>
              <a:avLst/>
              <a:gdLst/>
              <a:ahLst/>
              <a:cxnLst/>
              <a:rect l="l" t="t" r="r" b="b"/>
              <a:pathLst>
                <a:path w="1051" h="146" extrusionOk="0">
                  <a:moveTo>
                    <a:pt x="0" y="0"/>
                  </a:moveTo>
                  <a:lnTo>
                    <a:pt x="0" y="145"/>
                  </a:lnTo>
                  <a:lnTo>
                    <a:pt x="1050" y="145"/>
                  </a:lnTo>
                  <a:lnTo>
                    <a:pt x="1050"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2810718" y="4397931"/>
              <a:ext cx="33343" cy="4632"/>
            </a:xfrm>
            <a:custGeom>
              <a:avLst/>
              <a:gdLst/>
              <a:ahLst/>
              <a:cxnLst/>
              <a:rect l="l" t="t" r="r" b="b"/>
              <a:pathLst>
                <a:path w="1051" h="146" extrusionOk="0">
                  <a:moveTo>
                    <a:pt x="1" y="0"/>
                  </a:moveTo>
                  <a:lnTo>
                    <a:pt x="1" y="145"/>
                  </a:lnTo>
                  <a:lnTo>
                    <a:pt x="1051" y="145"/>
                  </a:lnTo>
                  <a:lnTo>
                    <a:pt x="1051"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2"/>
          <p:cNvGrpSpPr/>
          <p:nvPr/>
        </p:nvGrpSpPr>
        <p:grpSpPr>
          <a:xfrm>
            <a:off x="6454041" y="4202462"/>
            <a:ext cx="1591068" cy="941036"/>
            <a:chOff x="5892675" y="4254350"/>
            <a:chExt cx="592114" cy="350049"/>
          </a:xfrm>
        </p:grpSpPr>
        <p:sp>
          <p:nvSpPr>
            <p:cNvPr id="771" name="Google Shape;771;p32"/>
            <p:cNvSpPr/>
            <p:nvPr/>
          </p:nvSpPr>
          <p:spPr>
            <a:xfrm flipH="1">
              <a:off x="5892676" y="4254350"/>
              <a:ext cx="592113" cy="302458"/>
            </a:xfrm>
            <a:custGeom>
              <a:avLst/>
              <a:gdLst/>
              <a:ahLst/>
              <a:cxnLst/>
              <a:rect l="l" t="t" r="r" b="b"/>
              <a:pathLst>
                <a:path w="22384" h="11434" extrusionOk="0">
                  <a:moveTo>
                    <a:pt x="16938" y="1"/>
                  </a:moveTo>
                  <a:cubicBezTo>
                    <a:pt x="16781" y="1"/>
                    <a:pt x="16612" y="13"/>
                    <a:pt x="16455" y="13"/>
                  </a:cubicBezTo>
                  <a:cubicBezTo>
                    <a:pt x="16214" y="109"/>
                    <a:pt x="16009" y="242"/>
                    <a:pt x="15900" y="459"/>
                  </a:cubicBezTo>
                  <a:cubicBezTo>
                    <a:pt x="15838" y="435"/>
                    <a:pt x="15779" y="425"/>
                    <a:pt x="15720" y="425"/>
                  </a:cubicBezTo>
                  <a:cubicBezTo>
                    <a:pt x="15607" y="425"/>
                    <a:pt x="15496" y="460"/>
                    <a:pt x="15369" y="483"/>
                  </a:cubicBezTo>
                  <a:cubicBezTo>
                    <a:pt x="15139" y="785"/>
                    <a:pt x="14548" y="749"/>
                    <a:pt x="14282" y="1003"/>
                  </a:cubicBezTo>
                  <a:cubicBezTo>
                    <a:pt x="14304" y="1200"/>
                    <a:pt x="14515" y="1258"/>
                    <a:pt x="14626" y="1258"/>
                  </a:cubicBezTo>
                  <a:cubicBezTo>
                    <a:pt x="14637" y="1258"/>
                    <a:pt x="14648" y="1257"/>
                    <a:pt x="14657" y="1256"/>
                  </a:cubicBezTo>
                  <a:lnTo>
                    <a:pt x="14657" y="1256"/>
                  </a:lnTo>
                  <a:cubicBezTo>
                    <a:pt x="14850" y="1570"/>
                    <a:pt x="14596" y="1498"/>
                    <a:pt x="14632" y="1884"/>
                  </a:cubicBezTo>
                  <a:cubicBezTo>
                    <a:pt x="14688" y="1958"/>
                    <a:pt x="14761" y="1984"/>
                    <a:pt x="14840" y="1984"/>
                  </a:cubicBezTo>
                  <a:cubicBezTo>
                    <a:pt x="14967" y="1984"/>
                    <a:pt x="15108" y="1916"/>
                    <a:pt x="15212" y="1872"/>
                  </a:cubicBezTo>
                  <a:cubicBezTo>
                    <a:pt x="15477" y="2524"/>
                    <a:pt x="15562" y="3357"/>
                    <a:pt x="15985" y="3840"/>
                  </a:cubicBezTo>
                  <a:cubicBezTo>
                    <a:pt x="15818" y="3825"/>
                    <a:pt x="15630" y="3754"/>
                    <a:pt x="15434" y="3754"/>
                  </a:cubicBezTo>
                  <a:cubicBezTo>
                    <a:pt x="15302" y="3754"/>
                    <a:pt x="15166" y="3786"/>
                    <a:pt x="15031" y="3888"/>
                  </a:cubicBezTo>
                  <a:cubicBezTo>
                    <a:pt x="14451" y="4310"/>
                    <a:pt x="13993" y="7377"/>
                    <a:pt x="14246" y="8150"/>
                  </a:cubicBezTo>
                  <a:cubicBezTo>
                    <a:pt x="14331" y="8403"/>
                    <a:pt x="14632" y="8572"/>
                    <a:pt x="14850" y="8596"/>
                  </a:cubicBezTo>
                  <a:cubicBezTo>
                    <a:pt x="14777" y="8765"/>
                    <a:pt x="14536" y="8789"/>
                    <a:pt x="14391" y="8886"/>
                  </a:cubicBezTo>
                  <a:cubicBezTo>
                    <a:pt x="13386" y="9016"/>
                    <a:pt x="12570" y="9072"/>
                    <a:pt x="11910" y="9072"/>
                  </a:cubicBezTo>
                  <a:cubicBezTo>
                    <a:pt x="7901" y="9072"/>
                    <a:pt x="9639" y="7010"/>
                    <a:pt x="9598" y="6906"/>
                  </a:cubicBezTo>
                  <a:cubicBezTo>
                    <a:pt x="9622" y="6701"/>
                    <a:pt x="10781" y="5433"/>
                    <a:pt x="11373" y="4878"/>
                  </a:cubicBezTo>
                  <a:cubicBezTo>
                    <a:pt x="11952" y="4323"/>
                    <a:pt x="13099" y="4081"/>
                    <a:pt x="12266" y="3586"/>
                  </a:cubicBezTo>
                  <a:cubicBezTo>
                    <a:pt x="11421" y="3091"/>
                    <a:pt x="8765" y="2970"/>
                    <a:pt x="7884" y="2379"/>
                  </a:cubicBezTo>
                  <a:cubicBezTo>
                    <a:pt x="7755" y="2293"/>
                    <a:pt x="7467" y="2191"/>
                    <a:pt x="7176" y="2191"/>
                  </a:cubicBezTo>
                  <a:cubicBezTo>
                    <a:pt x="6973" y="2191"/>
                    <a:pt x="6769" y="2240"/>
                    <a:pt x="6616" y="2379"/>
                  </a:cubicBezTo>
                  <a:cubicBezTo>
                    <a:pt x="6975" y="3143"/>
                    <a:pt x="6492" y="3327"/>
                    <a:pt x="5745" y="3327"/>
                  </a:cubicBezTo>
                  <a:cubicBezTo>
                    <a:pt x="5047" y="3327"/>
                    <a:pt x="4117" y="3166"/>
                    <a:pt x="3428" y="3166"/>
                  </a:cubicBezTo>
                  <a:cubicBezTo>
                    <a:pt x="3142" y="3166"/>
                    <a:pt x="2898" y="3194"/>
                    <a:pt x="2729" y="3272"/>
                  </a:cubicBezTo>
                  <a:cubicBezTo>
                    <a:pt x="2644" y="3719"/>
                    <a:pt x="2656" y="4166"/>
                    <a:pt x="2886" y="4480"/>
                  </a:cubicBezTo>
                  <a:cubicBezTo>
                    <a:pt x="2886" y="4661"/>
                    <a:pt x="2692" y="4673"/>
                    <a:pt x="2692" y="4854"/>
                  </a:cubicBezTo>
                  <a:cubicBezTo>
                    <a:pt x="2873" y="5047"/>
                    <a:pt x="3260" y="5011"/>
                    <a:pt x="3598" y="5035"/>
                  </a:cubicBezTo>
                  <a:cubicBezTo>
                    <a:pt x="3429" y="5771"/>
                    <a:pt x="2608" y="5916"/>
                    <a:pt x="2173" y="6411"/>
                  </a:cubicBezTo>
                  <a:cubicBezTo>
                    <a:pt x="1702" y="6423"/>
                    <a:pt x="1280" y="6471"/>
                    <a:pt x="966" y="6616"/>
                  </a:cubicBezTo>
                  <a:cubicBezTo>
                    <a:pt x="749" y="6979"/>
                    <a:pt x="374" y="7196"/>
                    <a:pt x="435" y="7812"/>
                  </a:cubicBezTo>
                  <a:cubicBezTo>
                    <a:pt x="435" y="7896"/>
                    <a:pt x="510" y="7905"/>
                    <a:pt x="595" y="7905"/>
                  </a:cubicBezTo>
                  <a:cubicBezTo>
                    <a:pt x="618" y="7905"/>
                    <a:pt x="642" y="7904"/>
                    <a:pt x="665" y="7904"/>
                  </a:cubicBezTo>
                  <a:cubicBezTo>
                    <a:pt x="726" y="7904"/>
                    <a:pt x="783" y="7909"/>
                    <a:pt x="809" y="7944"/>
                  </a:cubicBezTo>
                  <a:cubicBezTo>
                    <a:pt x="580" y="8500"/>
                    <a:pt x="290" y="9441"/>
                    <a:pt x="0" y="10093"/>
                  </a:cubicBezTo>
                  <a:cubicBezTo>
                    <a:pt x="0" y="10154"/>
                    <a:pt x="0" y="10202"/>
                    <a:pt x="0" y="10262"/>
                  </a:cubicBezTo>
                  <a:cubicBezTo>
                    <a:pt x="121" y="10262"/>
                    <a:pt x="157" y="10190"/>
                    <a:pt x="193" y="10130"/>
                  </a:cubicBezTo>
                  <a:lnTo>
                    <a:pt x="435" y="10455"/>
                  </a:lnTo>
                  <a:lnTo>
                    <a:pt x="1352" y="10564"/>
                  </a:lnTo>
                  <a:cubicBezTo>
                    <a:pt x="1352" y="10504"/>
                    <a:pt x="1352" y="10455"/>
                    <a:pt x="1352" y="10407"/>
                  </a:cubicBezTo>
                  <a:cubicBezTo>
                    <a:pt x="1352" y="8669"/>
                    <a:pt x="2753" y="7256"/>
                    <a:pt x="4491" y="7256"/>
                  </a:cubicBezTo>
                  <a:cubicBezTo>
                    <a:pt x="6218" y="7256"/>
                    <a:pt x="7630" y="8669"/>
                    <a:pt x="7630" y="10407"/>
                  </a:cubicBezTo>
                  <a:cubicBezTo>
                    <a:pt x="7630" y="10769"/>
                    <a:pt x="7570" y="11107"/>
                    <a:pt x="7449" y="11433"/>
                  </a:cubicBezTo>
                  <a:cubicBezTo>
                    <a:pt x="7823" y="11433"/>
                    <a:pt x="8318" y="11361"/>
                    <a:pt x="8572" y="11035"/>
                  </a:cubicBezTo>
                  <a:cubicBezTo>
                    <a:pt x="8578" y="11032"/>
                    <a:pt x="8903" y="11032"/>
                    <a:pt x="9400" y="11032"/>
                  </a:cubicBezTo>
                  <a:lnTo>
                    <a:pt x="9400" y="11032"/>
                  </a:lnTo>
                  <a:cubicBezTo>
                    <a:pt x="10891" y="11032"/>
                    <a:pt x="13929" y="11032"/>
                    <a:pt x="14536" y="10950"/>
                  </a:cubicBezTo>
                  <a:cubicBezTo>
                    <a:pt x="14850" y="10914"/>
                    <a:pt x="15127" y="10830"/>
                    <a:pt x="15357" y="10697"/>
                  </a:cubicBezTo>
                  <a:cubicBezTo>
                    <a:pt x="15791" y="10431"/>
                    <a:pt x="15948" y="10214"/>
                    <a:pt x="16274" y="9864"/>
                  </a:cubicBezTo>
                  <a:cubicBezTo>
                    <a:pt x="16347" y="9888"/>
                    <a:pt x="16407" y="9900"/>
                    <a:pt x="16455" y="9912"/>
                  </a:cubicBezTo>
                  <a:cubicBezTo>
                    <a:pt x="16697" y="8415"/>
                    <a:pt x="17989" y="7268"/>
                    <a:pt x="19558" y="7268"/>
                  </a:cubicBezTo>
                  <a:cubicBezTo>
                    <a:pt x="20403" y="7268"/>
                    <a:pt x="21176" y="7606"/>
                    <a:pt x="21743" y="8150"/>
                  </a:cubicBezTo>
                  <a:cubicBezTo>
                    <a:pt x="22021" y="8138"/>
                    <a:pt x="22262" y="8077"/>
                    <a:pt x="22335" y="7872"/>
                  </a:cubicBezTo>
                  <a:lnTo>
                    <a:pt x="22383" y="7872"/>
                  </a:lnTo>
                  <a:cubicBezTo>
                    <a:pt x="22383" y="7799"/>
                    <a:pt x="22383" y="7727"/>
                    <a:pt x="22371" y="7655"/>
                  </a:cubicBezTo>
                  <a:cubicBezTo>
                    <a:pt x="21824" y="6780"/>
                    <a:pt x="20884" y="5995"/>
                    <a:pt x="19591" y="5995"/>
                  </a:cubicBezTo>
                  <a:cubicBezTo>
                    <a:pt x="19315" y="5995"/>
                    <a:pt x="19022" y="6031"/>
                    <a:pt x="18713" y="6109"/>
                  </a:cubicBezTo>
                  <a:cubicBezTo>
                    <a:pt x="18689" y="5675"/>
                    <a:pt x="18520" y="5095"/>
                    <a:pt x="17880" y="5035"/>
                  </a:cubicBezTo>
                  <a:cubicBezTo>
                    <a:pt x="17373" y="4190"/>
                    <a:pt x="16950" y="3260"/>
                    <a:pt x="16455" y="2403"/>
                  </a:cubicBezTo>
                  <a:cubicBezTo>
                    <a:pt x="16463" y="2352"/>
                    <a:pt x="16475" y="2335"/>
                    <a:pt x="16493" y="2335"/>
                  </a:cubicBezTo>
                  <a:cubicBezTo>
                    <a:pt x="16526" y="2335"/>
                    <a:pt x="16574" y="2398"/>
                    <a:pt x="16629" y="2398"/>
                  </a:cubicBezTo>
                  <a:cubicBezTo>
                    <a:pt x="16639" y="2398"/>
                    <a:pt x="16650" y="2396"/>
                    <a:pt x="16661" y="2391"/>
                  </a:cubicBezTo>
                  <a:cubicBezTo>
                    <a:pt x="16516" y="2089"/>
                    <a:pt x="16226" y="1944"/>
                    <a:pt x="16154" y="1570"/>
                  </a:cubicBezTo>
                  <a:cubicBezTo>
                    <a:pt x="16235" y="1528"/>
                    <a:pt x="16307" y="1514"/>
                    <a:pt x="16376" y="1514"/>
                  </a:cubicBezTo>
                  <a:cubicBezTo>
                    <a:pt x="16496" y="1514"/>
                    <a:pt x="16602" y="1556"/>
                    <a:pt x="16713" y="1556"/>
                  </a:cubicBezTo>
                  <a:cubicBezTo>
                    <a:pt x="16755" y="1556"/>
                    <a:pt x="16797" y="1550"/>
                    <a:pt x="16842" y="1534"/>
                  </a:cubicBezTo>
                  <a:cubicBezTo>
                    <a:pt x="17361" y="1353"/>
                    <a:pt x="17385" y="326"/>
                    <a:pt x="16938" y="49"/>
                  </a:cubicBezTo>
                  <a:cubicBezTo>
                    <a:pt x="16938" y="37"/>
                    <a:pt x="16938" y="13"/>
                    <a:pt x="16938"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flipH="1">
              <a:off x="6291236" y="4454598"/>
              <a:ext cx="149801" cy="149801"/>
            </a:xfrm>
            <a:custGeom>
              <a:avLst/>
              <a:gdLst/>
              <a:ahLst/>
              <a:cxnLst/>
              <a:rect l="l" t="t" r="r" b="b"/>
              <a:pathLst>
                <a:path w="5663" h="5663" extrusionOk="0">
                  <a:moveTo>
                    <a:pt x="2837" y="1606"/>
                  </a:moveTo>
                  <a:cubicBezTo>
                    <a:pt x="3513" y="1606"/>
                    <a:pt x="4069" y="2149"/>
                    <a:pt x="4069" y="2837"/>
                  </a:cubicBezTo>
                  <a:cubicBezTo>
                    <a:pt x="4069" y="3513"/>
                    <a:pt x="3513" y="4069"/>
                    <a:pt x="2837" y="4069"/>
                  </a:cubicBezTo>
                  <a:cubicBezTo>
                    <a:pt x="2149" y="4069"/>
                    <a:pt x="1606" y="3513"/>
                    <a:pt x="1606" y="2837"/>
                  </a:cubicBezTo>
                  <a:cubicBezTo>
                    <a:pt x="1606" y="2149"/>
                    <a:pt x="2149" y="1606"/>
                    <a:pt x="2837" y="1606"/>
                  </a:cubicBezTo>
                  <a:close/>
                  <a:moveTo>
                    <a:pt x="2837" y="0"/>
                  </a:moveTo>
                  <a:cubicBezTo>
                    <a:pt x="1268" y="0"/>
                    <a:pt x="0" y="1268"/>
                    <a:pt x="0" y="2837"/>
                  </a:cubicBezTo>
                  <a:cubicBezTo>
                    <a:pt x="0" y="4395"/>
                    <a:pt x="1268" y="5662"/>
                    <a:pt x="2837" y="5662"/>
                  </a:cubicBezTo>
                  <a:cubicBezTo>
                    <a:pt x="4395" y="5662"/>
                    <a:pt x="5662" y="4395"/>
                    <a:pt x="5662" y="2837"/>
                  </a:cubicBezTo>
                  <a:cubicBezTo>
                    <a:pt x="5662" y="1268"/>
                    <a:pt x="4395" y="0"/>
                    <a:pt x="2837"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flipH="1">
              <a:off x="6333401"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4" y="1908"/>
                    <a:pt x="2464" y="1232"/>
                  </a:cubicBezTo>
                  <a:cubicBezTo>
                    <a:pt x="2464"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flipH="1">
              <a:off x="5892675" y="4454598"/>
              <a:ext cx="149827" cy="149801"/>
            </a:xfrm>
            <a:custGeom>
              <a:avLst/>
              <a:gdLst/>
              <a:ahLst/>
              <a:cxnLst/>
              <a:rect l="l" t="t" r="r" b="b"/>
              <a:pathLst>
                <a:path w="5664" h="5663" extrusionOk="0">
                  <a:moveTo>
                    <a:pt x="2838" y="1606"/>
                  </a:moveTo>
                  <a:cubicBezTo>
                    <a:pt x="3514" y="1606"/>
                    <a:pt x="4069" y="2149"/>
                    <a:pt x="4069" y="2837"/>
                  </a:cubicBezTo>
                  <a:cubicBezTo>
                    <a:pt x="4069" y="3513"/>
                    <a:pt x="3514" y="4069"/>
                    <a:pt x="2838" y="4069"/>
                  </a:cubicBezTo>
                  <a:cubicBezTo>
                    <a:pt x="2150" y="4069"/>
                    <a:pt x="1607" y="3513"/>
                    <a:pt x="1607" y="2837"/>
                  </a:cubicBezTo>
                  <a:cubicBezTo>
                    <a:pt x="1607" y="2149"/>
                    <a:pt x="2150" y="1606"/>
                    <a:pt x="2838" y="1606"/>
                  </a:cubicBezTo>
                  <a:close/>
                  <a:moveTo>
                    <a:pt x="2838" y="0"/>
                  </a:moveTo>
                  <a:cubicBezTo>
                    <a:pt x="1269" y="0"/>
                    <a:pt x="1" y="1268"/>
                    <a:pt x="1" y="2837"/>
                  </a:cubicBezTo>
                  <a:cubicBezTo>
                    <a:pt x="1" y="4395"/>
                    <a:pt x="1269" y="5662"/>
                    <a:pt x="2838" y="5662"/>
                  </a:cubicBezTo>
                  <a:cubicBezTo>
                    <a:pt x="4395" y="5662"/>
                    <a:pt x="5663" y="4395"/>
                    <a:pt x="5663" y="2837"/>
                  </a:cubicBezTo>
                  <a:cubicBezTo>
                    <a:pt x="5663" y="1268"/>
                    <a:pt x="4395" y="0"/>
                    <a:pt x="2838"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flipH="1">
              <a:off x="5934840"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3" y="1908"/>
                    <a:pt x="2463" y="1232"/>
                  </a:cubicBezTo>
                  <a:cubicBezTo>
                    <a:pt x="2463"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2"/>
          <p:cNvGrpSpPr/>
          <p:nvPr/>
        </p:nvGrpSpPr>
        <p:grpSpPr>
          <a:xfrm>
            <a:off x="7143325" y="1069648"/>
            <a:ext cx="1059122" cy="1305002"/>
            <a:chOff x="7824850" y="1919248"/>
            <a:chExt cx="1059122" cy="1305002"/>
          </a:xfrm>
        </p:grpSpPr>
        <p:sp>
          <p:nvSpPr>
            <p:cNvPr id="777" name="Google Shape;777;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32"/>
          <p:cNvSpPr txBox="1">
            <a:spLocks noGrp="1"/>
          </p:cNvSpPr>
          <p:nvPr>
            <p:ph type="title" idx="2"/>
          </p:nvPr>
        </p:nvSpPr>
        <p:spPr>
          <a:xfrm>
            <a:off x="2683650" y="1180525"/>
            <a:ext cx="3776700" cy="13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791" name="Google Shape;791;p32"/>
          <p:cNvGrpSpPr/>
          <p:nvPr/>
        </p:nvGrpSpPr>
        <p:grpSpPr>
          <a:xfrm>
            <a:off x="-367094" y="2324620"/>
            <a:ext cx="855241" cy="1053789"/>
            <a:chOff x="7824850" y="1919248"/>
            <a:chExt cx="1059122" cy="1305002"/>
          </a:xfrm>
        </p:grpSpPr>
        <p:sp>
          <p:nvSpPr>
            <p:cNvPr id="792" name="Google Shape;792;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651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5"/>
        <p:cNvGrpSpPr/>
        <p:nvPr/>
      </p:nvGrpSpPr>
      <p:grpSpPr>
        <a:xfrm>
          <a:off x="0" y="0"/>
          <a:ext cx="0" cy="0"/>
          <a:chOff x="0" y="0"/>
          <a:chExt cx="0" cy="0"/>
        </a:xfrm>
      </p:grpSpPr>
      <p:sp>
        <p:nvSpPr>
          <p:cNvPr id="756" name="Google Shape;756;p32"/>
          <p:cNvSpPr txBox="1">
            <a:spLocks noGrp="1"/>
          </p:cNvSpPr>
          <p:nvPr>
            <p:ph type="title"/>
          </p:nvPr>
        </p:nvSpPr>
        <p:spPr>
          <a:xfrm>
            <a:off x="2392800" y="2467325"/>
            <a:ext cx="435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Akhlak</a:t>
            </a:r>
            <a:endParaRPr dirty="0"/>
          </a:p>
        </p:txBody>
      </p:sp>
      <p:sp>
        <p:nvSpPr>
          <p:cNvPr id="757" name="Google Shape;757;p32"/>
          <p:cNvSpPr txBox="1">
            <a:spLocks noGrp="1"/>
          </p:cNvSpPr>
          <p:nvPr>
            <p:ph type="subTitle" idx="1"/>
          </p:nvPr>
        </p:nvSpPr>
        <p:spPr>
          <a:xfrm>
            <a:off x="-443756" y="3047998"/>
            <a:ext cx="9587756" cy="1547927"/>
          </a:xfrm>
          <a:prstGeom prst="rect">
            <a:avLst/>
          </a:prstGeom>
        </p:spPr>
        <p:txBody>
          <a:bodyPr spcFirstLastPara="1" wrap="square" lIns="91425" tIns="91425" rIns="91425" bIns="91425" anchor="ctr" anchorCtr="0">
            <a:noAutofit/>
          </a:bodyPr>
          <a:lstStyle/>
          <a:p>
            <a:pPr marL="900430">
              <a:lnSpc>
                <a:spcPct val="150000"/>
              </a:lnSpc>
              <a:spcAft>
                <a:spcPts val="800"/>
              </a:spcAft>
            </a:pPr>
            <a:r>
              <a:rPr lang="id-ID" sz="1800" dirty="0">
                <a:effectLst/>
                <a:latin typeface="Open Sans" panose="020B0606030504020204" pitchFamily="34" charset="0"/>
                <a:ea typeface="Open Sans" panose="020B0606030504020204" pitchFamily="34" charset="0"/>
                <a:cs typeface="Open Sans" panose="020B0606030504020204" pitchFamily="34" charset="0"/>
              </a:rPr>
              <a:t>akhlak adalah sifat yang tertanam dalam jiwa yang menimbulkan macam-macam perbuatan dengan gambling dan mudah, tanpa memerlukan pemikiran dan pertimbangan</a:t>
            </a:r>
            <a:r>
              <a:rPr lang="en-US" sz="1800" dirty="0">
                <a:effectLst/>
                <a:latin typeface="Open Sans" panose="020B0606030504020204" pitchFamily="34" charset="0"/>
                <a:ea typeface="Open Sans" panose="020B0606030504020204" pitchFamily="34" charset="0"/>
                <a:cs typeface="Open Sans" panose="020B0606030504020204" pitchFamily="34" charset="0"/>
              </a:rPr>
              <a:t>(</a:t>
            </a:r>
            <a:r>
              <a:rPr lang="id-ID" sz="1800" dirty="0">
                <a:effectLst/>
                <a:latin typeface="Open Sans" panose="020B0606030504020204" pitchFamily="34" charset="0"/>
                <a:ea typeface="Open Sans" panose="020B0606030504020204" pitchFamily="34" charset="0"/>
                <a:cs typeface="Open Sans" panose="020B0606030504020204" pitchFamily="34" charset="0"/>
              </a:rPr>
              <a:t>Ibn Miskawaih</a:t>
            </a:r>
            <a:r>
              <a:rPr lang="en-US" sz="1800" dirty="0">
                <a:effectLst/>
                <a:latin typeface="Open Sans" panose="020B0606030504020204" pitchFamily="34" charset="0"/>
                <a:ea typeface="Open Sans" panose="020B0606030504020204" pitchFamily="34" charset="0"/>
                <a:cs typeface="Open Sans" panose="020B0606030504020204" pitchFamily="34" charset="0"/>
              </a:rPr>
              <a:t>)</a:t>
            </a:r>
            <a:endParaRPr lang="en-ID" sz="1800" dirty="0">
              <a:effectLst/>
              <a:latin typeface="Open Sans" panose="020B0606030504020204" pitchFamily="34" charset="0"/>
              <a:ea typeface="Open Sans" panose="020B0606030504020204" pitchFamily="34" charset="0"/>
              <a:cs typeface="Open Sans" panose="020B0606030504020204" pitchFamily="34" charset="0"/>
            </a:endParaRPr>
          </a:p>
        </p:txBody>
      </p:sp>
      <p:grpSp>
        <p:nvGrpSpPr>
          <p:cNvPr id="758" name="Google Shape;758;p32"/>
          <p:cNvGrpSpPr/>
          <p:nvPr/>
        </p:nvGrpSpPr>
        <p:grpSpPr>
          <a:xfrm>
            <a:off x="1098708" y="4287711"/>
            <a:ext cx="1865349" cy="855779"/>
            <a:chOff x="2475997" y="4254343"/>
            <a:chExt cx="775613" cy="350055"/>
          </a:xfrm>
        </p:grpSpPr>
        <p:sp>
          <p:nvSpPr>
            <p:cNvPr id="759" name="Google Shape;759;p32"/>
            <p:cNvSpPr/>
            <p:nvPr/>
          </p:nvSpPr>
          <p:spPr>
            <a:xfrm>
              <a:off x="2515811" y="4254343"/>
              <a:ext cx="656136" cy="156626"/>
            </a:xfrm>
            <a:custGeom>
              <a:avLst/>
              <a:gdLst/>
              <a:ahLst/>
              <a:cxnLst/>
              <a:rect l="l" t="t" r="r" b="b"/>
              <a:pathLst>
                <a:path w="20682" h="4937" extrusionOk="0">
                  <a:moveTo>
                    <a:pt x="5915" y="1224"/>
                  </a:moveTo>
                  <a:cubicBezTo>
                    <a:pt x="6392" y="1224"/>
                    <a:pt x="6753" y="1298"/>
                    <a:pt x="6822" y="1387"/>
                  </a:cubicBezTo>
                  <a:cubicBezTo>
                    <a:pt x="6979" y="1592"/>
                    <a:pt x="7087" y="3729"/>
                    <a:pt x="6918" y="3874"/>
                  </a:cubicBezTo>
                  <a:cubicBezTo>
                    <a:pt x="6840" y="3953"/>
                    <a:pt x="5883" y="3992"/>
                    <a:pt x="4931" y="3992"/>
                  </a:cubicBezTo>
                  <a:cubicBezTo>
                    <a:pt x="3979" y="3992"/>
                    <a:pt x="3031" y="3953"/>
                    <a:pt x="2971" y="3874"/>
                  </a:cubicBezTo>
                  <a:cubicBezTo>
                    <a:pt x="2850" y="3729"/>
                    <a:pt x="2765" y="2365"/>
                    <a:pt x="3876" y="1713"/>
                  </a:cubicBezTo>
                  <a:cubicBezTo>
                    <a:pt x="4495" y="1346"/>
                    <a:pt x="5301" y="1224"/>
                    <a:pt x="5915" y="1224"/>
                  </a:cubicBezTo>
                  <a:close/>
                  <a:moveTo>
                    <a:pt x="8970" y="1095"/>
                  </a:moveTo>
                  <a:cubicBezTo>
                    <a:pt x="9775" y="1095"/>
                    <a:pt x="10834" y="1223"/>
                    <a:pt x="11651" y="1605"/>
                  </a:cubicBezTo>
                  <a:cubicBezTo>
                    <a:pt x="13100" y="2293"/>
                    <a:pt x="12991" y="3717"/>
                    <a:pt x="12834" y="3874"/>
                  </a:cubicBezTo>
                  <a:cubicBezTo>
                    <a:pt x="12756" y="3953"/>
                    <a:pt x="11512" y="3992"/>
                    <a:pt x="10262" y="3992"/>
                  </a:cubicBezTo>
                  <a:cubicBezTo>
                    <a:pt x="9013" y="3992"/>
                    <a:pt x="7757" y="3953"/>
                    <a:pt x="7655" y="3874"/>
                  </a:cubicBezTo>
                  <a:cubicBezTo>
                    <a:pt x="7437" y="3717"/>
                    <a:pt x="7570" y="1472"/>
                    <a:pt x="7788" y="1267"/>
                  </a:cubicBezTo>
                  <a:cubicBezTo>
                    <a:pt x="7877" y="1172"/>
                    <a:pt x="8347" y="1095"/>
                    <a:pt x="8970" y="1095"/>
                  </a:cubicBezTo>
                  <a:close/>
                  <a:moveTo>
                    <a:pt x="8934" y="4526"/>
                  </a:moveTo>
                  <a:lnTo>
                    <a:pt x="8934" y="4671"/>
                  </a:lnTo>
                  <a:lnTo>
                    <a:pt x="7872" y="4671"/>
                  </a:lnTo>
                  <a:lnTo>
                    <a:pt x="7872" y="4526"/>
                  </a:lnTo>
                  <a:close/>
                  <a:moveTo>
                    <a:pt x="10347" y="4526"/>
                  </a:moveTo>
                  <a:lnTo>
                    <a:pt x="10347" y="4671"/>
                  </a:lnTo>
                  <a:lnTo>
                    <a:pt x="9297" y="4671"/>
                  </a:lnTo>
                  <a:lnTo>
                    <a:pt x="9297" y="4526"/>
                  </a:lnTo>
                  <a:close/>
                  <a:moveTo>
                    <a:pt x="8576" y="1"/>
                  </a:moveTo>
                  <a:cubicBezTo>
                    <a:pt x="7748" y="1"/>
                    <a:pt x="6802" y="61"/>
                    <a:pt x="5747" y="216"/>
                  </a:cubicBezTo>
                  <a:cubicBezTo>
                    <a:pt x="2874" y="627"/>
                    <a:pt x="918" y="2993"/>
                    <a:pt x="1" y="4381"/>
                  </a:cubicBezTo>
                  <a:lnTo>
                    <a:pt x="7341" y="4381"/>
                  </a:lnTo>
                  <a:lnTo>
                    <a:pt x="7341" y="4937"/>
                  </a:lnTo>
                  <a:lnTo>
                    <a:pt x="20681" y="4937"/>
                  </a:lnTo>
                  <a:cubicBezTo>
                    <a:pt x="20186" y="4562"/>
                    <a:pt x="19317" y="3983"/>
                    <a:pt x="18291" y="3633"/>
                  </a:cubicBezTo>
                  <a:cubicBezTo>
                    <a:pt x="16849" y="3141"/>
                    <a:pt x="14916" y="3113"/>
                    <a:pt x="14489" y="3113"/>
                  </a:cubicBezTo>
                  <a:cubicBezTo>
                    <a:pt x="14433" y="3113"/>
                    <a:pt x="14403" y="3114"/>
                    <a:pt x="14403" y="3114"/>
                  </a:cubicBezTo>
                  <a:cubicBezTo>
                    <a:pt x="14403" y="3114"/>
                    <a:pt x="12991" y="892"/>
                    <a:pt x="12641" y="675"/>
                  </a:cubicBezTo>
                  <a:cubicBezTo>
                    <a:pt x="12390" y="505"/>
                    <a:pt x="10972" y="1"/>
                    <a:pt x="8576"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2475997" y="4394093"/>
              <a:ext cx="775613" cy="156309"/>
            </a:xfrm>
            <a:custGeom>
              <a:avLst/>
              <a:gdLst/>
              <a:ahLst/>
              <a:cxnLst/>
              <a:rect l="l" t="t" r="r" b="b"/>
              <a:pathLst>
                <a:path w="24448" h="4927" extrusionOk="0">
                  <a:moveTo>
                    <a:pt x="1232" y="0"/>
                  </a:moveTo>
                  <a:cubicBezTo>
                    <a:pt x="857" y="580"/>
                    <a:pt x="652" y="978"/>
                    <a:pt x="652" y="978"/>
                  </a:cubicBezTo>
                  <a:cubicBezTo>
                    <a:pt x="652" y="978"/>
                    <a:pt x="602" y="936"/>
                    <a:pt x="535" y="936"/>
                  </a:cubicBezTo>
                  <a:cubicBezTo>
                    <a:pt x="453" y="936"/>
                    <a:pt x="345" y="997"/>
                    <a:pt x="266" y="1268"/>
                  </a:cubicBezTo>
                  <a:cubicBezTo>
                    <a:pt x="133" y="1751"/>
                    <a:pt x="193" y="2041"/>
                    <a:pt x="193" y="2041"/>
                  </a:cubicBezTo>
                  <a:lnTo>
                    <a:pt x="0" y="3007"/>
                  </a:lnTo>
                  <a:lnTo>
                    <a:pt x="797" y="3683"/>
                  </a:lnTo>
                  <a:cubicBezTo>
                    <a:pt x="1101" y="2938"/>
                    <a:pt x="1697" y="1565"/>
                    <a:pt x="3193" y="1565"/>
                  </a:cubicBezTo>
                  <a:cubicBezTo>
                    <a:pt x="3419" y="1565"/>
                    <a:pt x="3666" y="1597"/>
                    <a:pt x="3936" y="1666"/>
                  </a:cubicBezTo>
                  <a:cubicBezTo>
                    <a:pt x="6181" y="2246"/>
                    <a:pt x="5843" y="4093"/>
                    <a:pt x="5880" y="4878"/>
                  </a:cubicBezTo>
                  <a:lnTo>
                    <a:pt x="14705" y="4926"/>
                  </a:lnTo>
                  <a:cubicBezTo>
                    <a:pt x="14681" y="4866"/>
                    <a:pt x="14077" y="1968"/>
                    <a:pt x="16854" y="1606"/>
                  </a:cubicBezTo>
                  <a:cubicBezTo>
                    <a:pt x="16981" y="1593"/>
                    <a:pt x="17104" y="1587"/>
                    <a:pt x="17220" y="1587"/>
                  </a:cubicBezTo>
                  <a:cubicBezTo>
                    <a:pt x="19754" y="1587"/>
                    <a:pt x="19783" y="4459"/>
                    <a:pt x="19679" y="4540"/>
                  </a:cubicBezTo>
                  <a:lnTo>
                    <a:pt x="21719" y="4540"/>
                  </a:lnTo>
                  <a:cubicBezTo>
                    <a:pt x="22244" y="4561"/>
                    <a:pt x="22727" y="4582"/>
                    <a:pt x="23134" y="4582"/>
                  </a:cubicBezTo>
                  <a:cubicBezTo>
                    <a:pt x="23878" y="4582"/>
                    <a:pt x="24368" y="4511"/>
                    <a:pt x="24399" y="4238"/>
                  </a:cubicBezTo>
                  <a:cubicBezTo>
                    <a:pt x="24447" y="3815"/>
                    <a:pt x="24170" y="3815"/>
                    <a:pt x="23928" y="3610"/>
                  </a:cubicBezTo>
                  <a:cubicBezTo>
                    <a:pt x="23880" y="3067"/>
                    <a:pt x="23687" y="2487"/>
                    <a:pt x="23554" y="2270"/>
                  </a:cubicBezTo>
                  <a:cubicBezTo>
                    <a:pt x="23409" y="2041"/>
                    <a:pt x="23144" y="1860"/>
                    <a:pt x="23144" y="1860"/>
                  </a:cubicBezTo>
                  <a:cubicBezTo>
                    <a:pt x="23144" y="1860"/>
                    <a:pt x="23397" y="1522"/>
                    <a:pt x="23144" y="1123"/>
                  </a:cubicBezTo>
                  <a:cubicBezTo>
                    <a:pt x="23015" y="921"/>
                    <a:pt x="22824" y="871"/>
                    <a:pt x="22667" y="871"/>
                  </a:cubicBezTo>
                  <a:cubicBezTo>
                    <a:pt x="22515" y="871"/>
                    <a:pt x="22395" y="918"/>
                    <a:pt x="22395" y="918"/>
                  </a:cubicBezTo>
                  <a:cubicBezTo>
                    <a:pt x="22395" y="918"/>
                    <a:pt x="22238" y="773"/>
                    <a:pt x="21972" y="568"/>
                  </a:cubicBezTo>
                  <a:lnTo>
                    <a:pt x="21972" y="592"/>
                  </a:lnTo>
                  <a:lnTo>
                    <a:pt x="8548" y="592"/>
                  </a:lnTo>
                  <a:lnTo>
                    <a:pt x="8548" y="25"/>
                  </a:lnTo>
                  <a:lnTo>
                    <a:pt x="1232" y="25"/>
                  </a:lnTo>
                  <a:lnTo>
                    <a:pt x="123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2509307" y="4452689"/>
              <a:ext cx="145174" cy="151709"/>
            </a:xfrm>
            <a:custGeom>
              <a:avLst/>
              <a:gdLst/>
              <a:ahLst/>
              <a:cxnLst/>
              <a:rect l="l" t="t" r="r" b="b"/>
              <a:pathLst>
                <a:path w="4576" h="4782" extrusionOk="0">
                  <a:moveTo>
                    <a:pt x="2282" y="1485"/>
                  </a:moveTo>
                  <a:cubicBezTo>
                    <a:pt x="2765" y="1485"/>
                    <a:pt x="3139" y="1896"/>
                    <a:pt x="3139" y="2391"/>
                  </a:cubicBezTo>
                  <a:cubicBezTo>
                    <a:pt x="3139" y="2886"/>
                    <a:pt x="2765" y="3284"/>
                    <a:pt x="2282" y="3284"/>
                  </a:cubicBezTo>
                  <a:cubicBezTo>
                    <a:pt x="1811" y="3284"/>
                    <a:pt x="1425" y="2886"/>
                    <a:pt x="1425" y="2391"/>
                  </a:cubicBezTo>
                  <a:cubicBezTo>
                    <a:pt x="1425" y="1896"/>
                    <a:pt x="1811" y="1485"/>
                    <a:pt x="2282" y="1485"/>
                  </a:cubicBezTo>
                  <a:close/>
                  <a:moveTo>
                    <a:pt x="2282" y="1"/>
                  </a:moveTo>
                  <a:cubicBezTo>
                    <a:pt x="1015" y="1"/>
                    <a:pt x="0" y="1063"/>
                    <a:pt x="0" y="2391"/>
                  </a:cubicBezTo>
                  <a:cubicBezTo>
                    <a:pt x="0" y="3707"/>
                    <a:pt x="1015"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2554483" y="4499801"/>
              <a:ext cx="54440" cy="57105"/>
            </a:xfrm>
            <a:custGeom>
              <a:avLst/>
              <a:gdLst/>
              <a:ahLst/>
              <a:cxnLst/>
              <a:rect l="l" t="t" r="r" b="b"/>
              <a:pathLst>
                <a:path w="1716" h="1800" extrusionOk="0">
                  <a:moveTo>
                    <a:pt x="858" y="0"/>
                  </a:moveTo>
                  <a:cubicBezTo>
                    <a:pt x="387" y="0"/>
                    <a:pt x="1" y="411"/>
                    <a:pt x="1" y="906"/>
                  </a:cubicBezTo>
                  <a:cubicBezTo>
                    <a:pt x="1" y="1401"/>
                    <a:pt x="387" y="1799"/>
                    <a:pt x="858" y="1799"/>
                  </a:cubicBezTo>
                  <a:cubicBezTo>
                    <a:pt x="1341" y="1799"/>
                    <a:pt x="1715" y="1401"/>
                    <a:pt x="1715" y="906"/>
                  </a:cubicBezTo>
                  <a:cubicBezTo>
                    <a:pt x="1715" y="411"/>
                    <a:pt x="1341" y="0"/>
                    <a:pt x="85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2947830" y="4452689"/>
              <a:ext cx="145205" cy="151709"/>
            </a:xfrm>
            <a:custGeom>
              <a:avLst/>
              <a:gdLst/>
              <a:ahLst/>
              <a:cxnLst/>
              <a:rect l="l" t="t" r="r" b="b"/>
              <a:pathLst>
                <a:path w="4577" h="4782" extrusionOk="0">
                  <a:moveTo>
                    <a:pt x="2282" y="1485"/>
                  </a:moveTo>
                  <a:cubicBezTo>
                    <a:pt x="2765" y="1485"/>
                    <a:pt x="3140" y="1896"/>
                    <a:pt x="3140" y="2391"/>
                  </a:cubicBezTo>
                  <a:cubicBezTo>
                    <a:pt x="3140" y="2886"/>
                    <a:pt x="2765" y="3284"/>
                    <a:pt x="2282" y="3284"/>
                  </a:cubicBezTo>
                  <a:cubicBezTo>
                    <a:pt x="1812" y="3284"/>
                    <a:pt x="1425" y="2886"/>
                    <a:pt x="1425" y="2391"/>
                  </a:cubicBezTo>
                  <a:cubicBezTo>
                    <a:pt x="1425" y="1896"/>
                    <a:pt x="1812" y="1485"/>
                    <a:pt x="2282" y="1485"/>
                  </a:cubicBezTo>
                  <a:close/>
                  <a:moveTo>
                    <a:pt x="2282" y="1"/>
                  </a:moveTo>
                  <a:cubicBezTo>
                    <a:pt x="1027" y="1"/>
                    <a:pt x="1" y="1063"/>
                    <a:pt x="1" y="2391"/>
                  </a:cubicBezTo>
                  <a:cubicBezTo>
                    <a:pt x="1" y="3707"/>
                    <a:pt x="1027"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2993037" y="4499801"/>
              <a:ext cx="54408" cy="57105"/>
            </a:xfrm>
            <a:custGeom>
              <a:avLst/>
              <a:gdLst/>
              <a:ahLst/>
              <a:cxnLst/>
              <a:rect l="l" t="t" r="r" b="b"/>
              <a:pathLst>
                <a:path w="1715" h="1800" extrusionOk="0">
                  <a:moveTo>
                    <a:pt x="857" y="0"/>
                  </a:moveTo>
                  <a:cubicBezTo>
                    <a:pt x="387" y="0"/>
                    <a:pt x="0" y="411"/>
                    <a:pt x="0" y="906"/>
                  </a:cubicBezTo>
                  <a:cubicBezTo>
                    <a:pt x="0" y="1401"/>
                    <a:pt x="387" y="1799"/>
                    <a:pt x="857" y="1799"/>
                  </a:cubicBezTo>
                  <a:cubicBezTo>
                    <a:pt x="1340" y="1799"/>
                    <a:pt x="1715" y="1401"/>
                    <a:pt x="1715" y="906"/>
                  </a:cubicBezTo>
                  <a:cubicBezTo>
                    <a:pt x="1715" y="411"/>
                    <a:pt x="1340" y="0"/>
                    <a:pt x="85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2751743" y="4289082"/>
              <a:ext cx="179659" cy="91907"/>
            </a:xfrm>
            <a:custGeom>
              <a:avLst/>
              <a:gdLst/>
              <a:ahLst/>
              <a:cxnLst/>
              <a:rect l="l" t="t" r="r" b="b"/>
              <a:pathLst>
                <a:path w="5663" h="2897" extrusionOk="0">
                  <a:moveTo>
                    <a:pt x="1533" y="0"/>
                  </a:moveTo>
                  <a:cubicBezTo>
                    <a:pt x="910" y="0"/>
                    <a:pt x="440" y="77"/>
                    <a:pt x="351" y="172"/>
                  </a:cubicBezTo>
                  <a:cubicBezTo>
                    <a:pt x="133" y="377"/>
                    <a:pt x="0" y="2622"/>
                    <a:pt x="218" y="2779"/>
                  </a:cubicBezTo>
                  <a:cubicBezTo>
                    <a:pt x="320" y="2858"/>
                    <a:pt x="1576" y="2897"/>
                    <a:pt x="2825" y="2897"/>
                  </a:cubicBezTo>
                  <a:cubicBezTo>
                    <a:pt x="4075" y="2897"/>
                    <a:pt x="5319" y="2858"/>
                    <a:pt x="5397" y="2779"/>
                  </a:cubicBezTo>
                  <a:cubicBezTo>
                    <a:pt x="5554" y="2622"/>
                    <a:pt x="5663" y="1198"/>
                    <a:pt x="4214" y="510"/>
                  </a:cubicBezTo>
                  <a:cubicBezTo>
                    <a:pt x="3397" y="128"/>
                    <a:pt x="2338" y="0"/>
                    <a:pt x="1533"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2603528" y="4293175"/>
              <a:ext cx="137147" cy="87815"/>
            </a:xfrm>
            <a:custGeom>
              <a:avLst/>
              <a:gdLst/>
              <a:ahLst/>
              <a:cxnLst/>
              <a:rect l="l" t="t" r="r" b="b"/>
              <a:pathLst>
                <a:path w="4323" h="2768" extrusionOk="0">
                  <a:moveTo>
                    <a:pt x="3150" y="0"/>
                  </a:moveTo>
                  <a:cubicBezTo>
                    <a:pt x="2536" y="0"/>
                    <a:pt x="1730" y="122"/>
                    <a:pt x="1111" y="489"/>
                  </a:cubicBezTo>
                  <a:cubicBezTo>
                    <a:pt x="0" y="1141"/>
                    <a:pt x="85" y="2505"/>
                    <a:pt x="206" y="2650"/>
                  </a:cubicBezTo>
                  <a:cubicBezTo>
                    <a:pt x="266" y="2729"/>
                    <a:pt x="1214" y="2768"/>
                    <a:pt x="2166" y="2768"/>
                  </a:cubicBezTo>
                  <a:cubicBezTo>
                    <a:pt x="3118" y="2768"/>
                    <a:pt x="4075" y="2729"/>
                    <a:pt x="4153" y="2650"/>
                  </a:cubicBezTo>
                  <a:cubicBezTo>
                    <a:pt x="4322" y="2505"/>
                    <a:pt x="4214" y="368"/>
                    <a:pt x="4057" y="163"/>
                  </a:cubicBezTo>
                  <a:cubicBezTo>
                    <a:pt x="3988" y="74"/>
                    <a:pt x="3627" y="0"/>
                    <a:pt x="315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2515049" y="4393331"/>
              <a:ext cx="658040" cy="19543"/>
            </a:xfrm>
            <a:custGeom>
              <a:avLst/>
              <a:gdLst/>
              <a:ahLst/>
              <a:cxnLst/>
              <a:rect l="l" t="t" r="r" b="b"/>
              <a:pathLst>
                <a:path w="20742" h="616" extrusionOk="0">
                  <a:moveTo>
                    <a:pt x="1" y="0"/>
                  </a:moveTo>
                  <a:lnTo>
                    <a:pt x="1" y="24"/>
                  </a:lnTo>
                  <a:lnTo>
                    <a:pt x="1" y="49"/>
                  </a:lnTo>
                  <a:lnTo>
                    <a:pt x="7317" y="49"/>
                  </a:lnTo>
                  <a:lnTo>
                    <a:pt x="7317" y="616"/>
                  </a:lnTo>
                  <a:lnTo>
                    <a:pt x="20741" y="616"/>
                  </a:lnTo>
                  <a:lnTo>
                    <a:pt x="20741" y="592"/>
                  </a:lnTo>
                  <a:lnTo>
                    <a:pt x="20741" y="556"/>
                  </a:lnTo>
                  <a:lnTo>
                    <a:pt x="7365" y="556"/>
                  </a:lnTo>
                  <a:lnTo>
                    <a:pt x="7365"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2765924" y="4397931"/>
              <a:ext cx="33343" cy="4632"/>
            </a:xfrm>
            <a:custGeom>
              <a:avLst/>
              <a:gdLst/>
              <a:ahLst/>
              <a:cxnLst/>
              <a:rect l="l" t="t" r="r" b="b"/>
              <a:pathLst>
                <a:path w="1051" h="146" extrusionOk="0">
                  <a:moveTo>
                    <a:pt x="0" y="0"/>
                  </a:moveTo>
                  <a:lnTo>
                    <a:pt x="0" y="145"/>
                  </a:lnTo>
                  <a:lnTo>
                    <a:pt x="1050" y="145"/>
                  </a:lnTo>
                  <a:lnTo>
                    <a:pt x="1050"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2810718" y="4397931"/>
              <a:ext cx="33343" cy="4632"/>
            </a:xfrm>
            <a:custGeom>
              <a:avLst/>
              <a:gdLst/>
              <a:ahLst/>
              <a:cxnLst/>
              <a:rect l="l" t="t" r="r" b="b"/>
              <a:pathLst>
                <a:path w="1051" h="146" extrusionOk="0">
                  <a:moveTo>
                    <a:pt x="1" y="0"/>
                  </a:moveTo>
                  <a:lnTo>
                    <a:pt x="1" y="145"/>
                  </a:lnTo>
                  <a:lnTo>
                    <a:pt x="1051" y="145"/>
                  </a:lnTo>
                  <a:lnTo>
                    <a:pt x="1051"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2"/>
          <p:cNvGrpSpPr/>
          <p:nvPr/>
        </p:nvGrpSpPr>
        <p:grpSpPr>
          <a:xfrm>
            <a:off x="6454041" y="4202462"/>
            <a:ext cx="1591068" cy="941036"/>
            <a:chOff x="5892675" y="4254350"/>
            <a:chExt cx="592114" cy="350049"/>
          </a:xfrm>
        </p:grpSpPr>
        <p:sp>
          <p:nvSpPr>
            <p:cNvPr id="771" name="Google Shape;771;p32"/>
            <p:cNvSpPr/>
            <p:nvPr/>
          </p:nvSpPr>
          <p:spPr>
            <a:xfrm flipH="1">
              <a:off x="5892676" y="4254350"/>
              <a:ext cx="592113" cy="302458"/>
            </a:xfrm>
            <a:custGeom>
              <a:avLst/>
              <a:gdLst/>
              <a:ahLst/>
              <a:cxnLst/>
              <a:rect l="l" t="t" r="r" b="b"/>
              <a:pathLst>
                <a:path w="22384" h="11434" extrusionOk="0">
                  <a:moveTo>
                    <a:pt x="16938" y="1"/>
                  </a:moveTo>
                  <a:cubicBezTo>
                    <a:pt x="16781" y="1"/>
                    <a:pt x="16612" y="13"/>
                    <a:pt x="16455" y="13"/>
                  </a:cubicBezTo>
                  <a:cubicBezTo>
                    <a:pt x="16214" y="109"/>
                    <a:pt x="16009" y="242"/>
                    <a:pt x="15900" y="459"/>
                  </a:cubicBezTo>
                  <a:cubicBezTo>
                    <a:pt x="15838" y="435"/>
                    <a:pt x="15779" y="425"/>
                    <a:pt x="15720" y="425"/>
                  </a:cubicBezTo>
                  <a:cubicBezTo>
                    <a:pt x="15607" y="425"/>
                    <a:pt x="15496" y="460"/>
                    <a:pt x="15369" y="483"/>
                  </a:cubicBezTo>
                  <a:cubicBezTo>
                    <a:pt x="15139" y="785"/>
                    <a:pt x="14548" y="749"/>
                    <a:pt x="14282" y="1003"/>
                  </a:cubicBezTo>
                  <a:cubicBezTo>
                    <a:pt x="14304" y="1200"/>
                    <a:pt x="14515" y="1258"/>
                    <a:pt x="14626" y="1258"/>
                  </a:cubicBezTo>
                  <a:cubicBezTo>
                    <a:pt x="14637" y="1258"/>
                    <a:pt x="14648" y="1257"/>
                    <a:pt x="14657" y="1256"/>
                  </a:cubicBezTo>
                  <a:lnTo>
                    <a:pt x="14657" y="1256"/>
                  </a:lnTo>
                  <a:cubicBezTo>
                    <a:pt x="14850" y="1570"/>
                    <a:pt x="14596" y="1498"/>
                    <a:pt x="14632" y="1884"/>
                  </a:cubicBezTo>
                  <a:cubicBezTo>
                    <a:pt x="14688" y="1958"/>
                    <a:pt x="14761" y="1984"/>
                    <a:pt x="14840" y="1984"/>
                  </a:cubicBezTo>
                  <a:cubicBezTo>
                    <a:pt x="14967" y="1984"/>
                    <a:pt x="15108" y="1916"/>
                    <a:pt x="15212" y="1872"/>
                  </a:cubicBezTo>
                  <a:cubicBezTo>
                    <a:pt x="15477" y="2524"/>
                    <a:pt x="15562" y="3357"/>
                    <a:pt x="15985" y="3840"/>
                  </a:cubicBezTo>
                  <a:cubicBezTo>
                    <a:pt x="15818" y="3825"/>
                    <a:pt x="15630" y="3754"/>
                    <a:pt x="15434" y="3754"/>
                  </a:cubicBezTo>
                  <a:cubicBezTo>
                    <a:pt x="15302" y="3754"/>
                    <a:pt x="15166" y="3786"/>
                    <a:pt x="15031" y="3888"/>
                  </a:cubicBezTo>
                  <a:cubicBezTo>
                    <a:pt x="14451" y="4310"/>
                    <a:pt x="13993" y="7377"/>
                    <a:pt x="14246" y="8150"/>
                  </a:cubicBezTo>
                  <a:cubicBezTo>
                    <a:pt x="14331" y="8403"/>
                    <a:pt x="14632" y="8572"/>
                    <a:pt x="14850" y="8596"/>
                  </a:cubicBezTo>
                  <a:cubicBezTo>
                    <a:pt x="14777" y="8765"/>
                    <a:pt x="14536" y="8789"/>
                    <a:pt x="14391" y="8886"/>
                  </a:cubicBezTo>
                  <a:cubicBezTo>
                    <a:pt x="13386" y="9016"/>
                    <a:pt x="12570" y="9072"/>
                    <a:pt x="11910" y="9072"/>
                  </a:cubicBezTo>
                  <a:cubicBezTo>
                    <a:pt x="7901" y="9072"/>
                    <a:pt x="9639" y="7010"/>
                    <a:pt x="9598" y="6906"/>
                  </a:cubicBezTo>
                  <a:cubicBezTo>
                    <a:pt x="9622" y="6701"/>
                    <a:pt x="10781" y="5433"/>
                    <a:pt x="11373" y="4878"/>
                  </a:cubicBezTo>
                  <a:cubicBezTo>
                    <a:pt x="11952" y="4323"/>
                    <a:pt x="13099" y="4081"/>
                    <a:pt x="12266" y="3586"/>
                  </a:cubicBezTo>
                  <a:cubicBezTo>
                    <a:pt x="11421" y="3091"/>
                    <a:pt x="8765" y="2970"/>
                    <a:pt x="7884" y="2379"/>
                  </a:cubicBezTo>
                  <a:cubicBezTo>
                    <a:pt x="7755" y="2293"/>
                    <a:pt x="7467" y="2191"/>
                    <a:pt x="7176" y="2191"/>
                  </a:cubicBezTo>
                  <a:cubicBezTo>
                    <a:pt x="6973" y="2191"/>
                    <a:pt x="6769" y="2240"/>
                    <a:pt x="6616" y="2379"/>
                  </a:cubicBezTo>
                  <a:cubicBezTo>
                    <a:pt x="6975" y="3143"/>
                    <a:pt x="6492" y="3327"/>
                    <a:pt x="5745" y="3327"/>
                  </a:cubicBezTo>
                  <a:cubicBezTo>
                    <a:pt x="5047" y="3327"/>
                    <a:pt x="4117" y="3166"/>
                    <a:pt x="3428" y="3166"/>
                  </a:cubicBezTo>
                  <a:cubicBezTo>
                    <a:pt x="3142" y="3166"/>
                    <a:pt x="2898" y="3194"/>
                    <a:pt x="2729" y="3272"/>
                  </a:cubicBezTo>
                  <a:cubicBezTo>
                    <a:pt x="2644" y="3719"/>
                    <a:pt x="2656" y="4166"/>
                    <a:pt x="2886" y="4480"/>
                  </a:cubicBezTo>
                  <a:cubicBezTo>
                    <a:pt x="2886" y="4661"/>
                    <a:pt x="2692" y="4673"/>
                    <a:pt x="2692" y="4854"/>
                  </a:cubicBezTo>
                  <a:cubicBezTo>
                    <a:pt x="2873" y="5047"/>
                    <a:pt x="3260" y="5011"/>
                    <a:pt x="3598" y="5035"/>
                  </a:cubicBezTo>
                  <a:cubicBezTo>
                    <a:pt x="3429" y="5771"/>
                    <a:pt x="2608" y="5916"/>
                    <a:pt x="2173" y="6411"/>
                  </a:cubicBezTo>
                  <a:cubicBezTo>
                    <a:pt x="1702" y="6423"/>
                    <a:pt x="1280" y="6471"/>
                    <a:pt x="966" y="6616"/>
                  </a:cubicBezTo>
                  <a:cubicBezTo>
                    <a:pt x="749" y="6979"/>
                    <a:pt x="374" y="7196"/>
                    <a:pt x="435" y="7812"/>
                  </a:cubicBezTo>
                  <a:cubicBezTo>
                    <a:pt x="435" y="7896"/>
                    <a:pt x="510" y="7905"/>
                    <a:pt x="595" y="7905"/>
                  </a:cubicBezTo>
                  <a:cubicBezTo>
                    <a:pt x="618" y="7905"/>
                    <a:pt x="642" y="7904"/>
                    <a:pt x="665" y="7904"/>
                  </a:cubicBezTo>
                  <a:cubicBezTo>
                    <a:pt x="726" y="7904"/>
                    <a:pt x="783" y="7909"/>
                    <a:pt x="809" y="7944"/>
                  </a:cubicBezTo>
                  <a:cubicBezTo>
                    <a:pt x="580" y="8500"/>
                    <a:pt x="290" y="9441"/>
                    <a:pt x="0" y="10093"/>
                  </a:cubicBezTo>
                  <a:cubicBezTo>
                    <a:pt x="0" y="10154"/>
                    <a:pt x="0" y="10202"/>
                    <a:pt x="0" y="10262"/>
                  </a:cubicBezTo>
                  <a:cubicBezTo>
                    <a:pt x="121" y="10262"/>
                    <a:pt x="157" y="10190"/>
                    <a:pt x="193" y="10130"/>
                  </a:cubicBezTo>
                  <a:lnTo>
                    <a:pt x="435" y="10455"/>
                  </a:lnTo>
                  <a:lnTo>
                    <a:pt x="1352" y="10564"/>
                  </a:lnTo>
                  <a:cubicBezTo>
                    <a:pt x="1352" y="10504"/>
                    <a:pt x="1352" y="10455"/>
                    <a:pt x="1352" y="10407"/>
                  </a:cubicBezTo>
                  <a:cubicBezTo>
                    <a:pt x="1352" y="8669"/>
                    <a:pt x="2753" y="7256"/>
                    <a:pt x="4491" y="7256"/>
                  </a:cubicBezTo>
                  <a:cubicBezTo>
                    <a:pt x="6218" y="7256"/>
                    <a:pt x="7630" y="8669"/>
                    <a:pt x="7630" y="10407"/>
                  </a:cubicBezTo>
                  <a:cubicBezTo>
                    <a:pt x="7630" y="10769"/>
                    <a:pt x="7570" y="11107"/>
                    <a:pt x="7449" y="11433"/>
                  </a:cubicBezTo>
                  <a:cubicBezTo>
                    <a:pt x="7823" y="11433"/>
                    <a:pt x="8318" y="11361"/>
                    <a:pt x="8572" y="11035"/>
                  </a:cubicBezTo>
                  <a:cubicBezTo>
                    <a:pt x="8578" y="11032"/>
                    <a:pt x="8903" y="11032"/>
                    <a:pt x="9400" y="11032"/>
                  </a:cubicBezTo>
                  <a:lnTo>
                    <a:pt x="9400" y="11032"/>
                  </a:lnTo>
                  <a:cubicBezTo>
                    <a:pt x="10891" y="11032"/>
                    <a:pt x="13929" y="11032"/>
                    <a:pt x="14536" y="10950"/>
                  </a:cubicBezTo>
                  <a:cubicBezTo>
                    <a:pt x="14850" y="10914"/>
                    <a:pt x="15127" y="10830"/>
                    <a:pt x="15357" y="10697"/>
                  </a:cubicBezTo>
                  <a:cubicBezTo>
                    <a:pt x="15791" y="10431"/>
                    <a:pt x="15948" y="10214"/>
                    <a:pt x="16274" y="9864"/>
                  </a:cubicBezTo>
                  <a:cubicBezTo>
                    <a:pt x="16347" y="9888"/>
                    <a:pt x="16407" y="9900"/>
                    <a:pt x="16455" y="9912"/>
                  </a:cubicBezTo>
                  <a:cubicBezTo>
                    <a:pt x="16697" y="8415"/>
                    <a:pt x="17989" y="7268"/>
                    <a:pt x="19558" y="7268"/>
                  </a:cubicBezTo>
                  <a:cubicBezTo>
                    <a:pt x="20403" y="7268"/>
                    <a:pt x="21176" y="7606"/>
                    <a:pt x="21743" y="8150"/>
                  </a:cubicBezTo>
                  <a:cubicBezTo>
                    <a:pt x="22021" y="8138"/>
                    <a:pt x="22262" y="8077"/>
                    <a:pt x="22335" y="7872"/>
                  </a:cubicBezTo>
                  <a:lnTo>
                    <a:pt x="22383" y="7872"/>
                  </a:lnTo>
                  <a:cubicBezTo>
                    <a:pt x="22383" y="7799"/>
                    <a:pt x="22383" y="7727"/>
                    <a:pt x="22371" y="7655"/>
                  </a:cubicBezTo>
                  <a:cubicBezTo>
                    <a:pt x="21824" y="6780"/>
                    <a:pt x="20884" y="5995"/>
                    <a:pt x="19591" y="5995"/>
                  </a:cubicBezTo>
                  <a:cubicBezTo>
                    <a:pt x="19315" y="5995"/>
                    <a:pt x="19022" y="6031"/>
                    <a:pt x="18713" y="6109"/>
                  </a:cubicBezTo>
                  <a:cubicBezTo>
                    <a:pt x="18689" y="5675"/>
                    <a:pt x="18520" y="5095"/>
                    <a:pt x="17880" y="5035"/>
                  </a:cubicBezTo>
                  <a:cubicBezTo>
                    <a:pt x="17373" y="4190"/>
                    <a:pt x="16950" y="3260"/>
                    <a:pt x="16455" y="2403"/>
                  </a:cubicBezTo>
                  <a:cubicBezTo>
                    <a:pt x="16463" y="2352"/>
                    <a:pt x="16475" y="2335"/>
                    <a:pt x="16493" y="2335"/>
                  </a:cubicBezTo>
                  <a:cubicBezTo>
                    <a:pt x="16526" y="2335"/>
                    <a:pt x="16574" y="2398"/>
                    <a:pt x="16629" y="2398"/>
                  </a:cubicBezTo>
                  <a:cubicBezTo>
                    <a:pt x="16639" y="2398"/>
                    <a:pt x="16650" y="2396"/>
                    <a:pt x="16661" y="2391"/>
                  </a:cubicBezTo>
                  <a:cubicBezTo>
                    <a:pt x="16516" y="2089"/>
                    <a:pt x="16226" y="1944"/>
                    <a:pt x="16154" y="1570"/>
                  </a:cubicBezTo>
                  <a:cubicBezTo>
                    <a:pt x="16235" y="1528"/>
                    <a:pt x="16307" y="1514"/>
                    <a:pt x="16376" y="1514"/>
                  </a:cubicBezTo>
                  <a:cubicBezTo>
                    <a:pt x="16496" y="1514"/>
                    <a:pt x="16602" y="1556"/>
                    <a:pt x="16713" y="1556"/>
                  </a:cubicBezTo>
                  <a:cubicBezTo>
                    <a:pt x="16755" y="1556"/>
                    <a:pt x="16797" y="1550"/>
                    <a:pt x="16842" y="1534"/>
                  </a:cubicBezTo>
                  <a:cubicBezTo>
                    <a:pt x="17361" y="1353"/>
                    <a:pt x="17385" y="326"/>
                    <a:pt x="16938" y="49"/>
                  </a:cubicBezTo>
                  <a:cubicBezTo>
                    <a:pt x="16938" y="37"/>
                    <a:pt x="16938" y="13"/>
                    <a:pt x="16938"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flipH="1">
              <a:off x="6291236" y="4454598"/>
              <a:ext cx="149801" cy="149801"/>
            </a:xfrm>
            <a:custGeom>
              <a:avLst/>
              <a:gdLst/>
              <a:ahLst/>
              <a:cxnLst/>
              <a:rect l="l" t="t" r="r" b="b"/>
              <a:pathLst>
                <a:path w="5663" h="5663" extrusionOk="0">
                  <a:moveTo>
                    <a:pt x="2837" y="1606"/>
                  </a:moveTo>
                  <a:cubicBezTo>
                    <a:pt x="3513" y="1606"/>
                    <a:pt x="4069" y="2149"/>
                    <a:pt x="4069" y="2837"/>
                  </a:cubicBezTo>
                  <a:cubicBezTo>
                    <a:pt x="4069" y="3513"/>
                    <a:pt x="3513" y="4069"/>
                    <a:pt x="2837" y="4069"/>
                  </a:cubicBezTo>
                  <a:cubicBezTo>
                    <a:pt x="2149" y="4069"/>
                    <a:pt x="1606" y="3513"/>
                    <a:pt x="1606" y="2837"/>
                  </a:cubicBezTo>
                  <a:cubicBezTo>
                    <a:pt x="1606" y="2149"/>
                    <a:pt x="2149" y="1606"/>
                    <a:pt x="2837" y="1606"/>
                  </a:cubicBezTo>
                  <a:close/>
                  <a:moveTo>
                    <a:pt x="2837" y="0"/>
                  </a:moveTo>
                  <a:cubicBezTo>
                    <a:pt x="1268" y="0"/>
                    <a:pt x="0" y="1268"/>
                    <a:pt x="0" y="2837"/>
                  </a:cubicBezTo>
                  <a:cubicBezTo>
                    <a:pt x="0" y="4395"/>
                    <a:pt x="1268" y="5662"/>
                    <a:pt x="2837" y="5662"/>
                  </a:cubicBezTo>
                  <a:cubicBezTo>
                    <a:pt x="4395" y="5662"/>
                    <a:pt x="5662" y="4395"/>
                    <a:pt x="5662" y="2837"/>
                  </a:cubicBezTo>
                  <a:cubicBezTo>
                    <a:pt x="5662" y="1268"/>
                    <a:pt x="4395" y="0"/>
                    <a:pt x="2837"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flipH="1">
              <a:off x="6333401"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4" y="1908"/>
                    <a:pt x="2464" y="1232"/>
                  </a:cubicBezTo>
                  <a:cubicBezTo>
                    <a:pt x="2464"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flipH="1">
              <a:off x="5892675" y="4454598"/>
              <a:ext cx="149827" cy="149801"/>
            </a:xfrm>
            <a:custGeom>
              <a:avLst/>
              <a:gdLst/>
              <a:ahLst/>
              <a:cxnLst/>
              <a:rect l="l" t="t" r="r" b="b"/>
              <a:pathLst>
                <a:path w="5664" h="5663" extrusionOk="0">
                  <a:moveTo>
                    <a:pt x="2838" y="1606"/>
                  </a:moveTo>
                  <a:cubicBezTo>
                    <a:pt x="3514" y="1606"/>
                    <a:pt x="4069" y="2149"/>
                    <a:pt x="4069" y="2837"/>
                  </a:cubicBezTo>
                  <a:cubicBezTo>
                    <a:pt x="4069" y="3513"/>
                    <a:pt x="3514" y="4069"/>
                    <a:pt x="2838" y="4069"/>
                  </a:cubicBezTo>
                  <a:cubicBezTo>
                    <a:pt x="2150" y="4069"/>
                    <a:pt x="1607" y="3513"/>
                    <a:pt x="1607" y="2837"/>
                  </a:cubicBezTo>
                  <a:cubicBezTo>
                    <a:pt x="1607" y="2149"/>
                    <a:pt x="2150" y="1606"/>
                    <a:pt x="2838" y="1606"/>
                  </a:cubicBezTo>
                  <a:close/>
                  <a:moveTo>
                    <a:pt x="2838" y="0"/>
                  </a:moveTo>
                  <a:cubicBezTo>
                    <a:pt x="1269" y="0"/>
                    <a:pt x="1" y="1268"/>
                    <a:pt x="1" y="2837"/>
                  </a:cubicBezTo>
                  <a:cubicBezTo>
                    <a:pt x="1" y="4395"/>
                    <a:pt x="1269" y="5662"/>
                    <a:pt x="2838" y="5662"/>
                  </a:cubicBezTo>
                  <a:cubicBezTo>
                    <a:pt x="4395" y="5662"/>
                    <a:pt x="5663" y="4395"/>
                    <a:pt x="5663" y="2837"/>
                  </a:cubicBezTo>
                  <a:cubicBezTo>
                    <a:pt x="5663" y="1268"/>
                    <a:pt x="4395" y="0"/>
                    <a:pt x="2838"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flipH="1">
              <a:off x="5934840"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3" y="1908"/>
                    <a:pt x="2463" y="1232"/>
                  </a:cubicBezTo>
                  <a:cubicBezTo>
                    <a:pt x="2463"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2"/>
          <p:cNvGrpSpPr/>
          <p:nvPr/>
        </p:nvGrpSpPr>
        <p:grpSpPr>
          <a:xfrm>
            <a:off x="7143325" y="1069648"/>
            <a:ext cx="1059122" cy="1305002"/>
            <a:chOff x="7824850" y="1919248"/>
            <a:chExt cx="1059122" cy="1305002"/>
          </a:xfrm>
        </p:grpSpPr>
        <p:sp>
          <p:nvSpPr>
            <p:cNvPr id="777" name="Google Shape;777;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32"/>
          <p:cNvSpPr txBox="1">
            <a:spLocks noGrp="1"/>
          </p:cNvSpPr>
          <p:nvPr>
            <p:ph type="title" idx="2"/>
          </p:nvPr>
        </p:nvSpPr>
        <p:spPr>
          <a:xfrm>
            <a:off x="2683650" y="1180525"/>
            <a:ext cx="3776700" cy="13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791" name="Google Shape;791;p32"/>
          <p:cNvGrpSpPr/>
          <p:nvPr/>
        </p:nvGrpSpPr>
        <p:grpSpPr>
          <a:xfrm>
            <a:off x="-367094" y="2324620"/>
            <a:ext cx="855241" cy="1053789"/>
            <a:chOff x="7824850" y="1919248"/>
            <a:chExt cx="1059122" cy="1305002"/>
          </a:xfrm>
        </p:grpSpPr>
        <p:sp>
          <p:nvSpPr>
            <p:cNvPr id="792" name="Google Shape;792;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961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8"/>
        <p:cNvGrpSpPr/>
        <p:nvPr/>
      </p:nvGrpSpPr>
      <p:grpSpPr>
        <a:xfrm>
          <a:off x="0" y="0"/>
          <a:ext cx="0" cy="0"/>
          <a:chOff x="0" y="0"/>
          <a:chExt cx="0" cy="0"/>
        </a:xfrm>
      </p:grpSpPr>
      <p:sp>
        <p:nvSpPr>
          <p:cNvPr id="809" name="Google Shape;809;p33"/>
          <p:cNvSpPr/>
          <p:nvPr/>
        </p:nvSpPr>
        <p:spPr>
          <a:xfrm>
            <a:off x="3848441" y="3976958"/>
            <a:ext cx="1445678" cy="633424"/>
          </a:xfrm>
          <a:custGeom>
            <a:avLst/>
            <a:gdLst/>
            <a:ahLst/>
            <a:cxnLst/>
            <a:rect l="l" t="t" r="r" b="b"/>
            <a:pathLst>
              <a:path w="18448" h="8083" extrusionOk="0">
                <a:moveTo>
                  <a:pt x="4465" y="1"/>
                </a:moveTo>
                <a:lnTo>
                  <a:pt x="13983" y="1"/>
                </a:lnTo>
                <a:lnTo>
                  <a:pt x="18447" y="8082"/>
                </a:lnTo>
                <a:lnTo>
                  <a:pt x="0" y="8082"/>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2634099" y="1865315"/>
            <a:ext cx="3875071" cy="2272193"/>
          </a:xfrm>
          <a:custGeom>
            <a:avLst/>
            <a:gdLst/>
            <a:ahLst/>
            <a:cxnLst/>
            <a:rect l="l" t="t" r="r" b="b"/>
            <a:pathLst>
              <a:path w="49449" h="28995" extrusionOk="0">
                <a:moveTo>
                  <a:pt x="2294" y="1"/>
                </a:moveTo>
                <a:lnTo>
                  <a:pt x="47155" y="1"/>
                </a:lnTo>
                <a:cubicBezTo>
                  <a:pt x="48411" y="1"/>
                  <a:pt x="49449" y="1029"/>
                  <a:pt x="49449" y="2295"/>
                </a:cubicBezTo>
                <a:lnTo>
                  <a:pt x="49449" y="26700"/>
                </a:lnTo>
                <a:cubicBezTo>
                  <a:pt x="49449" y="27966"/>
                  <a:pt x="48411" y="28994"/>
                  <a:pt x="47155" y="28994"/>
                </a:cubicBezTo>
                <a:lnTo>
                  <a:pt x="2294" y="28994"/>
                </a:lnTo>
                <a:cubicBezTo>
                  <a:pt x="1028" y="28994"/>
                  <a:pt x="0" y="27966"/>
                  <a:pt x="0" y="26700"/>
                </a:cubicBezTo>
                <a:lnTo>
                  <a:pt x="0" y="2295"/>
                </a:lnTo>
                <a:cubicBezTo>
                  <a:pt x="0" y="1029"/>
                  <a:pt x="1028" y="1"/>
                  <a:pt x="2294" y="1"/>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2753449" y="1969772"/>
            <a:ext cx="3636371" cy="1846985"/>
          </a:xfrm>
          <a:custGeom>
            <a:avLst/>
            <a:gdLst/>
            <a:ahLst/>
            <a:cxnLst/>
            <a:rect l="l" t="t" r="r" b="b"/>
            <a:pathLst>
              <a:path w="46403" h="23569" extrusionOk="0">
                <a:moveTo>
                  <a:pt x="0" y="1"/>
                </a:moveTo>
                <a:lnTo>
                  <a:pt x="46403" y="1"/>
                </a:lnTo>
                <a:lnTo>
                  <a:pt x="46403" y="23568"/>
                </a:lnTo>
                <a:lnTo>
                  <a:pt x="0" y="23568"/>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2330514" y="4419316"/>
            <a:ext cx="4482243" cy="191054"/>
          </a:xfrm>
          <a:custGeom>
            <a:avLst/>
            <a:gdLst/>
            <a:ahLst/>
            <a:cxnLst/>
            <a:rect l="l" t="t" r="r" b="b"/>
            <a:pathLst>
              <a:path w="57197" h="2438" extrusionOk="0">
                <a:moveTo>
                  <a:pt x="1219" y="0"/>
                </a:moveTo>
                <a:lnTo>
                  <a:pt x="55969" y="0"/>
                </a:lnTo>
                <a:cubicBezTo>
                  <a:pt x="56645" y="0"/>
                  <a:pt x="57197" y="543"/>
                  <a:pt x="57197" y="1219"/>
                </a:cubicBezTo>
                <a:lnTo>
                  <a:pt x="57197" y="1219"/>
                </a:lnTo>
                <a:cubicBezTo>
                  <a:pt x="57197" y="1895"/>
                  <a:pt x="56645" y="2437"/>
                  <a:pt x="55969" y="2437"/>
                </a:cubicBezTo>
                <a:lnTo>
                  <a:pt x="1219" y="2437"/>
                </a:lnTo>
                <a:cubicBezTo>
                  <a:pt x="552" y="2437"/>
                  <a:pt x="0" y="1895"/>
                  <a:pt x="0" y="1219"/>
                </a:cubicBezTo>
                <a:lnTo>
                  <a:pt x="0" y="1219"/>
                </a:lnTo>
                <a:cubicBezTo>
                  <a:pt x="0" y="543"/>
                  <a:pt x="552" y="0"/>
                  <a:pt x="121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2330514" y="4514762"/>
            <a:ext cx="4482243" cy="95605"/>
          </a:xfrm>
          <a:custGeom>
            <a:avLst/>
            <a:gdLst/>
            <a:ahLst/>
            <a:cxnLst/>
            <a:rect l="l" t="t" r="r" b="b"/>
            <a:pathLst>
              <a:path w="57197" h="1220" extrusionOk="0">
                <a:moveTo>
                  <a:pt x="57197" y="1"/>
                </a:moveTo>
                <a:cubicBezTo>
                  <a:pt x="57197" y="677"/>
                  <a:pt x="56645" y="1219"/>
                  <a:pt x="55969" y="1219"/>
                </a:cubicBezTo>
                <a:lnTo>
                  <a:pt x="1219" y="1219"/>
                </a:lnTo>
                <a:cubicBezTo>
                  <a:pt x="552" y="1219"/>
                  <a:pt x="0" y="677"/>
                  <a:pt x="0" y="1"/>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3911055" y="4514762"/>
            <a:ext cx="2901699" cy="95605"/>
          </a:xfrm>
          <a:custGeom>
            <a:avLst/>
            <a:gdLst/>
            <a:ahLst/>
            <a:cxnLst/>
            <a:rect l="l" t="t" r="r" b="b"/>
            <a:pathLst>
              <a:path w="37028" h="1220" extrusionOk="0">
                <a:moveTo>
                  <a:pt x="37028" y="1"/>
                </a:moveTo>
                <a:cubicBezTo>
                  <a:pt x="37028" y="677"/>
                  <a:pt x="36476" y="1219"/>
                  <a:pt x="35800" y="1219"/>
                </a:cubicBezTo>
                <a:lnTo>
                  <a:pt x="134" y="1219"/>
                </a:lnTo>
                <a:lnTo>
                  <a:pt x="1"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6267408" y="3955330"/>
            <a:ext cx="46314" cy="47097"/>
          </a:xfrm>
          <a:custGeom>
            <a:avLst/>
            <a:gdLst/>
            <a:ahLst/>
            <a:cxnLst/>
            <a:rect l="l" t="t" r="r" b="b"/>
            <a:pathLst>
              <a:path w="591" h="601" extrusionOk="0">
                <a:moveTo>
                  <a:pt x="296" y="600"/>
                </a:moveTo>
                <a:cubicBezTo>
                  <a:pt x="458" y="600"/>
                  <a:pt x="591" y="467"/>
                  <a:pt x="591" y="296"/>
                </a:cubicBezTo>
                <a:cubicBezTo>
                  <a:pt x="591" y="134"/>
                  <a:pt x="458" y="1"/>
                  <a:pt x="296" y="1"/>
                </a:cubicBezTo>
                <a:cubicBezTo>
                  <a:pt x="134" y="1"/>
                  <a:pt x="1" y="134"/>
                  <a:pt x="1" y="296"/>
                </a:cubicBezTo>
                <a:cubicBezTo>
                  <a:pt x="1" y="467"/>
                  <a:pt x="134" y="600"/>
                  <a:pt x="296" y="60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6175721" y="3955330"/>
            <a:ext cx="47019" cy="47097"/>
          </a:xfrm>
          <a:custGeom>
            <a:avLst/>
            <a:gdLst/>
            <a:ahLst/>
            <a:cxnLst/>
            <a:rect l="l" t="t" r="r" b="b"/>
            <a:pathLst>
              <a:path w="600" h="601" extrusionOk="0">
                <a:moveTo>
                  <a:pt x="305" y="600"/>
                </a:moveTo>
                <a:cubicBezTo>
                  <a:pt x="466" y="600"/>
                  <a:pt x="600" y="467"/>
                  <a:pt x="600" y="296"/>
                </a:cubicBezTo>
                <a:cubicBezTo>
                  <a:pt x="600" y="134"/>
                  <a:pt x="466" y="1"/>
                  <a:pt x="305" y="1"/>
                </a:cubicBezTo>
                <a:cubicBezTo>
                  <a:pt x="133" y="1"/>
                  <a:pt x="0" y="134"/>
                  <a:pt x="0" y="296"/>
                </a:cubicBezTo>
                <a:cubicBezTo>
                  <a:pt x="0" y="467"/>
                  <a:pt x="133" y="600"/>
                  <a:pt x="305" y="60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6084661" y="3955330"/>
            <a:ext cx="47097" cy="47097"/>
          </a:xfrm>
          <a:custGeom>
            <a:avLst/>
            <a:gdLst/>
            <a:ahLst/>
            <a:cxnLst/>
            <a:rect l="l" t="t" r="r" b="b"/>
            <a:pathLst>
              <a:path w="601" h="601" extrusionOk="0">
                <a:moveTo>
                  <a:pt x="296" y="600"/>
                </a:moveTo>
                <a:cubicBezTo>
                  <a:pt x="467" y="600"/>
                  <a:pt x="600" y="467"/>
                  <a:pt x="600" y="296"/>
                </a:cubicBezTo>
                <a:cubicBezTo>
                  <a:pt x="600" y="134"/>
                  <a:pt x="467" y="1"/>
                  <a:pt x="296" y="1"/>
                </a:cubicBezTo>
                <a:cubicBezTo>
                  <a:pt x="134" y="1"/>
                  <a:pt x="1" y="134"/>
                  <a:pt x="1" y="296"/>
                </a:cubicBezTo>
                <a:cubicBezTo>
                  <a:pt x="1" y="467"/>
                  <a:pt x="134" y="600"/>
                  <a:pt x="296" y="60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1567932" y="3275242"/>
            <a:ext cx="117411" cy="725415"/>
          </a:xfrm>
          <a:custGeom>
            <a:avLst/>
            <a:gdLst/>
            <a:ahLst/>
            <a:cxnLst/>
            <a:rect l="l" t="t" r="r" b="b"/>
            <a:pathLst>
              <a:path w="1362" h="8415" extrusionOk="0">
                <a:moveTo>
                  <a:pt x="0" y="0"/>
                </a:moveTo>
                <a:lnTo>
                  <a:pt x="1361" y="0"/>
                </a:lnTo>
                <a:lnTo>
                  <a:pt x="1361" y="8415"/>
                </a:lnTo>
                <a:lnTo>
                  <a:pt x="0" y="8415"/>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1567932" y="3314638"/>
            <a:ext cx="25517" cy="647486"/>
          </a:xfrm>
          <a:custGeom>
            <a:avLst/>
            <a:gdLst/>
            <a:ahLst/>
            <a:cxnLst/>
            <a:rect l="l" t="t" r="r" b="b"/>
            <a:pathLst>
              <a:path w="296" h="7511" extrusionOk="0">
                <a:moveTo>
                  <a:pt x="0" y="0"/>
                </a:moveTo>
                <a:lnTo>
                  <a:pt x="295" y="0"/>
                </a:lnTo>
                <a:lnTo>
                  <a:pt x="295" y="7510"/>
                </a:lnTo>
                <a:lnTo>
                  <a:pt x="0" y="751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1567932" y="3336792"/>
            <a:ext cx="59137" cy="14051"/>
          </a:xfrm>
          <a:custGeom>
            <a:avLst/>
            <a:gdLst/>
            <a:ahLst/>
            <a:cxnLst/>
            <a:rect l="l" t="t" r="r" b="b"/>
            <a:pathLst>
              <a:path w="686" h="163"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1567932" y="3381878"/>
            <a:ext cx="59137" cy="14051"/>
          </a:xfrm>
          <a:custGeom>
            <a:avLst/>
            <a:gdLst/>
            <a:ahLst/>
            <a:cxnLst/>
            <a:rect l="l" t="t" r="r" b="b"/>
            <a:pathLst>
              <a:path w="686" h="163" extrusionOk="0">
                <a:moveTo>
                  <a:pt x="0" y="1"/>
                </a:moveTo>
                <a:lnTo>
                  <a:pt x="686" y="1"/>
                </a:lnTo>
                <a:lnTo>
                  <a:pt x="686" y="163"/>
                </a:lnTo>
                <a:lnTo>
                  <a:pt x="0" y="16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1567932" y="3427825"/>
            <a:ext cx="59137" cy="13276"/>
          </a:xfrm>
          <a:custGeom>
            <a:avLst/>
            <a:gdLst/>
            <a:ahLst/>
            <a:cxnLst/>
            <a:rect l="l" t="t" r="r" b="b"/>
            <a:pathLst>
              <a:path w="686" h="154" extrusionOk="0">
                <a:moveTo>
                  <a:pt x="0" y="1"/>
                </a:moveTo>
                <a:lnTo>
                  <a:pt x="686" y="1"/>
                </a:lnTo>
                <a:lnTo>
                  <a:pt x="686" y="153"/>
                </a:lnTo>
                <a:lnTo>
                  <a:pt x="0" y="15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1567932" y="3472996"/>
            <a:ext cx="59137" cy="14051"/>
          </a:xfrm>
          <a:custGeom>
            <a:avLst/>
            <a:gdLst/>
            <a:ahLst/>
            <a:cxnLst/>
            <a:rect l="l" t="t" r="r" b="b"/>
            <a:pathLst>
              <a:path w="686" h="163"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1567932" y="3518082"/>
            <a:ext cx="59137" cy="14051"/>
          </a:xfrm>
          <a:custGeom>
            <a:avLst/>
            <a:gdLst/>
            <a:ahLst/>
            <a:cxnLst/>
            <a:rect l="l" t="t" r="r" b="b"/>
            <a:pathLst>
              <a:path w="686" h="163" extrusionOk="0">
                <a:moveTo>
                  <a:pt x="0" y="1"/>
                </a:moveTo>
                <a:lnTo>
                  <a:pt x="686" y="1"/>
                </a:lnTo>
                <a:lnTo>
                  <a:pt x="686" y="163"/>
                </a:lnTo>
                <a:lnTo>
                  <a:pt x="0" y="16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1567932" y="3563253"/>
            <a:ext cx="59137" cy="14051"/>
          </a:xfrm>
          <a:custGeom>
            <a:avLst/>
            <a:gdLst/>
            <a:ahLst/>
            <a:cxnLst/>
            <a:rect l="l" t="t" r="r" b="b"/>
            <a:pathLst>
              <a:path w="686" h="163"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1567932" y="3608338"/>
            <a:ext cx="59137" cy="14051"/>
          </a:xfrm>
          <a:custGeom>
            <a:avLst/>
            <a:gdLst/>
            <a:ahLst/>
            <a:cxnLst/>
            <a:rect l="l" t="t" r="r" b="b"/>
            <a:pathLst>
              <a:path w="686" h="163" extrusionOk="0">
                <a:moveTo>
                  <a:pt x="0" y="1"/>
                </a:moveTo>
                <a:lnTo>
                  <a:pt x="686" y="1"/>
                </a:lnTo>
                <a:lnTo>
                  <a:pt x="686" y="163"/>
                </a:lnTo>
                <a:lnTo>
                  <a:pt x="0" y="16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1567932" y="3653510"/>
            <a:ext cx="59137" cy="14051"/>
          </a:xfrm>
          <a:custGeom>
            <a:avLst/>
            <a:gdLst/>
            <a:ahLst/>
            <a:cxnLst/>
            <a:rect l="l" t="t" r="r" b="b"/>
            <a:pathLst>
              <a:path w="686" h="163"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1567932" y="3699457"/>
            <a:ext cx="59137" cy="13189"/>
          </a:xfrm>
          <a:custGeom>
            <a:avLst/>
            <a:gdLst/>
            <a:ahLst/>
            <a:cxnLst/>
            <a:rect l="l" t="t" r="r" b="b"/>
            <a:pathLst>
              <a:path w="686" h="153" extrusionOk="0">
                <a:moveTo>
                  <a:pt x="0" y="1"/>
                </a:moveTo>
                <a:lnTo>
                  <a:pt x="686" y="1"/>
                </a:lnTo>
                <a:lnTo>
                  <a:pt x="686" y="153"/>
                </a:lnTo>
                <a:lnTo>
                  <a:pt x="0" y="15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1567932" y="3744628"/>
            <a:ext cx="59137" cy="13965"/>
          </a:xfrm>
          <a:custGeom>
            <a:avLst/>
            <a:gdLst/>
            <a:ahLst/>
            <a:cxnLst/>
            <a:rect l="l" t="t" r="r" b="b"/>
            <a:pathLst>
              <a:path w="686" h="162"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1567932" y="3789713"/>
            <a:ext cx="59137" cy="14051"/>
          </a:xfrm>
          <a:custGeom>
            <a:avLst/>
            <a:gdLst/>
            <a:ahLst/>
            <a:cxnLst/>
            <a:rect l="l" t="t" r="r" b="b"/>
            <a:pathLst>
              <a:path w="686" h="163" extrusionOk="0">
                <a:moveTo>
                  <a:pt x="0" y="1"/>
                </a:moveTo>
                <a:lnTo>
                  <a:pt x="686" y="1"/>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1567932" y="3834885"/>
            <a:ext cx="59137" cy="13965"/>
          </a:xfrm>
          <a:custGeom>
            <a:avLst/>
            <a:gdLst/>
            <a:ahLst/>
            <a:cxnLst/>
            <a:rect l="l" t="t" r="r" b="b"/>
            <a:pathLst>
              <a:path w="686" h="162" extrusionOk="0">
                <a:moveTo>
                  <a:pt x="0" y="0"/>
                </a:moveTo>
                <a:lnTo>
                  <a:pt x="686" y="0"/>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1567932" y="3879970"/>
            <a:ext cx="59137" cy="14051"/>
          </a:xfrm>
          <a:custGeom>
            <a:avLst/>
            <a:gdLst/>
            <a:ahLst/>
            <a:cxnLst/>
            <a:rect l="l" t="t" r="r" b="b"/>
            <a:pathLst>
              <a:path w="686" h="163" extrusionOk="0">
                <a:moveTo>
                  <a:pt x="0" y="1"/>
                </a:moveTo>
                <a:lnTo>
                  <a:pt x="686" y="1"/>
                </a:lnTo>
                <a:lnTo>
                  <a:pt x="686" y="162"/>
                </a:lnTo>
                <a:lnTo>
                  <a:pt x="0" y="162"/>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1567932" y="3925917"/>
            <a:ext cx="59137" cy="13189"/>
          </a:xfrm>
          <a:custGeom>
            <a:avLst/>
            <a:gdLst/>
            <a:ahLst/>
            <a:cxnLst/>
            <a:rect l="l" t="t" r="r" b="b"/>
            <a:pathLst>
              <a:path w="686" h="153" extrusionOk="0">
                <a:moveTo>
                  <a:pt x="0" y="1"/>
                </a:moveTo>
                <a:lnTo>
                  <a:pt x="686" y="1"/>
                </a:lnTo>
                <a:lnTo>
                  <a:pt x="686" y="153"/>
                </a:lnTo>
                <a:lnTo>
                  <a:pt x="0" y="153"/>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1951118" y="3406532"/>
            <a:ext cx="361975" cy="903515"/>
          </a:xfrm>
          <a:custGeom>
            <a:avLst/>
            <a:gdLst/>
            <a:ahLst/>
            <a:cxnLst/>
            <a:rect l="l" t="t" r="r" b="b"/>
            <a:pathLst>
              <a:path w="4199" h="10481" extrusionOk="0">
                <a:moveTo>
                  <a:pt x="0" y="10338"/>
                </a:moveTo>
                <a:lnTo>
                  <a:pt x="3798" y="0"/>
                </a:lnTo>
                <a:lnTo>
                  <a:pt x="4198" y="143"/>
                </a:lnTo>
                <a:lnTo>
                  <a:pt x="400" y="1048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2278530" y="3357309"/>
            <a:ext cx="36982" cy="61637"/>
          </a:xfrm>
          <a:custGeom>
            <a:avLst/>
            <a:gdLst/>
            <a:ahLst/>
            <a:cxnLst/>
            <a:rect l="l" t="t" r="r" b="b"/>
            <a:pathLst>
              <a:path w="429" h="715" extrusionOk="0">
                <a:moveTo>
                  <a:pt x="400" y="714"/>
                </a:moveTo>
                <a:lnTo>
                  <a:pt x="0" y="562"/>
                </a:lnTo>
                <a:lnTo>
                  <a:pt x="4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1917498" y="3351533"/>
            <a:ext cx="256891" cy="931445"/>
          </a:xfrm>
          <a:custGeom>
            <a:avLst/>
            <a:gdLst/>
            <a:ahLst/>
            <a:cxnLst/>
            <a:rect l="l" t="t" r="r" b="b"/>
            <a:pathLst>
              <a:path w="2980" h="10805" extrusionOk="0">
                <a:moveTo>
                  <a:pt x="0" y="10709"/>
                </a:moveTo>
                <a:lnTo>
                  <a:pt x="2570" y="1"/>
                </a:lnTo>
                <a:lnTo>
                  <a:pt x="2979" y="96"/>
                </a:lnTo>
                <a:lnTo>
                  <a:pt x="410" y="10804"/>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2138186" y="3298173"/>
            <a:ext cx="36206" cy="61637"/>
          </a:xfrm>
          <a:custGeom>
            <a:avLst/>
            <a:gdLst/>
            <a:ahLst/>
            <a:cxnLst/>
            <a:rect l="l" t="t" r="r" b="b"/>
            <a:pathLst>
              <a:path w="420" h="715" extrusionOk="0">
                <a:moveTo>
                  <a:pt x="1" y="610"/>
                </a:moveTo>
                <a:lnTo>
                  <a:pt x="419" y="715"/>
                </a:lnTo>
                <a:lnTo>
                  <a:pt x="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1295520" y="3843850"/>
            <a:ext cx="83791" cy="170772"/>
          </a:xfrm>
          <a:custGeom>
            <a:avLst/>
            <a:gdLst/>
            <a:ahLst/>
            <a:cxnLst/>
            <a:rect l="l" t="t" r="r" b="b"/>
            <a:pathLst>
              <a:path w="972" h="1981" extrusionOk="0">
                <a:moveTo>
                  <a:pt x="133" y="1"/>
                </a:moveTo>
                <a:lnTo>
                  <a:pt x="971" y="1866"/>
                </a:lnTo>
                <a:lnTo>
                  <a:pt x="647" y="1981"/>
                </a:lnTo>
                <a:lnTo>
                  <a:pt x="0" y="87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1139573" y="3687130"/>
            <a:ext cx="195427" cy="232322"/>
          </a:xfrm>
          <a:custGeom>
            <a:avLst/>
            <a:gdLst/>
            <a:ahLst/>
            <a:cxnLst/>
            <a:rect l="l" t="t" r="r" b="b"/>
            <a:pathLst>
              <a:path w="2267" h="2695" extrusionOk="0">
                <a:moveTo>
                  <a:pt x="848" y="67"/>
                </a:moveTo>
                <a:cubicBezTo>
                  <a:pt x="1095" y="172"/>
                  <a:pt x="1333" y="429"/>
                  <a:pt x="1486" y="781"/>
                </a:cubicBezTo>
                <a:lnTo>
                  <a:pt x="1486" y="781"/>
                </a:lnTo>
                <a:lnTo>
                  <a:pt x="2266" y="2533"/>
                </a:lnTo>
                <a:lnTo>
                  <a:pt x="1809" y="2694"/>
                </a:lnTo>
                <a:cubicBezTo>
                  <a:pt x="1457" y="2142"/>
                  <a:pt x="1371" y="2200"/>
                  <a:pt x="1048" y="2180"/>
                </a:cubicBezTo>
                <a:cubicBezTo>
                  <a:pt x="981" y="2171"/>
                  <a:pt x="914" y="2161"/>
                  <a:pt x="848" y="2133"/>
                </a:cubicBezTo>
                <a:lnTo>
                  <a:pt x="848" y="1866"/>
                </a:lnTo>
                <a:cubicBezTo>
                  <a:pt x="943" y="1895"/>
                  <a:pt x="1048" y="1895"/>
                  <a:pt x="1143" y="1857"/>
                </a:cubicBezTo>
                <a:cubicBezTo>
                  <a:pt x="1419" y="1752"/>
                  <a:pt x="1543" y="1400"/>
                  <a:pt x="1362" y="915"/>
                </a:cubicBezTo>
                <a:cubicBezTo>
                  <a:pt x="1248" y="600"/>
                  <a:pt x="1048" y="353"/>
                  <a:pt x="848" y="248"/>
                </a:cubicBezTo>
                <a:lnTo>
                  <a:pt x="848" y="67"/>
                </a:lnTo>
                <a:close/>
                <a:moveTo>
                  <a:pt x="467" y="48"/>
                </a:moveTo>
                <a:cubicBezTo>
                  <a:pt x="581" y="1"/>
                  <a:pt x="715" y="10"/>
                  <a:pt x="848" y="67"/>
                </a:cubicBezTo>
                <a:lnTo>
                  <a:pt x="848" y="248"/>
                </a:lnTo>
                <a:cubicBezTo>
                  <a:pt x="743" y="191"/>
                  <a:pt x="629" y="182"/>
                  <a:pt x="524" y="220"/>
                </a:cubicBezTo>
                <a:cubicBezTo>
                  <a:pt x="248" y="324"/>
                  <a:pt x="172" y="800"/>
                  <a:pt x="353" y="1286"/>
                </a:cubicBezTo>
                <a:cubicBezTo>
                  <a:pt x="467" y="1609"/>
                  <a:pt x="657" y="1800"/>
                  <a:pt x="848" y="1866"/>
                </a:cubicBezTo>
                <a:lnTo>
                  <a:pt x="848" y="2133"/>
                </a:lnTo>
                <a:cubicBezTo>
                  <a:pt x="600" y="2028"/>
                  <a:pt x="353" y="1762"/>
                  <a:pt x="201" y="1343"/>
                </a:cubicBezTo>
                <a:cubicBezTo>
                  <a:pt x="1" y="810"/>
                  <a:pt x="105" y="182"/>
                  <a:pt x="467" y="48"/>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1301210" y="3846350"/>
            <a:ext cx="78102" cy="168272"/>
          </a:xfrm>
          <a:custGeom>
            <a:avLst/>
            <a:gdLst/>
            <a:ahLst/>
            <a:cxnLst/>
            <a:rect l="l" t="t" r="r" b="b"/>
            <a:pathLst>
              <a:path w="906" h="1952" extrusionOk="0">
                <a:moveTo>
                  <a:pt x="1" y="0"/>
                </a:moveTo>
                <a:lnTo>
                  <a:pt x="581" y="1952"/>
                </a:lnTo>
                <a:lnTo>
                  <a:pt x="905" y="1837"/>
                </a:lnTo>
                <a:lnTo>
                  <a:pt x="677" y="57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1256900" y="3643682"/>
            <a:ext cx="148617" cy="266718"/>
          </a:xfrm>
          <a:custGeom>
            <a:avLst/>
            <a:gdLst/>
            <a:ahLst/>
            <a:cxnLst/>
            <a:rect l="l" t="t" r="r" b="b"/>
            <a:pathLst>
              <a:path w="1724" h="3094" extrusionOk="0">
                <a:moveTo>
                  <a:pt x="858" y="3046"/>
                </a:moveTo>
                <a:lnTo>
                  <a:pt x="1191" y="2922"/>
                </a:lnTo>
                <a:cubicBezTo>
                  <a:pt x="1086" y="2275"/>
                  <a:pt x="1191" y="2266"/>
                  <a:pt x="1429" y="2037"/>
                </a:cubicBezTo>
                <a:cubicBezTo>
                  <a:pt x="1657" y="1809"/>
                  <a:pt x="1724" y="1380"/>
                  <a:pt x="1524" y="847"/>
                </a:cubicBezTo>
                <a:cubicBezTo>
                  <a:pt x="1391" y="495"/>
                  <a:pt x="1124" y="191"/>
                  <a:pt x="858" y="67"/>
                </a:cubicBezTo>
                <a:lnTo>
                  <a:pt x="858" y="248"/>
                </a:lnTo>
                <a:cubicBezTo>
                  <a:pt x="1057" y="352"/>
                  <a:pt x="1257" y="590"/>
                  <a:pt x="1372" y="905"/>
                </a:cubicBezTo>
                <a:cubicBezTo>
                  <a:pt x="1552" y="1390"/>
                  <a:pt x="1429" y="1752"/>
                  <a:pt x="1153" y="1856"/>
                </a:cubicBezTo>
                <a:cubicBezTo>
                  <a:pt x="1057" y="1885"/>
                  <a:pt x="953" y="1894"/>
                  <a:pt x="858" y="1856"/>
                </a:cubicBezTo>
                <a:close/>
                <a:moveTo>
                  <a:pt x="477" y="38"/>
                </a:moveTo>
                <a:cubicBezTo>
                  <a:pt x="125" y="172"/>
                  <a:pt x="1" y="705"/>
                  <a:pt x="182" y="1257"/>
                </a:cubicBezTo>
                <a:lnTo>
                  <a:pt x="182" y="1257"/>
                </a:lnTo>
                <a:lnTo>
                  <a:pt x="734" y="3094"/>
                </a:lnTo>
                <a:lnTo>
                  <a:pt x="858" y="3046"/>
                </a:lnTo>
                <a:lnTo>
                  <a:pt x="858" y="1856"/>
                </a:lnTo>
                <a:cubicBezTo>
                  <a:pt x="667" y="1799"/>
                  <a:pt x="477" y="1609"/>
                  <a:pt x="363" y="1285"/>
                </a:cubicBezTo>
                <a:cubicBezTo>
                  <a:pt x="182" y="790"/>
                  <a:pt x="258" y="314"/>
                  <a:pt x="534" y="210"/>
                </a:cubicBezTo>
                <a:cubicBezTo>
                  <a:pt x="639" y="172"/>
                  <a:pt x="753" y="191"/>
                  <a:pt x="858" y="248"/>
                </a:cubicBezTo>
                <a:lnTo>
                  <a:pt x="858" y="67"/>
                </a:lnTo>
                <a:cubicBezTo>
                  <a:pt x="724" y="10"/>
                  <a:pt x="591" y="0"/>
                  <a:pt x="477" y="38"/>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1346382" y="3975140"/>
            <a:ext cx="18965" cy="18965"/>
          </a:xfrm>
          <a:custGeom>
            <a:avLst/>
            <a:gdLst/>
            <a:ahLst/>
            <a:cxnLst/>
            <a:rect l="l" t="t" r="r" b="b"/>
            <a:pathLst>
              <a:path w="220" h="220" extrusionOk="0">
                <a:moveTo>
                  <a:pt x="77" y="20"/>
                </a:moveTo>
                <a:cubicBezTo>
                  <a:pt x="124" y="1"/>
                  <a:pt x="181" y="20"/>
                  <a:pt x="200" y="77"/>
                </a:cubicBezTo>
                <a:cubicBezTo>
                  <a:pt x="219" y="124"/>
                  <a:pt x="200" y="182"/>
                  <a:pt x="143" y="201"/>
                </a:cubicBezTo>
                <a:cubicBezTo>
                  <a:pt x="96" y="220"/>
                  <a:pt x="38" y="191"/>
                  <a:pt x="19" y="144"/>
                </a:cubicBezTo>
                <a:cubicBezTo>
                  <a:pt x="0" y="86"/>
                  <a:pt x="29" y="39"/>
                  <a:pt x="77" y="20"/>
                </a:cubicBez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1360347" y="3336792"/>
            <a:ext cx="224047" cy="937997"/>
          </a:xfrm>
          <a:custGeom>
            <a:avLst/>
            <a:gdLst/>
            <a:ahLst/>
            <a:cxnLst/>
            <a:rect l="l" t="t" r="r" b="b"/>
            <a:pathLst>
              <a:path w="2599" h="10881" extrusionOk="0">
                <a:moveTo>
                  <a:pt x="0" y="86"/>
                </a:moveTo>
                <a:lnTo>
                  <a:pt x="419" y="0"/>
                </a:lnTo>
                <a:lnTo>
                  <a:pt x="2599" y="10794"/>
                </a:lnTo>
                <a:lnTo>
                  <a:pt x="2189" y="1088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1361123" y="3282656"/>
            <a:ext cx="35344" cy="60775"/>
          </a:xfrm>
          <a:custGeom>
            <a:avLst/>
            <a:gdLst/>
            <a:ahLst/>
            <a:cxnLst/>
            <a:rect l="l" t="t" r="r" b="b"/>
            <a:pathLst>
              <a:path w="410" h="705" extrusionOk="0">
                <a:moveTo>
                  <a:pt x="1" y="704"/>
                </a:moveTo>
                <a:lnTo>
                  <a:pt x="410" y="619"/>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1278279" y="3962037"/>
            <a:ext cx="893601" cy="219133"/>
          </a:xfrm>
          <a:custGeom>
            <a:avLst/>
            <a:gdLst/>
            <a:ahLst/>
            <a:cxnLst/>
            <a:rect l="l" t="t" r="r" b="b"/>
            <a:pathLst>
              <a:path w="10366" h="2542" extrusionOk="0">
                <a:moveTo>
                  <a:pt x="1866" y="524"/>
                </a:moveTo>
                <a:cubicBezTo>
                  <a:pt x="1990" y="524"/>
                  <a:pt x="2094" y="619"/>
                  <a:pt x="2094" y="752"/>
                </a:cubicBezTo>
                <a:lnTo>
                  <a:pt x="2094" y="1181"/>
                </a:lnTo>
                <a:cubicBezTo>
                  <a:pt x="2094" y="1314"/>
                  <a:pt x="1990" y="1409"/>
                  <a:pt x="1866" y="1409"/>
                </a:cubicBezTo>
                <a:lnTo>
                  <a:pt x="876" y="1409"/>
                </a:lnTo>
                <a:cubicBezTo>
                  <a:pt x="752" y="1409"/>
                  <a:pt x="648" y="1314"/>
                  <a:pt x="648" y="1181"/>
                </a:cubicBezTo>
                <a:lnTo>
                  <a:pt x="648" y="752"/>
                </a:lnTo>
                <a:cubicBezTo>
                  <a:pt x="648" y="619"/>
                  <a:pt x="752" y="524"/>
                  <a:pt x="876" y="524"/>
                </a:cubicBezTo>
                <a:close/>
                <a:moveTo>
                  <a:pt x="3836" y="524"/>
                </a:moveTo>
                <a:cubicBezTo>
                  <a:pt x="3960" y="524"/>
                  <a:pt x="4065" y="619"/>
                  <a:pt x="4065" y="752"/>
                </a:cubicBezTo>
                <a:lnTo>
                  <a:pt x="4065" y="1181"/>
                </a:lnTo>
                <a:cubicBezTo>
                  <a:pt x="4065" y="1314"/>
                  <a:pt x="3960" y="1409"/>
                  <a:pt x="3836" y="1409"/>
                </a:cubicBezTo>
                <a:lnTo>
                  <a:pt x="2846" y="1409"/>
                </a:lnTo>
                <a:cubicBezTo>
                  <a:pt x="2723" y="1409"/>
                  <a:pt x="2618" y="1314"/>
                  <a:pt x="2618" y="1181"/>
                </a:cubicBezTo>
                <a:lnTo>
                  <a:pt x="2618" y="752"/>
                </a:lnTo>
                <a:cubicBezTo>
                  <a:pt x="2618" y="619"/>
                  <a:pt x="2723" y="524"/>
                  <a:pt x="2846" y="524"/>
                </a:cubicBezTo>
                <a:close/>
                <a:moveTo>
                  <a:pt x="5807" y="524"/>
                </a:moveTo>
                <a:cubicBezTo>
                  <a:pt x="5930" y="524"/>
                  <a:pt x="6035" y="619"/>
                  <a:pt x="6035" y="752"/>
                </a:cubicBezTo>
                <a:lnTo>
                  <a:pt x="6035" y="1181"/>
                </a:lnTo>
                <a:cubicBezTo>
                  <a:pt x="6035" y="1314"/>
                  <a:pt x="5930" y="1409"/>
                  <a:pt x="5807" y="1409"/>
                </a:cubicBezTo>
                <a:lnTo>
                  <a:pt x="4817" y="1409"/>
                </a:lnTo>
                <a:cubicBezTo>
                  <a:pt x="4693" y="1409"/>
                  <a:pt x="4588" y="1314"/>
                  <a:pt x="4588" y="1181"/>
                </a:cubicBezTo>
                <a:lnTo>
                  <a:pt x="4588" y="752"/>
                </a:lnTo>
                <a:cubicBezTo>
                  <a:pt x="4588" y="619"/>
                  <a:pt x="4693" y="524"/>
                  <a:pt x="4817" y="524"/>
                </a:cubicBezTo>
                <a:close/>
                <a:moveTo>
                  <a:pt x="7777" y="524"/>
                </a:moveTo>
                <a:cubicBezTo>
                  <a:pt x="7901" y="524"/>
                  <a:pt x="8005" y="619"/>
                  <a:pt x="8005" y="752"/>
                </a:cubicBezTo>
                <a:lnTo>
                  <a:pt x="8005" y="1181"/>
                </a:lnTo>
                <a:cubicBezTo>
                  <a:pt x="8005" y="1314"/>
                  <a:pt x="7901" y="1409"/>
                  <a:pt x="7777" y="1409"/>
                </a:cubicBezTo>
                <a:lnTo>
                  <a:pt x="6787" y="1409"/>
                </a:lnTo>
                <a:cubicBezTo>
                  <a:pt x="6663" y="1409"/>
                  <a:pt x="6559" y="1314"/>
                  <a:pt x="6559" y="1181"/>
                </a:cubicBezTo>
                <a:lnTo>
                  <a:pt x="6559" y="752"/>
                </a:lnTo>
                <a:cubicBezTo>
                  <a:pt x="6559" y="619"/>
                  <a:pt x="6663" y="524"/>
                  <a:pt x="6787" y="524"/>
                </a:cubicBezTo>
                <a:close/>
                <a:moveTo>
                  <a:pt x="8963" y="507"/>
                </a:moveTo>
                <a:cubicBezTo>
                  <a:pt x="9024" y="507"/>
                  <a:pt x="9094" y="511"/>
                  <a:pt x="9167" y="524"/>
                </a:cubicBezTo>
                <a:cubicBezTo>
                  <a:pt x="9328" y="553"/>
                  <a:pt x="9500" y="610"/>
                  <a:pt x="9614" y="762"/>
                </a:cubicBezTo>
                <a:cubicBezTo>
                  <a:pt x="9766" y="962"/>
                  <a:pt x="9871" y="1409"/>
                  <a:pt x="9747" y="1409"/>
                </a:cubicBezTo>
                <a:lnTo>
                  <a:pt x="8757" y="1409"/>
                </a:lnTo>
                <a:cubicBezTo>
                  <a:pt x="8634" y="1409"/>
                  <a:pt x="8529" y="1314"/>
                  <a:pt x="8529" y="1181"/>
                </a:cubicBezTo>
                <a:lnTo>
                  <a:pt x="8529" y="752"/>
                </a:lnTo>
                <a:cubicBezTo>
                  <a:pt x="8529" y="619"/>
                  <a:pt x="8634" y="524"/>
                  <a:pt x="8757" y="524"/>
                </a:cubicBezTo>
                <a:cubicBezTo>
                  <a:pt x="8757" y="524"/>
                  <a:pt x="8842" y="507"/>
                  <a:pt x="8963" y="507"/>
                </a:cubicBezTo>
                <a:close/>
                <a:moveTo>
                  <a:pt x="495" y="0"/>
                </a:moveTo>
                <a:cubicBezTo>
                  <a:pt x="219" y="0"/>
                  <a:pt x="0" y="229"/>
                  <a:pt x="0" y="505"/>
                </a:cubicBezTo>
                <a:lnTo>
                  <a:pt x="0" y="2542"/>
                </a:lnTo>
                <a:lnTo>
                  <a:pt x="10366" y="2542"/>
                </a:lnTo>
                <a:lnTo>
                  <a:pt x="10366" y="505"/>
                </a:lnTo>
                <a:cubicBezTo>
                  <a:pt x="10366" y="229"/>
                  <a:pt x="10147" y="0"/>
                  <a:pt x="9871"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1246296" y="4189360"/>
            <a:ext cx="942824" cy="353699"/>
          </a:xfrm>
          <a:custGeom>
            <a:avLst/>
            <a:gdLst/>
            <a:ahLst/>
            <a:cxnLst/>
            <a:rect l="l" t="t" r="r" b="b"/>
            <a:pathLst>
              <a:path w="10937" h="4103" extrusionOk="0">
                <a:moveTo>
                  <a:pt x="2237" y="980"/>
                </a:moveTo>
                <a:cubicBezTo>
                  <a:pt x="2361" y="980"/>
                  <a:pt x="2465" y="1076"/>
                  <a:pt x="2465" y="1209"/>
                </a:cubicBezTo>
                <a:lnTo>
                  <a:pt x="2465" y="1637"/>
                </a:lnTo>
                <a:cubicBezTo>
                  <a:pt x="2465" y="1771"/>
                  <a:pt x="2361" y="1866"/>
                  <a:pt x="2237" y="1866"/>
                </a:cubicBezTo>
                <a:lnTo>
                  <a:pt x="1247" y="1866"/>
                </a:lnTo>
                <a:cubicBezTo>
                  <a:pt x="1123" y="1866"/>
                  <a:pt x="1019" y="1771"/>
                  <a:pt x="1019" y="1637"/>
                </a:cubicBezTo>
                <a:lnTo>
                  <a:pt x="1019" y="1209"/>
                </a:lnTo>
                <a:cubicBezTo>
                  <a:pt x="1019" y="1076"/>
                  <a:pt x="1123" y="980"/>
                  <a:pt x="1247" y="980"/>
                </a:cubicBezTo>
                <a:close/>
                <a:moveTo>
                  <a:pt x="4207" y="980"/>
                </a:moveTo>
                <a:cubicBezTo>
                  <a:pt x="4331" y="980"/>
                  <a:pt x="4436" y="1076"/>
                  <a:pt x="4436" y="1209"/>
                </a:cubicBezTo>
                <a:lnTo>
                  <a:pt x="4436" y="1637"/>
                </a:lnTo>
                <a:cubicBezTo>
                  <a:pt x="4436" y="1771"/>
                  <a:pt x="4331" y="1866"/>
                  <a:pt x="4207" y="1866"/>
                </a:cubicBezTo>
                <a:lnTo>
                  <a:pt x="3217" y="1866"/>
                </a:lnTo>
                <a:cubicBezTo>
                  <a:pt x="3094" y="1866"/>
                  <a:pt x="2989" y="1771"/>
                  <a:pt x="2989" y="1637"/>
                </a:cubicBezTo>
                <a:lnTo>
                  <a:pt x="2989" y="1209"/>
                </a:lnTo>
                <a:cubicBezTo>
                  <a:pt x="2989" y="1076"/>
                  <a:pt x="3094" y="980"/>
                  <a:pt x="3217" y="980"/>
                </a:cubicBezTo>
                <a:close/>
                <a:moveTo>
                  <a:pt x="6178" y="980"/>
                </a:moveTo>
                <a:cubicBezTo>
                  <a:pt x="6301" y="980"/>
                  <a:pt x="6406" y="1076"/>
                  <a:pt x="6406" y="1209"/>
                </a:cubicBezTo>
                <a:lnTo>
                  <a:pt x="6406" y="1637"/>
                </a:lnTo>
                <a:cubicBezTo>
                  <a:pt x="6406" y="1771"/>
                  <a:pt x="6301" y="1866"/>
                  <a:pt x="6178" y="1866"/>
                </a:cubicBezTo>
                <a:lnTo>
                  <a:pt x="5188" y="1866"/>
                </a:lnTo>
                <a:cubicBezTo>
                  <a:pt x="5064" y="1866"/>
                  <a:pt x="4959" y="1771"/>
                  <a:pt x="4959" y="1637"/>
                </a:cubicBezTo>
                <a:lnTo>
                  <a:pt x="4959" y="1209"/>
                </a:lnTo>
                <a:cubicBezTo>
                  <a:pt x="4959" y="1076"/>
                  <a:pt x="5064" y="980"/>
                  <a:pt x="5188" y="980"/>
                </a:cubicBezTo>
                <a:close/>
                <a:moveTo>
                  <a:pt x="8148" y="980"/>
                </a:moveTo>
                <a:cubicBezTo>
                  <a:pt x="8272" y="980"/>
                  <a:pt x="8376" y="1076"/>
                  <a:pt x="8376" y="1209"/>
                </a:cubicBezTo>
                <a:lnTo>
                  <a:pt x="8376" y="1637"/>
                </a:lnTo>
                <a:cubicBezTo>
                  <a:pt x="8376" y="1771"/>
                  <a:pt x="8272" y="1866"/>
                  <a:pt x="8148" y="1866"/>
                </a:cubicBezTo>
                <a:lnTo>
                  <a:pt x="7158" y="1866"/>
                </a:lnTo>
                <a:cubicBezTo>
                  <a:pt x="7034" y="1866"/>
                  <a:pt x="6930" y="1771"/>
                  <a:pt x="6930" y="1637"/>
                </a:cubicBezTo>
                <a:lnTo>
                  <a:pt x="6930" y="1209"/>
                </a:lnTo>
                <a:cubicBezTo>
                  <a:pt x="6930" y="1076"/>
                  <a:pt x="7034" y="980"/>
                  <a:pt x="7158" y="980"/>
                </a:cubicBezTo>
                <a:close/>
                <a:moveTo>
                  <a:pt x="371" y="0"/>
                </a:moveTo>
                <a:lnTo>
                  <a:pt x="371" y="390"/>
                </a:lnTo>
                <a:cubicBezTo>
                  <a:pt x="371" y="390"/>
                  <a:pt x="362" y="638"/>
                  <a:pt x="562" y="743"/>
                </a:cubicBezTo>
                <a:lnTo>
                  <a:pt x="562" y="1989"/>
                </a:lnTo>
                <a:lnTo>
                  <a:pt x="67" y="1989"/>
                </a:lnTo>
                <a:cubicBezTo>
                  <a:pt x="29" y="1989"/>
                  <a:pt x="0" y="2018"/>
                  <a:pt x="0" y="2056"/>
                </a:cubicBezTo>
                <a:lnTo>
                  <a:pt x="0" y="3722"/>
                </a:lnTo>
                <a:cubicBezTo>
                  <a:pt x="0" y="3760"/>
                  <a:pt x="29" y="3788"/>
                  <a:pt x="67" y="3788"/>
                </a:cubicBezTo>
                <a:lnTo>
                  <a:pt x="581" y="3788"/>
                </a:lnTo>
                <a:cubicBezTo>
                  <a:pt x="676" y="3398"/>
                  <a:pt x="1019" y="3122"/>
                  <a:pt x="1437" y="3122"/>
                </a:cubicBezTo>
                <a:cubicBezTo>
                  <a:pt x="1542" y="3122"/>
                  <a:pt x="1647" y="3141"/>
                  <a:pt x="1742" y="3170"/>
                </a:cubicBezTo>
                <a:cubicBezTo>
                  <a:pt x="2075" y="3293"/>
                  <a:pt x="2323" y="3617"/>
                  <a:pt x="2323" y="3998"/>
                </a:cubicBezTo>
                <a:cubicBezTo>
                  <a:pt x="2323" y="4036"/>
                  <a:pt x="2323" y="4064"/>
                  <a:pt x="2313" y="4103"/>
                </a:cubicBezTo>
                <a:lnTo>
                  <a:pt x="7139" y="4103"/>
                </a:lnTo>
                <a:cubicBezTo>
                  <a:pt x="7129" y="4064"/>
                  <a:pt x="7129" y="4036"/>
                  <a:pt x="7129" y="3998"/>
                </a:cubicBezTo>
                <a:cubicBezTo>
                  <a:pt x="7129" y="3646"/>
                  <a:pt x="7348" y="3332"/>
                  <a:pt x="7653" y="3198"/>
                </a:cubicBezTo>
                <a:cubicBezTo>
                  <a:pt x="7682" y="3179"/>
                  <a:pt x="7710" y="3170"/>
                  <a:pt x="7739" y="3160"/>
                </a:cubicBezTo>
                <a:lnTo>
                  <a:pt x="2323" y="3160"/>
                </a:lnTo>
                <a:lnTo>
                  <a:pt x="2323" y="3075"/>
                </a:lnTo>
                <a:lnTo>
                  <a:pt x="8900" y="3075"/>
                </a:lnTo>
                <a:lnTo>
                  <a:pt x="8900" y="2856"/>
                </a:lnTo>
                <a:lnTo>
                  <a:pt x="1019" y="2856"/>
                </a:lnTo>
                <a:lnTo>
                  <a:pt x="1019" y="2770"/>
                </a:lnTo>
                <a:lnTo>
                  <a:pt x="8900" y="2770"/>
                </a:lnTo>
                <a:lnTo>
                  <a:pt x="8900" y="1209"/>
                </a:lnTo>
                <a:cubicBezTo>
                  <a:pt x="8900" y="1076"/>
                  <a:pt x="9005" y="980"/>
                  <a:pt x="9128" y="980"/>
                </a:cubicBezTo>
                <a:lnTo>
                  <a:pt x="10118" y="980"/>
                </a:lnTo>
                <a:cubicBezTo>
                  <a:pt x="10242" y="980"/>
                  <a:pt x="10347" y="1076"/>
                  <a:pt x="10347" y="1209"/>
                </a:cubicBezTo>
                <a:lnTo>
                  <a:pt x="10347" y="3389"/>
                </a:lnTo>
                <a:cubicBezTo>
                  <a:pt x="10347" y="3512"/>
                  <a:pt x="10242" y="3617"/>
                  <a:pt x="10118" y="3617"/>
                </a:cubicBezTo>
                <a:lnTo>
                  <a:pt x="9128" y="3617"/>
                </a:lnTo>
                <a:cubicBezTo>
                  <a:pt x="9005" y="3617"/>
                  <a:pt x="8900" y="3512"/>
                  <a:pt x="8900" y="3389"/>
                </a:cubicBezTo>
                <a:lnTo>
                  <a:pt x="8900" y="3160"/>
                </a:lnTo>
                <a:lnTo>
                  <a:pt x="8291" y="3160"/>
                </a:lnTo>
                <a:cubicBezTo>
                  <a:pt x="8643" y="3274"/>
                  <a:pt x="8900" y="3608"/>
                  <a:pt x="8900" y="3998"/>
                </a:cubicBezTo>
                <a:cubicBezTo>
                  <a:pt x="8900" y="4036"/>
                  <a:pt x="8900" y="4064"/>
                  <a:pt x="8890" y="4103"/>
                </a:cubicBezTo>
                <a:lnTo>
                  <a:pt x="10442" y="4103"/>
                </a:lnTo>
                <a:cubicBezTo>
                  <a:pt x="10718" y="4103"/>
                  <a:pt x="10937" y="3874"/>
                  <a:pt x="10937" y="3598"/>
                </a:cubicBezTo>
                <a:lnTo>
                  <a:pt x="10937" y="409"/>
                </a:lnTo>
                <a:cubicBezTo>
                  <a:pt x="10937" y="248"/>
                  <a:pt x="10861" y="105"/>
                  <a:pt x="10737" y="10"/>
                </a:cubicBezTo>
                <a:lnTo>
                  <a:pt x="1073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1334054" y="4007123"/>
            <a:ext cx="124825" cy="76464"/>
          </a:xfrm>
          <a:custGeom>
            <a:avLst/>
            <a:gdLst/>
            <a:ahLst/>
            <a:cxnLst/>
            <a:rect l="l" t="t" r="r" b="b"/>
            <a:pathLst>
              <a:path w="1448" h="887" extrusionOk="0">
                <a:moveTo>
                  <a:pt x="229" y="1"/>
                </a:moveTo>
                <a:cubicBezTo>
                  <a:pt x="105" y="1"/>
                  <a:pt x="1" y="96"/>
                  <a:pt x="1" y="229"/>
                </a:cubicBezTo>
                <a:lnTo>
                  <a:pt x="1" y="658"/>
                </a:lnTo>
                <a:cubicBezTo>
                  <a:pt x="1" y="791"/>
                  <a:pt x="105" y="886"/>
                  <a:pt x="229" y="886"/>
                </a:cubicBezTo>
                <a:lnTo>
                  <a:pt x="1219" y="886"/>
                </a:lnTo>
                <a:cubicBezTo>
                  <a:pt x="1343" y="886"/>
                  <a:pt x="1447" y="791"/>
                  <a:pt x="1447" y="658"/>
                </a:cubicBezTo>
                <a:lnTo>
                  <a:pt x="1447" y="229"/>
                </a:lnTo>
                <a:cubicBezTo>
                  <a:pt x="1447" y="96"/>
                  <a:pt x="1343" y="1"/>
                  <a:pt x="121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1503880" y="4007123"/>
            <a:ext cx="124825" cy="76464"/>
          </a:xfrm>
          <a:custGeom>
            <a:avLst/>
            <a:gdLst/>
            <a:ahLst/>
            <a:cxnLst/>
            <a:rect l="l" t="t" r="r" b="b"/>
            <a:pathLst>
              <a:path w="1448" h="887" extrusionOk="0">
                <a:moveTo>
                  <a:pt x="229" y="1"/>
                </a:moveTo>
                <a:cubicBezTo>
                  <a:pt x="106" y="1"/>
                  <a:pt x="1" y="96"/>
                  <a:pt x="1" y="229"/>
                </a:cubicBezTo>
                <a:lnTo>
                  <a:pt x="1" y="658"/>
                </a:lnTo>
                <a:cubicBezTo>
                  <a:pt x="1" y="791"/>
                  <a:pt x="106" y="886"/>
                  <a:pt x="229" y="886"/>
                </a:cubicBezTo>
                <a:lnTo>
                  <a:pt x="1219" y="886"/>
                </a:lnTo>
                <a:cubicBezTo>
                  <a:pt x="1343" y="886"/>
                  <a:pt x="1448" y="791"/>
                  <a:pt x="1448" y="658"/>
                </a:cubicBezTo>
                <a:lnTo>
                  <a:pt x="1448" y="229"/>
                </a:lnTo>
                <a:cubicBezTo>
                  <a:pt x="1448" y="96"/>
                  <a:pt x="1343" y="1"/>
                  <a:pt x="121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1673793" y="4007123"/>
            <a:ext cx="124825" cy="76464"/>
          </a:xfrm>
          <a:custGeom>
            <a:avLst/>
            <a:gdLst/>
            <a:ahLst/>
            <a:cxnLst/>
            <a:rect l="l" t="t" r="r" b="b"/>
            <a:pathLst>
              <a:path w="1448" h="887" extrusionOk="0">
                <a:moveTo>
                  <a:pt x="229" y="1"/>
                </a:moveTo>
                <a:cubicBezTo>
                  <a:pt x="105" y="1"/>
                  <a:pt x="0" y="96"/>
                  <a:pt x="0" y="229"/>
                </a:cubicBezTo>
                <a:lnTo>
                  <a:pt x="0" y="658"/>
                </a:lnTo>
                <a:cubicBezTo>
                  <a:pt x="0" y="791"/>
                  <a:pt x="105" y="886"/>
                  <a:pt x="229" y="886"/>
                </a:cubicBezTo>
                <a:lnTo>
                  <a:pt x="1219" y="886"/>
                </a:lnTo>
                <a:cubicBezTo>
                  <a:pt x="1342" y="886"/>
                  <a:pt x="1447" y="791"/>
                  <a:pt x="1447" y="658"/>
                </a:cubicBezTo>
                <a:lnTo>
                  <a:pt x="1447" y="229"/>
                </a:lnTo>
                <a:cubicBezTo>
                  <a:pt x="1447" y="96"/>
                  <a:pt x="1342" y="1"/>
                  <a:pt x="121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1843619" y="4007123"/>
            <a:ext cx="124825" cy="76464"/>
          </a:xfrm>
          <a:custGeom>
            <a:avLst/>
            <a:gdLst/>
            <a:ahLst/>
            <a:cxnLst/>
            <a:rect l="l" t="t" r="r" b="b"/>
            <a:pathLst>
              <a:path w="1448" h="887" extrusionOk="0">
                <a:moveTo>
                  <a:pt x="229" y="1"/>
                </a:moveTo>
                <a:cubicBezTo>
                  <a:pt x="105" y="1"/>
                  <a:pt x="1" y="96"/>
                  <a:pt x="1" y="229"/>
                </a:cubicBezTo>
                <a:lnTo>
                  <a:pt x="1" y="658"/>
                </a:lnTo>
                <a:cubicBezTo>
                  <a:pt x="1" y="791"/>
                  <a:pt x="105" y="886"/>
                  <a:pt x="229" y="886"/>
                </a:cubicBezTo>
                <a:lnTo>
                  <a:pt x="1219" y="886"/>
                </a:lnTo>
                <a:cubicBezTo>
                  <a:pt x="1343" y="886"/>
                  <a:pt x="1447" y="791"/>
                  <a:pt x="1447" y="658"/>
                </a:cubicBezTo>
                <a:lnTo>
                  <a:pt x="1447" y="229"/>
                </a:lnTo>
                <a:cubicBezTo>
                  <a:pt x="1447" y="96"/>
                  <a:pt x="1343" y="1"/>
                  <a:pt x="121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2013445" y="4005829"/>
            <a:ext cx="115773" cy="77757"/>
          </a:xfrm>
          <a:custGeom>
            <a:avLst/>
            <a:gdLst/>
            <a:ahLst/>
            <a:cxnLst/>
            <a:rect l="l" t="t" r="r" b="b"/>
            <a:pathLst>
              <a:path w="1343" h="902" extrusionOk="0">
                <a:moveTo>
                  <a:pt x="432" y="1"/>
                </a:moveTo>
                <a:cubicBezTo>
                  <a:pt x="313" y="1"/>
                  <a:pt x="229" y="16"/>
                  <a:pt x="229" y="16"/>
                </a:cubicBezTo>
                <a:cubicBezTo>
                  <a:pt x="106" y="16"/>
                  <a:pt x="1" y="111"/>
                  <a:pt x="1" y="244"/>
                </a:cubicBezTo>
                <a:lnTo>
                  <a:pt x="1" y="673"/>
                </a:lnTo>
                <a:cubicBezTo>
                  <a:pt x="1" y="806"/>
                  <a:pt x="106" y="901"/>
                  <a:pt x="229" y="901"/>
                </a:cubicBezTo>
                <a:lnTo>
                  <a:pt x="1219" y="901"/>
                </a:lnTo>
                <a:cubicBezTo>
                  <a:pt x="1343" y="901"/>
                  <a:pt x="1238" y="454"/>
                  <a:pt x="1086" y="254"/>
                </a:cubicBezTo>
                <a:cubicBezTo>
                  <a:pt x="915" y="41"/>
                  <a:pt x="626" y="1"/>
                  <a:pt x="432"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1334054" y="4273841"/>
            <a:ext cx="124825" cy="76378"/>
          </a:xfrm>
          <a:custGeom>
            <a:avLst/>
            <a:gdLst/>
            <a:ahLst/>
            <a:cxnLst/>
            <a:rect l="l" t="t" r="r" b="b"/>
            <a:pathLst>
              <a:path w="1448" h="886" extrusionOk="0">
                <a:moveTo>
                  <a:pt x="229" y="0"/>
                </a:moveTo>
                <a:cubicBezTo>
                  <a:pt x="105" y="0"/>
                  <a:pt x="1" y="96"/>
                  <a:pt x="1" y="229"/>
                </a:cubicBezTo>
                <a:lnTo>
                  <a:pt x="1" y="657"/>
                </a:lnTo>
                <a:cubicBezTo>
                  <a:pt x="1" y="791"/>
                  <a:pt x="105" y="886"/>
                  <a:pt x="229" y="886"/>
                </a:cubicBezTo>
                <a:lnTo>
                  <a:pt x="1219" y="886"/>
                </a:lnTo>
                <a:cubicBezTo>
                  <a:pt x="1343" y="886"/>
                  <a:pt x="1447" y="791"/>
                  <a:pt x="1447" y="657"/>
                </a:cubicBezTo>
                <a:lnTo>
                  <a:pt x="1447" y="229"/>
                </a:lnTo>
                <a:cubicBezTo>
                  <a:pt x="1447" y="96"/>
                  <a:pt x="1343" y="0"/>
                  <a:pt x="121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1503880" y="4273841"/>
            <a:ext cx="124825" cy="76378"/>
          </a:xfrm>
          <a:custGeom>
            <a:avLst/>
            <a:gdLst/>
            <a:ahLst/>
            <a:cxnLst/>
            <a:rect l="l" t="t" r="r" b="b"/>
            <a:pathLst>
              <a:path w="1448" h="886" extrusionOk="0">
                <a:moveTo>
                  <a:pt x="229" y="0"/>
                </a:moveTo>
                <a:cubicBezTo>
                  <a:pt x="106" y="0"/>
                  <a:pt x="1" y="96"/>
                  <a:pt x="1" y="229"/>
                </a:cubicBezTo>
                <a:lnTo>
                  <a:pt x="1" y="657"/>
                </a:lnTo>
                <a:cubicBezTo>
                  <a:pt x="1" y="791"/>
                  <a:pt x="106" y="886"/>
                  <a:pt x="229" y="886"/>
                </a:cubicBezTo>
                <a:lnTo>
                  <a:pt x="1219" y="886"/>
                </a:lnTo>
                <a:cubicBezTo>
                  <a:pt x="1343" y="886"/>
                  <a:pt x="1448" y="791"/>
                  <a:pt x="1448" y="657"/>
                </a:cubicBezTo>
                <a:lnTo>
                  <a:pt x="1448" y="229"/>
                </a:lnTo>
                <a:cubicBezTo>
                  <a:pt x="1448" y="96"/>
                  <a:pt x="1343" y="0"/>
                  <a:pt x="121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1673793" y="4273841"/>
            <a:ext cx="124825" cy="76378"/>
          </a:xfrm>
          <a:custGeom>
            <a:avLst/>
            <a:gdLst/>
            <a:ahLst/>
            <a:cxnLst/>
            <a:rect l="l" t="t" r="r" b="b"/>
            <a:pathLst>
              <a:path w="1448" h="886" extrusionOk="0">
                <a:moveTo>
                  <a:pt x="229" y="0"/>
                </a:moveTo>
                <a:cubicBezTo>
                  <a:pt x="105" y="0"/>
                  <a:pt x="0" y="96"/>
                  <a:pt x="0" y="229"/>
                </a:cubicBezTo>
                <a:lnTo>
                  <a:pt x="0" y="657"/>
                </a:lnTo>
                <a:cubicBezTo>
                  <a:pt x="0" y="791"/>
                  <a:pt x="105" y="886"/>
                  <a:pt x="229" y="886"/>
                </a:cubicBezTo>
                <a:lnTo>
                  <a:pt x="1219" y="886"/>
                </a:lnTo>
                <a:cubicBezTo>
                  <a:pt x="1342" y="886"/>
                  <a:pt x="1447" y="791"/>
                  <a:pt x="1447" y="657"/>
                </a:cubicBezTo>
                <a:lnTo>
                  <a:pt x="1447" y="229"/>
                </a:lnTo>
                <a:cubicBezTo>
                  <a:pt x="1447" y="96"/>
                  <a:pt x="1342" y="0"/>
                  <a:pt x="121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1843619" y="4273841"/>
            <a:ext cx="124825" cy="76378"/>
          </a:xfrm>
          <a:custGeom>
            <a:avLst/>
            <a:gdLst/>
            <a:ahLst/>
            <a:cxnLst/>
            <a:rect l="l" t="t" r="r" b="b"/>
            <a:pathLst>
              <a:path w="1448" h="886" extrusionOk="0">
                <a:moveTo>
                  <a:pt x="229" y="0"/>
                </a:moveTo>
                <a:cubicBezTo>
                  <a:pt x="105" y="0"/>
                  <a:pt x="1" y="96"/>
                  <a:pt x="1" y="229"/>
                </a:cubicBezTo>
                <a:lnTo>
                  <a:pt x="1" y="657"/>
                </a:lnTo>
                <a:cubicBezTo>
                  <a:pt x="1" y="791"/>
                  <a:pt x="105" y="886"/>
                  <a:pt x="229" y="886"/>
                </a:cubicBezTo>
                <a:lnTo>
                  <a:pt x="1219" y="886"/>
                </a:lnTo>
                <a:cubicBezTo>
                  <a:pt x="1343" y="886"/>
                  <a:pt x="1447" y="791"/>
                  <a:pt x="1447" y="657"/>
                </a:cubicBezTo>
                <a:lnTo>
                  <a:pt x="1447" y="229"/>
                </a:lnTo>
                <a:cubicBezTo>
                  <a:pt x="1447" y="96"/>
                  <a:pt x="1343" y="0"/>
                  <a:pt x="121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1293882" y="4458492"/>
            <a:ext cx="152669" cy="151893"/>
          </a:xfrm>
          <a:custGeom>
            <a:avLst/>
            <a:gdLst/>
            <a:ahLst/>
            <a:cxnLst/>
            <a:rect l="l" t="t" r="r" b="b"/>
            <a:pathLst>
              <a:path w="1771" h="1762" extrusionOk="0">
                <a:moveTo>
                  <a:pt x="885" y="0"/>
                </a:moveTo>
                <a:cubicBezTo>
                  <a:pt x="467" y="0"/>
                  <a:pt x="124" y="276"/>
                  <a:pt x="29" y="666"/>
                </a:cubicBezTo>
                <a:cubicBezTo>
                  <a:pt x="10" y="733"/>
                  <a:pt x="0" y="809"/>
                  <a:pt x="0" y="876"/>
                </a:cubicBezTo>
                <a:cubicBezTo>
                  <a:pt x="0" y="1371"/>
                  <a:pt x="400" y="1761"/>
                  <a:pt x="885" y="1761"/>
                </a:cubicBezTo>
                <a:cubicBezTo>
                  <a:pt x="1342" y="1761"/>
                  <a:pt x="1713" y="1418"/>
                  <a:pt x="1761" y="981"/>
                </a:cubicBezTo>
                <a:cubicBezTo>
                  <a:pt x="1771" y="942"/>
                  <a:pt x="1771" y="914"/>
                  <a:pt x="1771" y="876"/>
                </a:cubicBezTo>
                <a:cubicBezTo>
                  <a:pt x="1771" y="390"/>
                  <a:pt x="1371" y="0"/>
                  <a:pt x="885"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1318451" y="4482285"/>
            <a:ext cx="103532" cy="104308"/>
          </a:xfrm>
          <a:custGeom>
            <a:avLst/>
            <a:gdLst/>
            <a:ahLst/>
            <a:cxnLst/>
            <a:rect l="l" t="t" r="r" b="b"/>
            <a:pathLst>
              <a:path w="1201" h="1210" extrusionOk="0">
                <a:moveTo>
                  <a:pt x="600" y="0"/>
                </a:moveTo>
                <a:cubicBezTo>
                  <a:pt x="267" y="0"/>
                  <a:pt x="1" y="276"/>
                  <a:pt x="1" y="600"/>
                </a:cubicBezTo>
                <a:cubicBezTo>
                  <a:pt x="1" y="933"/>
                  <a:pt x="267" y="1209"/>
                  <a:pt x="600" y="1209"/>
                </a:cubicBezTo>
                <a:cubicBezTo>
                  <a:pt x="934" y="1209"/>
                  <a:pt x="1200" y="933"/>
                  <a:pt x="1200" y="600"/>
                </a:cubicBezTo>
                <a:cubicBezTo>
                  <a:pt x="1200" y="276"/>
                  <a:pt x="934" y="0"/>
                  <a:pt x="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1278279" y="4181084"/>
            <a:ext cx="893601" cy="8362"/>
          </a:xfrm>
          <a:custGeom>
            <a:avLst/>
            <a:gdLst/>
            <a:ahLst/>
            <a:cxnLst/>
            <a:rect l="l" t="t" r="r" b="b"/>
            <a:pathLst>
              <a:path w="10366" h="97" extrusionOk="0">
                <a:moveTo>
                  <a:pt x="0" y="1"/>
                </a:moveTo>
                <a:lnTo>
                  <a:pt x="0" y="96"/>
                </a:lnTo>
                <a:lnTo>
                  <a:pt x="10366" y="96"/>
                </a:lnTo>
                <a:lnTo>
                  <a:pt x="103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1334054" y="4273841"/>
            <a:ext cx="804206" cy="227409"/>
          </a:xfrm>
          <a:custGeom>
            <a:avLst/>
            <a:gdLst/>
            <a:ahLst/>
            <a:cxnLst/>
            <a:rect l="l" t="t" r="r" b="b"/>
            <a:pathLst>
              <a:path w="9329" h="2638" extrusionOk="0">
                <a:moveTo>
                  <a:pt x="8110" y="0"/>
                </a:moveTo>
                <a:cubicBezTo>
                  <a:pt x="7987" y="0"/>
                  <a:pt x="7882" y="96"/>
                  <a:pt x="7882" y="229"/>
                </a:cubicBezTo>
                <a:lnTo>
                  <a:pt x="7882" y="1790"/>
                </a:lnTo>
                <a:lnTo>
                  <a:pt x="1" y="1790"/>
                </a:lnTo>
                <a:lnTo>
                  <a:pt x="1" y="1876"/>
                </a:lnTo>
                <a:lnTo>
                  <a:pt x="7882" y="1876"/>
                </a:lnTo>
                <a:lnTo>
                  <a:pt x="7882" y="2095"/>
                </a:lnTo>
                <a:lnTo>
                  <a:pt x="1305" y="2095"/>
                </a:lnTo>
                <a:lnTo>
                  <a:pt x="1305" y="2180"/>
                </a:lnTo>
                <a:lnTo>
                  <a:pt x="7882" y="2180"/>
                </a:lnTo>
                <a:lnTo>
                  <a:pt x="7882" y="2409"/>
                </a:lnTo>
                <a:cubicBezTo>
                  <a:pt x="7882" y="2532"/>
                  <a:pt x="7987" y="2637"/>
                  <a:pt x="8110" y="2637"/>
                </a:cubicBezTo>
                <a:lnTo>
                  <a:pt x="9100" y="2637"/>
                </a:lnTo>
                <a:cubicBezTo>
                  <a:pt x="9224" y="2637"/>
                  <a:pt x="9329" y="2532"/>
                  <a:pt x="9329" y="2409"/>
                </a:cubicBezTo>
                <a:lnTo>
                  <a:pt x="9329" y="229"/>
                </a:lnTo>
                <a:cubicBezTo>
                  <a:pt x="9329" y="96"/>
                  <a:pt x="9224" y="0"/>
                  <a:pt x="9100"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1860860" y="4458492"/>
            <a:ext cx="152669" cy="151893"/>
          </a:xfrm>
          <a:custGeom>
            <a:avLst/>
            <a:gdLst/>
            <a:ahLst/>
            <a:cxnLst/>
            <a:rect l="l" t="t" r="r" b="b"/>
            <a:pathLst>
              <a:path w="1771" h="1762" extrusionOk="0">
                <a:moveTo>
                  <a:pt x="886" y="0"/>
                </a:moveTo>
                <a:cubicBezTo>
                  <a:pt x="476" y="0"/>
                  <a:pt x="124" y="276"/>
                  <a:pt x="29" y="666"/>
                </a:cubicBezTo>
                <a:cubicBezTo>
                  <a:pt x="10" y="733"/>
                  <a:pt x="0" y="809"/>
                  <a:pt x="0" y="876"/>
                </a:cubicBezTo>
                <a:cubicBezTo>
                  <a:pt x="0" y="1371"/>
                  <a:pt x="400" y="1761"/>
                  <a:pt x="886" y="1761"/>
                </a:cubicBezTo>
                <a:cubicBezTo>
                  <a:pt x="1343" y="1761"/>
                  <a:pt x="1714" y="1418"/>
                  <a:pt x="1761" y="981"/>
                </a:cubicBezTo>
                <a:cubicBezTo>
                  <a:pt x="1771" y="942"/>
                  <a:pt x="1771" y="914"/>
                  <a:pt x="1771" y="876"/>
                </a:cubicBezTo>
                <a:cubicBezTo>
                  <a:pt x="1771" y="390"/>
                  <a:pt x="1371" y="0"/>
                  <a:pt x="886"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1885429" y="4482285"/>
            <a:ext cx="103532" cy="104308"/>
          </a:xfrm>
          <a:custGeom>
            <a:avLst/>
            <a:gdLst/>
            <a:ahLst/>
            <a:cxnLst/>
            <a:rect l="l" t="t" r="r" b="b"/>
            <a:pathLst>
              <a:path w="1201" h="1210" extrusionOk="0">
                <a:moveTo>
                  <a:pt x="601" y="0"/>
                </a:moveTo>
                <a:cubicBezTo>
                  <a:pt x="268" y="0"/>
                  <a:pt x="1" y="276"/>
                  <a:pt x="1" y="600"/>
                </a:cubicBezTo>
                <a:cubicBezTo>
                  <a:pt x="1" y="933"/>
                  <a:pt x="268" y="1209"/>
                  <a:pt x="601" y="1209"/>
                </a:cubicBezTo>
                <a:cubicBezTo>
                  <a:pt x="934" y="1209"/>
                  <a:pt x="1200" y="933"/>
                  <a:pt x="1200" y="600"/>
                </a:cubicBezTo>
                <a:cubicBezTo>
                  <a:pt x="1200" y="276"/>
                  <a:pt x="934"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7423403" y="4579869"/>
            <a:ext cx="610504" cy="30517"/>
          </a:xfrm>
          <a:custGeom>
            <a:avLst/>
            <a:gdLst/>
            <a:ahLst/>
            <a:cxnLst/>
            <a:rect l="l" t="t" r="r" b="b"/>
            <a:pathLst>
              <a:path w="7082" h="354" extrusionOk="0">
                <a:moveTo>
                  <a:pt x="0" y="1"/>
                </a:moveTo>
                <a:lnTo>
                  <a:pt x="0" y="353"/>
                </a:lnTo>
                <a:lnTo>
                  <a:pt x="7082" y="353"/>
                </a:lnTo>
                <a:lnTo>
                  <a:pt x="708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7086165" y="3875919"/>
            <a:ext cx="1079028" cy="691795"/>
          </a:xfrm>
          <a:custGeom>
            <a:avLst/>
            <a:gdLst/>
            <a:ahLst/>
            <a:cxnLst/>
            <a:rect l="l" t="t" r="r" b="b"/>
            <a:pathLst>
              <a:path w="12517" h="8025" extrusionOk="0">
                <a:moveTo>
                  <a:pt x="7482" y="0"/>
                </a:moveTo>
                <a:cubicBezTo>
                  <a:pt x="7015" y="0"/>
                  <a:pt x="6644" y="228"/>
                  <a:pt x="6644" y="514"/>
                </a:cubicBezTo>
                <a:cubicBezTo>
                  <a:pt x="6644" y="581"/>
                  <a:pt x="6663" y="638"/>
                  <a:pt x="6701" y="704"/>
                </a:cubicBezTo>
                <a:cubicBezTo>
                  <a:pt x="4769" y="942"/>
                  <a:pt x="3189" y="2046"/>
                  <a:pt x="2646" y="3503"/>
                </a:cubicBezTo>
                <a:cubicBezTo>
                  <a:pt x="2009" y="3074"/>
                  <a:pt x="1904" y="2018"/>
                  <a:pt x="1437" y="1894"/>
                </a:cubicBezTo>
                <a:cubicBezTo>
                  <a:pt x="1327" y="1933"/>
                  <a:pt x="1213" y="1948"/>
                  <a:pt x="1101" y="1948"/>
                </a:cubicBezTo>
                <a:cubicBezTo>
                  <a:pt x="772" y="1948"/>
                  <a:pt x="456" y="1821"/>
                  <a:pt x="279" y="1821"/>
                </a:cubicBezTo>
                <a:cubicBezTo>
                  <a:pt x="210" y="1821"/>
                  <a:pt x="162" y="1841"/>
                  <a:pt x="143" y="1894"/>
                </a:cubicBezTo>
                <a:cubicBezTo>
                  <a:pt x="0" y="2332"/>
                  <a:pt x="819" y="2770"/>
                  <a:pt x="1104" y="3579"/>
                </a:cubicBezTo>
                <a:cubicBezTo>
                  <a:pt x="1380" y="4379"/>
                  <a:pt x="1171" y="5026"/>
                  <a:pt x="1647" y="5711"/>
                </a:cubicBezTo>
                <a:cubicBezTo>
                  <a:pt x="2304" y="6806"/>
                  <a:pt x="3141" y="7006"/>
                  <a:pt x="3493" y="7034"/>
                </a:cubicBezTo>
                <a:cubicBezTo>
                  <a:pt x="3884" y="7434"/>
                  <a:pt x="4369" y="7767"/>
                  <a:pt x="4912" y="8024"/>
                </a:cubicBezTo>
                <a:lnTo>
                  <a:pt x="10052" y="8024"/>
                </a:lnTo>
                <a:cubicBezTo>
                  <a:pt x="11527" y="7329"/>
                  <a:pt x="12517" y="6063"/>
                  <a:pt x="12517" y="4616"/>
                </a:cubicBezTo>
                <a:cubicBezTo>
                  <a:pt x="12517" y="2637"/>
                  <a:pt x="10670" y="999"/>
                  <a:pt x="8262" y="704"/>
                </a:cubicBezTo>
                <a:cubicBezTo>
                  <a:pt x="8300" y="638"/>
                  <a:pt x="8319" y="581"/>
                  <a:pt x="8319" y="514"/>
                </a:cubicBezTo>
                <a:cubicBezTo>
                  <a:pt x="8319" y="228"/>
                  <a:pt x="7948" y="0"/>
                  <a:pt x="7482"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8028140" y="3984968"/>
            <a:ext cx="315941" cy="438266"/>
          </a:xfrm>
          <a:custGeom>
            <a:avLst/>
            <a:gdLst/>
            <a:ahLst/>
            <a:cxnLst/>
            <a:rect l="l" t="t" r="r" b="b"/>
            <a:pathLst>
              <a:path w="3665" h="5084" extrusionOk="0">
                <a:moveTo>
                  <a:pt x="1123" y="1"/>
                </a:moveTo>
                <a:cubicBezTo>
                  <a:pt x="714" y="1"/>
                  <a:pt x="333" y="96"/>
                  <a:pt x="0" y="267"/>
                </a:cubicBezTo>
                <a:cubicBezTo>
                  <a:pt x="276" y="448"/>
                  <a:pt x="533" y="648"/>
                  <a:pt x="762" y="867"/>
                </a:cubicBezTo>
                <a:cubicBezTo>
                  <a:pt x="876" y="848"/>
                  <a:pt x="1000" y="829"/>
                  <a:pt x="1123" y="829"/>
                </a:cubicBezTo>
                <a:cubicBezTo>
                  <a:pt x="2066" y="829"/>
                  <a:pt x="2837" y="1600"/>
                  <a:pt x="2837" y="2552"/>
                </a:cubicBezTo>
                <a:cubicBezTo>
                  <a:pt x="2837" y="3266"/>
                  <a:pt x="2399" y="3875"/>
                  <a:pt x="1771" y="4132"/>
                </a:cubicBezTo>
                <a:cubicBezTo>
                  <a:pt x="1695" y="4465"/>
                  <a:pt x="1552" y="4789"/>
                  <a:pt x="1371" y="5084"/>
                </a:cubicBezTo>
                <a:cubicBezTo>
                  <a:pt x="2656" y="4960"/>
                  <a:pt x="3665" y="3875"/>
                  <a:pt x="3665" y="2552"/>
                </a:cubicBezTo>
                <a:cubicBezTo>
                  <a:pt x="3665" y="1143"/>
                  <a:pt x="2523" y="1"/>
                  <a:pt x="1123"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1016773" y="2971145"/>
            <a:ext cx="447515" cy="1597139"/>
          </a:xfrm>
          <a:custGeom>
            <a:avLst/>
            <a:gdLst/>
            <a:ahLst/>
            <a:cxnLst/>
            <a:rect l="l" t="t" r="r" b="b"/>
            <a:pathLst>
              <a:path w="6284" h="22427" extrusionOk="0">
                <a:moveTo>
                  <a:pt x="3142" y="15544"/>
                </a:moveTo>
                <a:lnTo>
                  <a:pt x="6283" y="353"/>
                </a:lnTo>
                <a:lnTo>
                  <a:pt x="4570" y="1"/>
                </a:lnTo>
                <a:lnTo>
                  <a:pt x="3142" y="6892"/>
                </a:lnTo>
                <a:lnTo>
                  <a:pt x="3142" y="10186"/>
                </a:lnTo>
                <a:lnTo>
                  <a:pt x="5217" y="144"/>
                </a:lnTo>
                <a:lnTo>
                  <a:pt x="5626" y="229"/>
                </a:lnTo>
                <a:lnTo>
                  <a:pt x="3142" y="12251"/>
                </a:lnTo>
                <a:close/>
                <a:moveTo>
                  <a:pt x="1" y="22074"/>
                </a:moveTo>
                <a:lnTo>
                  <a:pt x="1714" y="22426"/>
                </a:lnTo>
                <a:lnTo>
                  <a:pt x="3142" y="15544"/>
                </a:lnTo>
                <a:lnTo>
                  <a:pt x="3142" y="12251"/>
                </a:lnTo>
                <a:lnTo>
                  <a:pt x="1067" y="22293"/>
                </a:lnTo>
                <a:lnTo>
                  <a:pt x="658" y="22207"/>
                </a:lnTo>
                <a:lnTo>
                  <a:pt x="3142" y="10186"/>
                </a:lnTo>
                <a:lnTo>
                  <a:pt x="3142" y="6892"/>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rot="-1653646">
            <a:off x="1175695" y="2095656"/>
            <a:ext cx="1328586" cy="612303"/>
          </a:xfrm>
          <a:custGeom>
            <a:avLst/>
            <a:gdLst/>
            <a:ahLst/>
            <a:cxnLst/>
            <a:rect l="l" t="t" r="r" b="b"/>
            <a:pathLst>
              <a:path w="23073" h="10633" extrusionOk="0">
                <a:moveTo>
                  <a:pt x="23073" y="1628"/>
                </a:moveTo>
                <a:lnTo>
                  <a:pt x="22416" y="1"/>
                </a:lnTo>
                <a:lnTo>
                  <a:pt x="11537" y="4370"/>
                </a:lnTo>
                <a:lnTo>
                  <a:pt x="11537" y="5093"/>
                </a:lnTo>
                <a:lnTo>
                  <a:pt x="22664" y="619"/>
                </a:lnTo>
                <a:lnTo>
                  <a:pt x="22816" y="1010"/>
                </a:lnTo>
                <a:lnTo>
                  <a:pt x="11537" y="5540"/>
                </a:lnTo>
                <a:lnTo>
                  <a:pt x="11537" y="6264"/>
                </a:lnTo>
                <a:close/>
                <a:moveTo>
                  <a:pt x="11537" y="4370"/>
                </a:moveTo>
                <a:lnTo>
                  <a:pt x="0" y="8996"/>
                </a:lnTo>
                <a:lnTo>
                  <a:pt x="647" y="10633"/>
                </a:lnTo>
                <a:lnTo>
                  <a:pt x="11537" y="6264"/>
                </a:lnTo>
                <a:lnTo>
                  <a:pt x="11537" y="5540"/>
                </a:lnTo>
                <a:lnTo>
                  <a:pt x="400" y="10005"/>
                </a:lnTo>
                <a:lnTo>
                  <a:pt x="248" y="9624"/>
                </a:lnTo>
                <a:lnTo>
                  <a:pt x="11537" y="5093"/>
                </a:lnTo>
                <a:lnTo>
                  <a:pt x="11537" y="437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2449659" y="1899878"/>
            <a:ext cx="226744" cy="226744"/>
          </a:xfrm>
          <a:custGeom>
            <a:avLst/>
            <a:gdLst/>
            <a:ahLst/>
            <a:cxnLst/>
            <a:rect l="l" t="t" r="r" b="b"/>
            <a:pathLst>
              <a:path w="3447" h="3447" extrusionOk="0">
                <a:moveTo>
                  <a:pt x="1724" y="3447"/>
                </a:moveTo>
                <a:cubicBezTo>
                  <a:pt x="2666" y="3447"/>
                  <a:pt x="3447" y="2666"/>
                  <a:pt x="3447" y="1724"/>
                </a:cubicBezTo>
                <a:cubicBezTo>
                  <a:pt x="3447" y="772"/>
                  <a:pt x="2666" y="1"/>
                  <a:pt x="1724" y="1"/>
                </a:cubicBezTo>
                <a:cubicBezTo>
                  <a:pt x="772" y="1"/>
                  <a:pt x="1" y="772"/>
                  <a:pt x="1" y="1724"/>
                </a:cubicBezTo>
                <a:cubicBezTo>
                  <a:pt x="1" y="2666"/>
                  <a:pt x="772" y="3447"/>
                  <a:pt x="1724" y="3447"/>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2164460" y="1379566"/>
            <a:ext cx="94481" cy="94481"/>
          </a:xfrm>
          <a:custGeom>
            <a:avLst/>
            <a:gdLst/>
            <a:ahLst/>
            <a:cxnLst/>
            <a:rect l="l" t="t" r="r" b="b"/>
            <a:pathLst>
              <a:path w="1096" h="1096" extrusionOk="0">
                <a:moveTo>
                  <a:pt x="553" y="1095"/>
                </a:moveTo>
                <a:cubicBezTo>
                  <a:pt x="848" y="1095"/>
                  <a:pt x="1096" y="848"/>
                  <a:pt x="1096" y="543"/>
                </a:cubicBezTo>
                <a:cubicBezTo>
                  <a:pt x="1096" y="248"/>
                  <a:pt x="848" y="1"/>
                  <a:pt x="553" y="1"/>
                </a:cubicBezTo>
                <a:cubicBezTo>
                  <a:pt x="248" y="1"/>
                  <a:pt x="1" y="248"/>
                  <a:pt x="1" y="543"/>
                </a:cubicBezTo>
                <a:cubicBezTo>
                  <a:pt x="1" y="848"/>
                  <a:pt x="248" y="1095"/>
                  <a:pt x="553" y="10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2123444" y="1396468"/>
            <a:ext cx="775875" cy="827183"/>
          </a:xfrm>
          <a:custGeom>
            <a:avLst/>
            <a:gdLst/>
            <a:ahLst/>
            <a:cxnLst/>
            <a:rect l="l" t="t" r="r" b="b"/>
            <a:pathLst>
              <a:path w="11795" h="12575" extrusionOk="0">
                <a:moveTo>
                  <a:pt x="1476" y="743"/>
                </a:moveTo>
                <a:cubicBezTo>
                  <a:pt x="2019" y="410"/>
                  <a:pt x="2599" y="172"/>
                  <a:pt x="3208" y="1"/>
                </a:cubicBezTo>
                <a:lnTo>
                  <a:pt x="5493" y="2809"/>
                </a:lnTo>
                <a:cubicBezTo>
                  <a:pt x="7777" y="2723"/>
                  <a:pt x="10262" y="4103"/>
                  <a:pt x="11794" y="6540"/>
                </a:cubicBezTo>
                <a:cubicBezTo>
                  <a:pt x="10128" y="7378"/>
                  <a:pt x="8415" y="8330"/>
                  <a:pt x="6683" y="9377"/>
                </a:cubicBezTo>
                <a:cubicBezTo>
                  <a:pt x="4950" y="10424"/>
                  <a:pt x="3313" y="11499"/>
                  <a:pt x="1790" y="12575"/>
                </a:cubicBezTo>
                <a:cubicBezTo>
                  <a:pt x="353" y="10091"/>
                  <a:pt x="286" y="7254"/>
                  <a:pt x="1419" y="5265"/>
                </a:cubicBezTo>
                <a:lnTo>
                  <a:pt x="1" y="1933"/>
                </a:lnTo>
                <a:cubicBezTo>
                  <a:pt x="429" y="1476"/>
                  <a:pt x="924" y="1077"/>
                  <a:pt x="1476" y="743"/>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1280489" y="2733925"/>
            <a:ext cx="289560" cy="289489"/>
          </a:xfrm>
          <a:custGeom>
            <a:avLst/>
            <a:gdLst/>
            <a:ahLst/>
            <a:cxnLst/>
            <a:rect l="l" t="t" r="r" b="b"/>
            <a:pathLst>
              <a:path w="4066" h="4065" extrusionOk="0">
                <a:moveTo>
                  <a:pt x="715" y="743"/>
                </a:moveTo>
                <a:cubicBezTo>
                  <a:pt x="1428" y="10"/>
                  <a:pt x="2590" y="0"/>
                  <a:pt x="3323" y="714"/>
                </a:cubicBezTo>
                <a:cubicBezTo>
                  <a:pt x="4056" y="1428"/>
                  <a:pt x="4065" y="2599"/>
                  <a:pt x="3351" y="3322"/>
                </a:cubicBezTo>
                <a:cubicBezTo>
                  <a:pt x="2637" y="4055"/>
                  <a:pt x="1466" y="4065"/>
                  <a:pt x="734" y="3351"/>
                </a:cubicBezTo>
                <a:cubicBezTo>
                  <a:pt x="10" y="2637"/>
                  <a:pt x="1" y="1466"/>
                  <a:pt x="715" y="743"/>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2200476" y="1550523"/>
            <a:ext cx="284301" cy="192275"/>
          </a:xfrm>
          <a:custGeom>
            <a:avLst/>
            <a:gdLst/>
            <a:ahLst/>
            <a:cxnLst/>
            <a:rect l="l" t="t" r="r" b="b"/>
            <a:pathLst>
              <a:path w="4322" h="2923" extrusionOk="0">
                <a:moveTo>
                  <a:pt x="3941" y="1"/>
                </a:moveTo>
                <a:cubicBezTo>
                  <a:pt x="2618" y="191"/>
                  <a:pt x="733" y="1266"/>
                  <a:pt x="0" y="2342"/>
                </a:cubicBezTo>
                <a:lnTo>
                  <a:pt x="248" y="2923"/>
                </a:lnTo>
                <a:cubicBezTo>
                  <a:pt x="752" y="1838"/>
                  <a:pt x="3046" y="534"/>
                  <a:pt x="4322" y="467"/>
                </a:cubicBezTo>
                <a:lnTo>
                  <a:pt x="39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799919" y="4293104"/>
            <a:ext cx="625695" cy="313275"/>
          </a:xfrm>
          <a:custGeom>
            <a:avLst/>
            <a:gdLst/>
            <a:ahLst/>
            <a:cxnLst/>
            <a:rect l="l" t="t" r="r" b="b"/>
            <a:pathLst>
              <a:path w="8786" h="4399" extrusionOk="0">
                <a:moveTo>
                  <a:pt x="4398" y="1"/>
                </a:moveTo>
                <a:cubicBezTo>
                  <a:pt x="6825" y="1"/>
                  <a:pt x="8786" y="1971"/>
                  <a:pt x="8786" y="4398"/>
                </a:cubicBezTo>
                <a:lnTo>
                  <a:pt x="8786" y="4398"/>
                </a:lnTo>
                <a:lnTo>
                  <a:pt x="0" y="4398"/>
                </a:lnTo>
                <a:lnTo>
                  <a:pt x="0" y="4398"/>
                </a:lnTo>
                <a:cubicBezTo>
                  <a:pt x="0" y="1971"/>
                  <a:pt x="1961" y="1"/>
                  <a:pt x="4398"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6929442" y="4277979"/>
            <a:ext cx="382405" cy="300338"/>
          </a:xfrm>
          <a:custGeom>
            <a:avLst/>
            <a:gdLst/>
            <a:ahLst/>
            <a:cxnLst/>
            <a:rect l="l" t="t" r="r" b="b"/>
            <a:pathLst>
              <a:path w="4436" h="3484" extrusionOk="0">
                <a:moveTo>
                  <a:pt x="10" y="0"/>
                </a:moveTo>
                <a:cubicBezTo>
                  <a:pt x="0" y="0"/>
                  <a:pt x="0" y="2922"/>
                  <a:pt x="1142" y="3484"/>
                </a:cubicBezTo>
                <a:lnTo>
                  <a:pt x="3303" y="3484"/>
                </a:lnTo>
                <a:cubicBezTo>
                  <a:pt x="4436" y="2922"/>
                  <a:pt x="4436" y="0"/>
                  <a:pt x="4436"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6980303" y="4589782"/>
            <a:ext cx="281546" cy="20603"/>
          </a:xfrm>
          <a:custGeom>
            <a:avLst/>
            <a:gdLst/>
            <a:ahLst/>
            <a:cxnLst/>
            <a:rect l="l" t="t" r="r" b="b"/>
            <a:pathLst>
              <a:path w="3266" h="239" extrusionOk="0">
                <a:moveTo>
                  <a:pt x="0" y="0"/>
                </a:moveTo>
                <a:lnTo>
                  <a:pt x="0" y="238"/>
                </a:lnTo>
                <a:lnTo>
                  <a:pt x="3265" y="238"/>
                </a:lnTo>
                <a:lnTo>
                  <a:pt x="3265"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7302715" y="4277979"/>
            <a:ext cx="101894" cy="164996"/>
          </a:xfrm>
          <a:custGeom>
            <a:avLst/>
            <a:gdLst/>
            <a:ahLst/>
            <a:cxnLst/>
            <a:rect l="l" t="t" r="r" b="b"/>
            <a:pathLst>
              <a:path w="1182" h="1914" extrusionOk="0">
                <a:moveTo>
                  <a:pt x="220" y="0"/>
                </a:moveTo>
                <a:cubicBezTo>
                  <a:pt x="220" y="0"/>
                  <a:pt x="220" y="143"/>
                  <a:pt x="210" y="362"/>
                </a:cubicBezTo>
                <a:lnTo>
                  <a:pt x="220" y="362"/>
                </a:lnTo>
                <a:cubicBezTo>
                  <a:pt x="553" y="362"/>
                  <a:pt x="820" y="628"/>
                  <a:pt x="820" y="961"/>
                </a:cubicBezTo>
                <a:cubicBezTo>
                  <a:pt x="820" y="1285"/>
                  <a:pt x="553" y="1552"/>
                  <a:pt x="220" y="1552"/>
                </a:cubicBezTo>
                <a:cubicBezTo>
                  <a:pt x="172" y="1552"/>
                  <a:pt x="125" y="1552"/>
                  <a:pt x="77" y="1533"/>
                </a:cubicBezTo>
                <a:cubicBezTo>
                  <a:pt x="58" y="1656"/>
                  <a:pt x="30" y="1771"/>
                  <a:pt x="1" y="1894"/>
                </a:cubicBezTo>
                <a:cubicBezTo>
                  <a:pt x="77" y="1904"/>
                  <a:pt x="144" y="1913"/>
                  <a:pt x="220" y="1913"/>
                </a:cubicBezTo>
                <a:cubicBezTo>
                  <a:pt x="753" y="1913"/>
                  <a:pt x="1181" y="1485"/>
                  <a:pt x="1181" y="961"/>
                </a:cubicBezTo>
                <a:cubicBezTo>
                  <a:pt x="1181" y="428"/>
                  <a:pt x="753" y="0"/>
                  <a:pt x="22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7040217" y="4272203"/>
            <a:ext cx="150169" cy="146980"/>
          </a:xfrm>
          <a:custGeom>
            <a:avLst/>
            <a:gdLst/>
            <a:ahLst/>
            <a:cxnLst/>
            <a:rect l="l" t="t" r="r" b="b"/>
            <a:pathLst>
              <a:path w="1742" h="1705" extrusionOk="0">
                <a:moveTo>
                  <a:pt x="76" y="0"/>
                </a:moveTo>
                <a:cubicBezTo>
                  <a:pt x="38" y="10"/>
                  <a:pt x="10" y="48"/>
                  <a:pt x="0" y="67"/>
                </a:cubicBezTo>
                <a:lnTo>
                  <a:pt x="76" y="67"/>
                </a:lnTo>
                <a:cubicBezTo>
                  <a:pt x="428" y="67"/>
                  <a:pt x="800" y="162"/>
                  <a:pt x="1085" y="296"/>
                </a:cubicBezTo>
                <a:cubicBezTo>
                  <a:pt x="1257" y="372"/>
                  <a:pt x="1409" y="476"/>
                  <a:pt x="1514" y="610"/>
                </a:cubicBezTo>
                <a:cubicBezTo>
                  <a:pt x="1609" y="733"/>
                  <a:pt x="1675" y="895"/>
                  <a:pt x="1675" y="1095"/>
                </a:cubicBezTo>
                <a:cubicBezTo>
                  <a:pt x="1675" y="1266"/>
                  <a:pt x="1628" y="1457"/>
                  <a:pt x="1523" y="1676"/>
                </a:cubicBezTo>
                <a:lnTo>
                  <a:pt x="1590" y="1704"/>
                </a:lnTo>
                <a:cubicBezTo>
                  <a:pt x="1694" y="1476"/>
                  <a:pt x="1742" y="1276"/>
                  <a:pt x="1742" y="1095"/>
                </a:cubicBezTo>
                <a:cubicBezTo>
                  <a:pt x="1742" y="886"/>
                  <a:pt x="1675" y="705"/>
                  <a:pt x="1561" y="562"/>
                </a:cubicBezTo>
                <a:cubicBezTo>
                  <a:pt x="1456" y="419"/>
                  <a:pt x="1295" y="315"/>
                  <a:pt x="1114" y="229"/>
                </a:cubicBezTo>
                <a:cubicBezTo>
                  <a:pt x="819" y="96"/>
                  <a:pt x="438" y="0"/>
                  <a:pt x="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7085303" y="4388752"/>
            <a:ext cx="145342" cy="145255"/>
          </a:xfrm>
          <a:custGeom>
            <a:avLst/>
            <a:gdLst/>
            <a:ahLst/>
            <a:cxnLst/>
            <a:rect l="l" t="t" r="r" b="b"/>
            <a:pathLst>
              <a:path w="1686" h="1685" extrusionOk="0">
                <a:moveTo>
                  <a:pt x="467" y="0"/>
                </a:moveTo>
                <a:lnTo>
                  <a:pt x="1685" y="466"/>
                </a:lnTo>
                <a:lnTo>
                  <a:pt x="1219" y="1685"/>
                </a:lnTo>
                <a:lnTo>
                  <a:pt x="724" y="1257"/>
                </a:lnTo>
                <a:lnTo>
                  <a:pt x="1" y="1218"/>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7132113" y="4399355"/>
            <a:ext cx="76378" cy="76464"/>
          </a:xfrm>
          <a:custGeom>
            <a:avLst/>
            <a:gdLst/>
            <a:ahLst/>
            <a:cxnLst/>
            <a:rect l="l" t="t" r="r" b="b"/>
            <a:pathLst>
              <a:path w="886" h="887" extrusionOk="0">
                <a:moveTo>
                  <a:pt x="248" y="1"/>
                </a:moveTo>
                <a:lnTo>
                  <a:pt x="885" y="248"/>
                </a:lnTo>
                <a:lnTo>
                  <a:pt x="647" y="886"/>
                </a:lnTo>
                <a:lnTo>
                  <a:pt x="381" y="658"/>
                </a:lnTo>
                <a:lnTo>
                  <a:pt x="0" y="6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881;p33"/>
          <p:cNvGrpSpPr/>
          <p:nvPr/>
        </p:nvGrpSpPr>
        <p:grpSpPr>
          <a:xfrm>
            <a:off x="7177631" y="1908479"/>
            <a:ext cx="896114" cy="1304998"/>
            <a:chOff x="7177631" y="1908479"/>
            <a:chExt cx="896114" cy="1304998"/>
          </a:xfrm>
        </p:grpSpPr>
        <p:grpSp>
          <p:nvGrpSpPr>
            <p:cNvPr id="882" name="Google Shape;882;p33"/>
            <p:cNvGrpSpPr/>
            <p:nvPr/>
          </p:nvGrpSpPr>
          <p:grpSpPr>
            <a:xfrm>
              <a:off x="7177631" y="1908479"/>
              <a:ext cx="896114" cy="896116"/>
              <a:chOff x="7236275" y="2933850"/>
              <a:chExt cx="162125" cy="160600"/>
            </a:xfrm>
          </p:grpSpPr>
          <p:sp>
            <p:nvSpPr>
              <p:cNvPr id="883" name="Google Shape;883;p33"/>
              <p:cNvSpPr/>
              <p:nvPr/>
            </p:nvSpPr>
            <p:spPr>
              <a:xfrm>
                <a:off x="7315450" y="2933850"/>
                <a:ext cx="4075" cy="8450"/>
              </a:xfrm>
              <a:custGeom>
                <a:avLst/>
                <a:gdLst/>
                <a:ahLst/>
                <a:cxnLst/>
                <a:rect l="l" t="t" r="r" b="b"/>
                <a:pathLst>
                  <a:path w="163" h="338" extrusionOk="0">
                    <a:moveTo>
                      <a:pt x="76" y="1"/>
                    </a:moveTo>
                    <a:cubicBezTo>
                      <a:pt x="38" y="1"/>
                      <a:pt x="1" y="38"/>
                      <a:pt x="1" y="76"/>
                    </a:cubicBezTo>
                    <a:lnTo>
                      <a:pt x="1" y="338"/>
                    </a:lnTo>
                    <a:lnTo>
                      <a:pt x="163" y="338"/>
                    </a:lnTo>
                    <a:lnTo>
                      <a:pt x="163" y="76"/>
                    </a:lnTo>
                    <a:cubicBezTo>
                      <a:pt x="163" y="38"/>
                      <a:pt x="125" y="1"/>
                      <a:pt x="76"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7302050" y="3014300"/>
                <a:ext cx="17800" cy="80150"/>
              </a:xfrm>
              <a:custGeom>
                <a:avLst/>
                <a:gdLst/>
                <a:ahLst/>
                <a:cxnLst/>
                <a:rect l="l" t="t" r="r" b="b"/>
                <a:pathLst>
                  <a:path w="712" h="3206" extrusionOk="0">
                    <a:moveTo>
                      <a:pt x="711" y="0"/>
                    </a:moveTo>
                    <a:cubicBezTo>
                      <a:pt x="661" y="88"/>
                      <a:pt x="649" y="200"/>
                      <a:pt x="649" y="312"/>
                    </a:cubicBezTo>
                    <a:cubicBezTo>
                      <a:pt x="636" y="250"/>
                      <a:pt x="599" y="138"/>
                      <a:pt x="574" y="50"/>
                    </a:cubicBezTo>
                    <a:lnTo>
                      <a:pt x="574" y="2744"/>
                    </a:lnTo>
                    <a:lnTo>
                      <a:pt x="574" y="2769"/>
                    </a:lnTo>
                    <a:cubicBezTo>
                      <a:pt x="574" y="2869"/>
                      <a:pt x="574" y="2993"/>
                      <a:pt x="512" y="3056"/>
                    </a:cubicBezTo>
                    <a:cubicBezTo>
                      <a:pt x="474" y="3081"/>
                      <a:pt x="412" y="3106"/>
                      <a:pt x="350" y="3106"/>
                    </a:cubicBezTo>
                    <a:cubicBezTo>
                      <a:pt x="287" y="3106"/>
                      <a:pt x="237" y="3081"/>
                      <a:pt x="212" y="3043"/>
                    </a:cubicBezTo>
                    <a:cubicBezTo>
                      <a:pt x="138" y="2956"/>
                      <a:pt x="138" y="2806"/>
                      <a:pt x="150" y="2757"/>
                    </a:cubicBezTo>
                    <a:cubicBezTo>
                      <a:pt x="150" y="2732"/>
                      <a:pt x="138" y="2694"/>
                      <a:pt x="100" y="2694"/>
                    </a:cubicBezTo>
                    <a:cubicBezTo>
                      <a:pt x="63" y="2694"/>
                      <a:pt x="38" y="2707"/>
                      <a:pt x="38" y="2744"/>
                    </a:cubicBezTo>
                    <a:cubicBezTo>
                      <a:pt x="38" y="2757"/>
                      <a:pt x="0" y="2993"/>
                      <a:pt x="125" y="3118"/>
                    </a:cubicBezTo>
                    <a:cubicBezTo>
                      <a:pt x="187" y="3181"/>
                      <a:pt x="275" y="3205"/>
                      <a:pt x="362" y="3205"/>
                    </a:cubicBezTo>
                    <a:cubicBezTo>
                      <a:pt x="474" y="3205"/>
                      <a:pt x="549" y="3181"/>
                      <a:pt x="612" y="3118"/>
                    </a:cubicBezTo>
                    <a:cubicBezTo>
                      <a:pt x="711" y="3006"/>
                      <a:pt x="711" y="2856"/>
                      <a:pt x="711" y="2744"/>
                    </a:cubicBezTo>
                    <a:lnTo>
                      <a:pt x="711"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236275" y="2942275"/>
                <a:ext cx="162125" cy="81100"/>
              </a:xfrm>
              <a:custGeom>
                <a:avLst/>
                <a:gdLst/>
                <a:ahLst/>
                <a:cxnLst/>
                <a:rect l="l" t="t" r="r" b="b"/>
                <a:pathLst>
                  <a:path w="6485" h="3244" extrusionOk="0">
                    <a:moveTo>
                      <a:pt x="3168" y="1"/>
                    </a:moveTo>
                    <a:cubicBezTo>
                      <a:pt x="1409" y="26"/>
                      <a:pt x="0" y="1460"/>
                      <a:pt x="0" y="3243"/>
                    </a:cubicBezTo>
                    <a:cubicBezTo>
                      <a:pt x="0" y="2782"/>
                      <a:pt x="362" y="2432"/>
                      <a:pt x="811" y="2432"/>
                    </a:cubicBezTo>
                    <a:cubicBezTo>
                      <a:pt x="1272" y="2432"/>
                      <a:pt x="1621" y="2782"/>
                      <a:pt x="1621" y="3243"/>
                    </a:cubicBezTo>
                    <a:cubicBezTo>
                      <a:pt x="1621" y="2782"/>
                      <a:pt x="1983" y="2432"/>
                      <a:pt x="2432" y="2432"/>
                    </a:cubicBezTo>
                    <a:cubicBezTo>
                      <a:pt x="2781" y="2432"/>
                      <a:pt x="3055" y="2632"/>
                      <a:pt x="3180" y="2944"/>
                    </a:cubicBezTo>
                    <a:cubicBezTo>
                      <a:pt x="3218" y="3031"/>
                      <a:pt x="3243" y="3143"/>
                      <a:pt x="3243" y="3243"/>
                    </a:cubicBezTo>
                    <a:cubicBezTo>
                      <a:pt x="3243" y="3131"/>
                      <a:pt x="3267" y="3019"/>
                      <a:pt x="3305" y="2931"/>
                    </a:cubicBezTo>
                    <a:cubicBezTo>
                      <a:pt x="3430" y="2632"/>
                      <a:pt x="3716" y="2432"/>
                      <a:pt x="4053" y="2432"/>
                    </a:cubicBezTo>
                    <a:cubicBezTo>
                      <a:pt x="4515" y="2432"/>
                      <a:pt x="4864" y="2782"/>
                      <a:pt x="4864" y="3243"/>
                    </a:cubicBezTo>
                    <a:cubicBezTo>
                      <a:pt x="4864" y="2782"/>
                      <a:pt x="5225" y="2432"/>
                      <a:pt x="5674" y="2432"/>
                    </a:cubicBezTo>
                    <a:cubicBezTo>
                      <a:pt x="6136" y="2432"/>
                      <a:pt x="6485" y="2782"/>
                      <a:pt x="6485" y="3243"/>
                    </a:cubicBezTo>
                    <a:cubicBezTo>
                      <a:pt x="6485" y="1460"/>
                      <a:pt x="5088" y="26"/>
                      <a:pt x="333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33"/>
            <p:cNvSpPr/>
            <p:nvPr/>
          </p:nvSpPr>
          <p:spPr>
            <a:xfrm>
              <a:off x="7717975" y="2481563"/>
              <a:ext cx="123620" cy="174277"/>
            </a:xfrm>
            <a:custGeom>
              <a:avLst/>
              <a:gdLst/>
              <a:ahLst/>
              <a:cxnLst/>
              <a:rect l="l" t="t" r="r" b="b"/>
              <a:pathLst>
                <a:path w="1186" h="1672" extrusionOk="0">
                  <a:moveTo>
                    <a:pt x="586" y="0"/>
                  </a:moveTo>
                  <a:cubicBezTo>
                    <a:pt x="586" y="0"/>
                    <a:pt x="0" y="748"/>
                    <a:pt x="0" y="1085"/>
                  </a:cubicBezTo>
                  <a:cubicBezTo>
                    <a:pt x="0" y="1409"/>
                    <a:pt x="262" y="1671"/>
                    <a:pt x="586" y="1671"/>
                  </a:cubicBezTo>
                  <a:cubicBezTo>
                    <a:pt x="911" y="1671"/>
                    <a:pt x="1185" y="1409"/>
                    <a:pt x="1185" y="1085"/>
                  </a:cubicBezTo>
                  <a:cubicBezTo>
                    <a:pt x="1185" y="748"/>
                    <a:pt x="586" y="0"/>
                    <a:pt x="58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17975" y="2759756"/>
              <a:ext cx="123620" cy="174277"/>
            </a:xfrm>
            <a:custGeom>
              <a:avLst/>
              <a:gdLst/>
              <a:ahLst/>
              <a:cxnLst/>
              <a:rect l="l" t="t" r="r" b="b"/>
              <a:pathLst>
                <a:path w="1186" h="1672" extrusionOk="0">
                  <a:moveTo>
                    <a:pt x="586" y="0"/>
                  </a:moveTo>
                  <a:cubicBezTo>
                    <a:pt x="586" y="0"/>
                    <a:pt x="0" y="748"/>
                    <a:pt x="0" y="1073"/>
                  </a:cubicBezTo>
                  <a:cubicBezTo>
                    <a:pt x="0" y="1409"/>
                    <a:pt x="262" y="1671"/>
                    <a:pt x="586" y="1671"/>
                  </a:cubicBezTo>
                  <a:cubicBezTo>
                    <a:pt x="911" y="1671"/>
                    <a:pt x="1185" y="1409"/>
                    <a:pt x="1185" y="1073"/>
                  </a:cubicBezTo>
                  <a:cubicBezTo>
                    <a:pt x="1185" y="761"/>
                    <a:pt x="586" y="0"/>
                    <a:pt x="58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717975" y="3039200"/>
              <a:ext cx="123620" cy="174277"/>
            </a:xfrm>
            <a:custGeom>
              <a:avLst/>
              <a:gdLst/>
              <a:ahLst/>
              <a:cxnLst/>
              <a:rect l="l" t="t" r="r" b="b"/>
              <a:pathLst>
                <a:path w="1186" h="1672" extrusionOk="0">
                  <a:moveTo>
                    <a:pt x="586" y="0"/>
                  </a:moveTo>
                  <a:cubicBezTo>
                    <a:pt x="586" y="0"/>
                    <a:pt x="0" y="749"/>
                    <a:pt x="0" y="1073"/>
                  </a:cubicBezTo>
                  <a:cubicBezTo>
                    <a:pt x="0" y="1410"/>
                    <a:pt x="262" y="1671"/>
                    <a:pt x="586" y="1671"/>
                  </a:cubicBezTo>
                  <a:cubicBezTo>
                    <a:pt x="911" y="1671"/>
                    <a:pt x="1185" y="1410"/>
                    <a:pt x="1185" y="1073"/>
                  </a:cubicBezTo>
                  <a:cubicBezTo>
                    <a:pt x="1185" y="749"/>
                    <a:pt x="586" y="0"/>
                    <a:pt x="58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910282" y="2634887"/>
              <a:ext cx="123620" cy="174277"/>
            </a:xfrm>
            <a:custGeom>
              <a:avLst/>
              <a:gdLst/>
              <a:ahLst/>
              <a:cxnLst/>
              <a:rect l="l" t="t" r="r" b="b"/>
              <a:pathLst>
                <a:path w="1186" h="1672" extrusionOk="0">
                  <a:moveTo>
                    <a:pt x="600" y="1"/>
                  </a:moveTo>
                  <a:cubicBezTo>
                    <a:pt x="600" y="1"/>
                    <a:pt x="1" y="749"/>
                    <a:pt x="1" y="1073"/>
                  </a:cubicBezTo>
                  <a:cubicBezTo>
                    <a:pt x="1" y="1398"/>
                    <a:pt x="275" y="1672"/>
                    <a:pt x="600" y="1672"/>
                  </a:cubicBezTo>
                  <a:cubicBezTo>
                    <a:pt x="924" y="1672"/>
                    <a:pt x="1186" y="1398"/>
                    <a:pt x="1186" y="1073"/>
                  </a:cubicBezTo>
                  <a:cubicBezTo>
                    <a:pt x="1186" y="749"/>
                    <a:pt x="600" y="1"/>
                    <a:pt x="600"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910282" y="2914435"/>
              <a:ext cx="123620" cy="174277"/>
            </a:xfrm>
            <a:custGeom>
              <a:avLst/>
              <a:gdLst/>
              <a:ahLst/>
              <a:cxnLst/>
              <a:rect l="l" t="t" r="r" b="b"/>
              <a:pathLst>
                <a:path w="1186" h="1672" extrusionOk="0">
                  <a:moveTo>
                    <a:pt x="600" y="0"/>
                  </a:moveTo>
                  <a:cubicBezTo>
                    <a:pt x="600" y="0"/>
                    <a:pt x="1" y="748"/>
                    <a:pt x="1" y="1073"/>
                  </a:cubicBezTo>
                  <a:cubicBezTo>
                    <a:pt x="1" y="1397"/>
                    <a:pt x="275" y="1671"/>
                    <a:pt x="600" y="1671"/>
                  </a:cubicBezTo>
                  <a:cubicBezTo>
                    <a:pt x="924" y="1671"/>
                    <a:pt x="1186" y="1397"/>
                    <a:pt x="1186" y="1073"/>
                  </a:cubicBezTo>
                  <a:cubicBezTo>
                    <a:pt x="1186" y="748"/>
                    <a:pt x="600" y="0"/>
                    <a:pt x="60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TextBox 83">
            <a:extLst>
              <a:ext uri="{FF2B5EF4-FFF2-40B4-BE49-F238E27FC236}">
                <a16:creationId xmlns:a16="http://schemas.microsoft.com/office/drawing/2014/main" id="{72A629CF-B3E7-44A9-801F-5863CC1C7BDD}"/>
              </a:ext>
            </a:extLst>
          </p:cNvPr>
          <p:cNvSpPr txBox="1"/>
          <p:nvPr/>
        </p:nvSpPr>
        <p:spPr>
          <a:xfrm>
            <a:off x="3238439" y="2105613"/>
            <a:ext cx="2736568" cy="1600438"/>
          </a:xfrm>
          <a:prstGeom prst="rect">
            <a:avLst/>
          </a:prstGeom>
          <a:noFill/>
        </p:spPr>
        <p:txBody>
          <a:bodyPr wrap="square">
            <a:spAutoFit/>
          </a:bodyPr>
          <a:lstStyle/>
          <a:p>
            <a:pPr algn="ct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Akhlak</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merupakan</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ilmu</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yang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menentukan</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batas</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antara</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baik</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dan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buruk</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terpuji</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atau</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tercela</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menyangkut</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perilaku</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manusia</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yang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meliputi</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perkataan</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pikiran</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dan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perbuatan</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manusia</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lahir</a:t>
            </a:r>
            <a:r>
              <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D"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batin</a:t>
            </a:r>
            <a:endParaRPr lang="en-ID"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2759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5"/>
        <p:cNvGrpSpPr/>
        <p:nvPr/>
      </p:nvGrpSpPr>
      <p:grpSpPr>
        <a:xfrm>
          <a:off x="0" y="0"/>
          <a:ext cx="0" cy="0"/>
          <a:chOff x="0" y="0"/>
          <a:chExt cx="0" cy="0"/>
        </a:xfrm>
      </p:grpSpPr>
      <p:cxnSp>
        <p:nvCxnSpPr>
          <p:cNvPr id="966" name="Google Shape;966;p36"/>
          <p:cNvCxnSpPr>
            <a:stCxn id="967" idx="6"/>
            <a:endCxn id="968" idx="2"/>
          </p:cNvCxnSpPr>
          <p:nvPr/>
        </p:nvCxnSpPr>
        <p:spPr>
          <a:xfrm>
            <a:off x="1787969" y="2249730"/>
            <a:ext cx="5569800" cy="0"/>
          </a:xfrm>
          <a:prstGeom prst="straightConnector1">
            <a:avLst/>
          </a:prstGeom>
          <a:noFill/>
          <a:ln w="19050" cap="flat" cmpd="sng">
            <a:solidFill>
              <a:schemeClr val="dk2"/>
            </a:solidFill>
            <a:prstDash val="solid"/>
            <a:round/>
            <a:headEnd type="none" w="med" len="med"/>
            <a:tailEnd type="none" w="med" len="med"/>
          </a:ln>
        </p:spPr>
      </p:cxnSp>
      <p:sp>
        <p:nvSpPr>
          <p:cNvPr id="969" name="Google Shape;969;p36"/>
          <p:cNvSpPr txBox="1">
            <a:spLocks noGrp="1"/>
          </p:cNvSpPr>
          <p:nvPr>
            <p:ph type="title"/>
          </p:nvPr>
        </p:nvSpPr>
        <p:spPr>
          <a:xfrm>
            <a:off x="717900" y="542475"/>
            <a:ext cx="7708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200" dirty="0">
                <a:effectLst/>
                <a:latin typeface="Libre Baskerville" panose="02000000000000000000" pitchFamily="2" charset="0"/>
                <a:ea typeface="Calibri" panose="020F0502020204030204" pitchFamily="34" charset="0"/>
                <a:cs typeface="Times New Roman" panose="02020603050405020304" pitchFamily="18" charset="0"/>
              </a:rPr>
              <a:t>Aktualisasi Akhlak dalam Kehidupan Masyarakat</a:t>
            </a:r>
            <a:endParaRPr sz="2200" dirty="0">
              <a:latin typeface="Libre Baskerville" panose="02000000000000000000" pitchFamily="2" charset="0"/>
            </a:endParaRPr>
          </a:p>
        </p:txBody>
      </p:sp>
      <p:sp>
        <p:nvSpPr>
          <p:cNvPr id="970" name="Google Shape;970;p36"/>
          <p:cNvSpPr txBox="1">
            <a:spLocks noGrp="1"/>
          </p:cNvSpPr>
          <p:nvPr>
            <p:ph type="title" idx="4294967295"/>
          </p:nvPr>
        </p:nvSpPr>
        <p:spPr>
          <a:xfrm>
            <a:off x="944198" y="2354623"/>
            <a:ext cx="1509300" cy="936658"/>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700" dirty="0"/>
              <a:t>Akhlak Kepada Allah</a:t>
            </a:r>
            <a:endParaRPr sz="1700" dirty="0"/>
          </a:p>
        </p:txBody>
      </p:sp>
      <p:sp>
        <p:nvSpPr>
          <p:cNvPr id="972" name="Google Shape;972;p36"/>
          <p:cNvSpPr txBox="1">
            <a:spLocks noGrp="1"/>
          </p:cNvSpPr>
          <p:nvPr>
            <p:ph type="title" idx="4294967295"/>
          </p:nvPr>
        </p:nvSpPr>
        <p:spPr>
          <a:xfrm>
            <a:off x="2797887" y="2187344"/>
            <a:ext cx="1863302" cy="1362084"/>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700" dirty="0"/>
              <a:t>Akhlah Kepada diri Sendiri</a:t>
            </a:r>
            <a:endParaRPr sz="1700" dirty="0"/>
          </a:p>
        </p:txBody>
      </p:sp>
      <p:sp>
        <p:nvSpPr>
          <p:cNvPr id="976" name="Google Shape;976;p36"/>
          <p:cNvSpPr txBox="1">
            <a:spLocks noGrp="1"/>
          </p:cNvSpPr>
          <p:nvPr>
            <p:ph type="title" idx="4294967295"/>
          </p:nvPr>
        </p:nvSpPr>
        <p:spPr>
          <a:xfrm>
            <a:off x="4798846" y="2398366"/>
            <a:ext cx="1509300" cy="807239"/>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700" dirty="0"/>
              <a:t>Akhlak Kepada Keluarga</a:t>
            </a:r>
            <a:endParaRPr sz="1700" dirty="0"/>
          </a:p>
        </p:txBody>
      </p:sp>
      <p:grpSp>
        <p:nvGrpSpPr>
          <p:cNvPr id="978" name="Google Shape;978;p36"/>
          <p:cNvGrpSpPr/>
          <p:nvPr/>
        </p:nvGrpSpPr>
        <p:grpSpPr>
          <a:xfrm>
            <a:off x="7204160" y="1362888"/>
            <a:ext cx="540184" cy="656633"/>
            <a:chOff x="7246691" y="2075271"/>
            <a:chExt cx="540184" cy="656633"/>
          </a:xfrm>
        </p:grpSpPr>
        <p:sp>
          <p:nvSpPr>
            <p:cNvPr id="979" name="Google Shape;979;p36"/>
            <p:cNvSpPr/>
            <p:nvPr/>
          </p:nvSpPr>
          <p:spPr>
            <a:xfrm>
              <a:off x="7272632" y="2631531"/>
              <a:ext cx="103836" cy="100373"/>
            </a:xfrm>
            <a:custGeom>
              <a:avLst/>
              <a:gdLst/>
              <a:ahLst/>
              <a:cxnLst/>
              <a:rect l="l" t="t" r="r" b="b"/>
              <a:pathLst>
                <a:path w="1409" h="1362" extrusionOk="0">
                  <a:moveTo>
                    <a:pt x="0" y="0"/>
                  </a:moveTo>
                  <a:cubicBezTo>
                    <a:pt x="0" y="19"/>
                    <a:pt x="0" y="29"/>
                    <a:pt x="0" y="48"/>
                  </a:cubicBezTo>
                  <a:lnTo>
                    <a:pt x="0" y="657"/>
                  </a:lnTo>
                  <a:cubicBezTo>
                    <a:pt x="0" y="1047"/>
                    <a:pt x="314" y="1361"/>
                    <a:pt x="705" y="1361"/>
                  </a:cubicBezTo>
                  <a:cubicBezTo>
                    <a:pt x="1095" y="1361"/>
                    <a:pt x="1409" y="1047"/>
                    <a:pt x="1409" y="657"/>
                  </a:cubicBezTo>
                  <a:lnTo>
                    <a:pt x="1409" y="219"/>
                  </a:lnTo>
                  <a:lnTo>
                    <a:pt x="609" y="219"/>
                  </a:lnTo>
                  <a:cubicBezTo>
                    <a:pt x="381" y="219"/>
                    <a:pt x="172" y="1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7657695" y="2631531"/>
              <a:ext cx="103247" cy="100373"/>
            </a:xfrm>
            <a:custGeom>
              <a:avLst/>
              <a:gdLst/>
              <a:ahLst/>
              <a:cxnLst/>
              <a:rect l="l" t="t" r="r" b="b"/>
              <a:pathLst>
                <a:path w="1401" h="1362" extrusionOk="0">
                  <a:moveTo>
                    <a:pt x="1400" y="0"/>
                  </a:moveTo>
                  <a:cubicBezTo>
                    <a:pt x="1238" y="134"/>
                    <a:pt x="1019" y="219"/>
                    <a:pt x="791" y="219"/>
                  </a:cubicBezTo>
                  <a:lnTo>
                    <a:pt x="1" y="219"/>
                  </a:lnTo>
                  <a:lnTo>
                    <a:pt x="1" y="657"/>
                  </a:lnTo>
                  <a:cubicBezTo>
                    <a:pt x="1" y="1047"/>
                    <a:pt x="315" y="1361"/>
                    <a:pt x="696" y="1361"/>
                  </a:cubicBezTo>
                  <a:cubicBezTo>
                    <a:pt x="1086" y="1361"/>
                    <a:pt x="1400" y="1047"/>
                    <a:pt x="1400" y="657"/>
                  </a:cubicBezTo>
                  <a:lnTo>
                    <a:pt x="1400" y="48"/>
                  </a:lnTo>
                  <a:cubicBezTo>
                    <a:pt x="1400" y="29"/>
                    <a:pt x="1400" y="19"/>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7246691" y="2075271"/>
              <a:ext cx="540184" cy="572463"/>
            </a:xfrm>
            <a:custGeom>
              <a:avLst/>
              <a:gdLst/>
              <a:ahLst/>
              <a:cxnLst/>
              <a:rect l="l" t="t" r="r" b="b"/>
              <a:pathLst>
                <a:path w="7330" h="7768" extrusionOk="0">
                  <a:moveTo>
                    <a:pt x="1142" y="0"/>
                  </a:moveTo>
                  <a:cubicBezTo>
                    <a:pt x="647" y="0"/>
                    <a:pt x="238" y="400"/>
                    <a:pt x="238" y="895"/>
                  </a:cubicBezTo>
                  <a:lnTo>
                    <a:pt x="238" y="2951"/>
                  </a:lnTo>
                  <a:cubicBezTo>
                    <a:pt x="95" y="3122"/>
                    <a:pt x="0" y="3351"/>
                    <a:pt x="0" y="3598"/>
                  </a:cubicBezTo>
                  <a:lnTo>
                    <a:pt x="0" y="6806"/>
                  </a:lnTo>
                  <a:cubicBezTo>
                    <a:pt x="0" y="7101"/>
                    <a:pt x="133" y="7377"/>
                    <a:pt x="352" y="7548"/>
                  </a:cubicBezTo>
                  <a:cubicBezTo>
                    <a:pt x="524" y="7682"/>
                    <a:pt x="733" y="7767"/>
                    <a:pt x="961" y="7767"/>
                  </a:cubicBezTo>
                  <a:lnTo>
                    <a:pt x="6368" y="7767"/>
                  </a:lnTo>
                  <a:cubicBezTo>
                    <a:pt x="6596" y="7767"/>
                    <a:pt x="6815" y="7682"/>
                    <a:pt x="6977" y="7548"/>
                  </a:cubicBezTo>
                  <a:cubicBezTo>
                    <a:pt x="7196" y="7377"/>
                    <a:pt x="7329" y="7101"/>
                    <a:pt x="7329" y="6806"/>
                  </a:cubicBezTo>
                  <a:lnTo>
                    <a:pt x="7329" y="3598"/>
                  </a:lnTo>
                  <a:cubicBezTo>
                    <a:pt x="7329" y="3351"/>
                    <a:pt x="7244" y="3122"/>
                    <a:pt x="7091" y="2951"/>
                  </a:cubicBezTo>
                  <a:lnTo>
                    <a:pt x="7091" y="895"/>
                  </a:lnTo>
                  <a:cubicBezTo>
                    <a:pt x="7091" y="400"/>
                    <a:pt x="6682" y="0"/>
                    <a:pt x="6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7302774" y="2346695"/>
              <a:ext cx="189470" cy="132651"/>
            </a:xfrm>
            <a:custGeom>
              <a:avLst/>
              <a:gdLst/>
              <a:ahLst/>
              <a:cxnLst/>
              <a:rect l="l" t="t" r="r" b="b"/>
              <a:pathLst>
                <a:path w="2571" h="1800" extrusionOk="0">
                  <a:moveTo>
                    <a:pt x="334" y="1"/>
                  </a:moveTo>
                  <a:cubicBezTo>
                    <a:pt x="153" y="1"/>
                    <a:pt x="0" y="153"/>
                    <a:pt x="0" y="343"/>
                  </a:cubicBezTo>
                  <a:lnTo>
                    <a:pt x="0" y="1467"/>
                  </a:lnTo>
                  <a:cubicBezTo>
                    <a:pt x="0" y="1657"/>
                    <a:pt x="153" y="1800"/>
                    <a:pt x="334" y="1800"/>
                  </a:cubicBezTo>
                  <a:lnTo>
                    <a:pt x="2237" y="1800"/>
                  </a:lnTo>
                  <a:cubicBezTo>
                    <a:pt x="2418" y="1800"/>
                    <a:pt x="2570" y="1657"/>
                    <a:pt x="2570" y="1467"/>
                  </a:cubicBezTo>
                  <a:lnTo>
                    <a:pt x="2570" y="343"/>
                  </a:lnTo>
                  <a:cubicBezTo>
                    <a:pt x="2570" y="153"/>
                    <a:pt x="2418" y="1"/>
                    <a:pt x="2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7541255" y="2346695"/>
              <a:ext cx="189470" cy="132651"/>
            </a:xfrm>
            <a:custGeom>
              <a:avLst/>
              <a:gdLst/>
              <a:ahLst/>
              <a:cxnLst/>
              <a:rect l="l" t="t" r="r" b="b"/>
              <a:pathLst>
                <a:path w="2571" h="1800" extrusionOk="0">
                  <a:moveTo>
                    <a:pt x="334" y="1"/>
                  </a:moveTo>
                  <a:cubicBezTo>
                    <a:pt x="153" y="1"/>
                    <a:pt x="1" y="153"/>
                    <a:pt x="1" y="343"/>
                  </a:cubicBezTo>
                  <a:lnTo>
                    <a:pt x="1" y="1467"/>
                  </a:lnTo>
                  <a:cubicBezTo>
                    <a:pt x="1" y="1657"/>
                    <a:pt x="153" y="1800"/>
                    <a:pt x="334" y="1800"/>
                  </a:cubicBezTo>
                  <a:lnTo>
                    <a:pt x="2238" y="1800"/>
                  </a:lnTo>
                  <a:cubicBezTo>
                    <a:pt x="2418" y="1800"/>
                    <a:pt x="2571" y="1657"/>
                    <a:pt x="2571" y="1467"/>
                  </a:cubicBezTo>
                  <a:lnTo>
                    <a:pt x="2571" y="343"/>
                  </a:lnTo>
                  <a:cubicBezTo>
                    <a:pt x="2571" y="153"/>
                    <a:pt x="2418" y="1"/>
                    <a:pt x="2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7541255" y="2137692"/>
              <a:ext cx="189470" cy="101773"/>
            </a:xfrm>
            <a:custGeom>
              <a:avLst/>
              <a:gdLst/>
              <a:ahLst/>
              <a:cxnLst/>
              <a:rect l="l" t="t" r="r" b="b"/>
              <a:pathLst>
                <a:path w="2571" h="1381" extrusionOk="0">
                  <a:moveTo>
                    <a:pt x="334" y="0"/>
                  </a:moveTo>
                  <a:cubicBezTo>
                    <a:pt x="153" y="0"/>
                    <a:pt x="1" y="153"/>
                    <a:pt x="1" y="343"/>
                  </a:cubicBezTo>
                  <a:lnTo>
                    <a:pt x="1" y="1038"/>
                  </a:lnTo>
                  <a:cubicBezTo>
                    <a:pt x="1" y="1228"/>
                    <a:pt x="153" y="1380"/>
                    <a:pt x="334" y="1380"/>
                  </a:cubicBezTo>
                  <a:lnTo>
                    <a:pt x="2238" y="1380"/>
                  </a:lnTo>
                  <a:cubicBezTo>
                    <a:pt x="2418" y="1380"/>
                    <a:pt x="2571" y="1228"/>
                    <a:pt x="2571" y="1038"/>
                  </a:cubicBezTo>
                  <a:lnTo>
                    <a:pt x="2571" y="343"/>
                  </a:lnTo>
                  <a:cubicBezTo>
                    <a:pt x="2571" y="153"/>
                    <a:pt x="2418" y="0"/>
                    <a:pt x="2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7302774" y="2137692"/>
              <a:ext cx="189470" cy="101773"/>
            </a:xfrm>
            <a:custGeom>
              <a:avLst/>
              <a:gdLst/>
              <a:ahLst/>
              <a:cxnLst/>
              <a:rect l="l" t="t" r="r" b="b"/>
              <a:pathLst>
                <a:path w="2571" h="1381" extrusionOk="0">
                  <a:moveTo>
                    <a:pt x="334" y="0"/>
                  </a:moveTo>
                  <a:cubicBezTo>
                    <a:pt x="153" y="0"/>
                    <a:pt x="0" y="153"/>
                    <a:pt x="0" y="343"/>
                  </a:cubicBezTo>
                  <a:lnTo>
                    <a:pt x="0" y="1038"/>
                  </a:lnTo>
                  <a:cubicBezTo>
                    <a:pt x="0" y="1228"/>
                    <a:pt x="153" y="1380"/>
                    <a:pt x="334" y="1380"/>
                  </a:cubicBezTo>
                  <a:lnTo>
                    <a:pt x="2237" y="1380"/>
                  </a:lnTo>
                  <a:cubicBezTo>
                    <a:pt x="2418" y="1380"/>
                    <a:pt x="2570" y="1228"/>
                    <a:pt x="2570" y="1038"/>
                  </a:cubicBezTo>
                  <a:lnTo>
                    <a:pt x="2570" y="343"/>
                  </a:lnTo>
                  <a:cubicBezTo>
                    <a:pt x="2570" y="153"/>
                    <a:pt x="2418"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7324514" y="2566310"/>
              <a:ext cx="60430" cy="61093"/>
            </a:xfrm>
            <a:custGeom>
              <a:avLst/>
              <a:gdLst/>
              <a:ahLst/>
              <a:cxnLst/>
              <a:rect l="l" t="t" r="r" b="b"/>
              <a:pathLst>
                <a:path w="820" h="829" extrusionOk="0">
                  <a:moveTo>
                    <a:pt x="410" y="0"/>
                  </a:moveTo>
                  <a:cubicBezTo>
                    <a:pt x="181" y="0"/>
                    <a:pt x="1" y="190"/>
                    <a:pt x="1" y="409"/>
                  </a:cubicBezTo>
                  <a:cubicBezTo>
                    <a:pt x="1" y="638"/>
                    <a:pt x="181" y="828"/>
                    <a:pt x="410" y="828"/>
                  </a:cubicBezTo>
                  <a:cubicBezTo>
                    <a:pt x="638" y="828"/>
                    <a:pt x="819" y="638"/>
                    <a:pt x="819" y="409"/>
                  </a:cubicBezTo>
                  <a:cubicBezTo>
                    <a:pt x="819" y="190"/>
                    <a:pt x="63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7280297" y="2578912"/>
              <a:ext cx="36553" cy="35816"/>
            </a:xfrm>
            <a:custGeom>
              <a:avLst/>
              <a:gdLst/>
              <a:ahLst/>
              <a:cxnLst/>
              <a:rect l="l" t="t" r="r" b="b"/>
              <a:pathLst>
                <a:path w="496" h="486" extrusionOk="0">
                  <a:moveTo>
                    <a:pt x="248" y="0"/>
                  </a:moveTo>
                  <a:cubicBezTo>
                    <a:pt x="115" y="0"/>
                    <a:pt x="1" y="105"/>
                    <a:pt x="1" y="238"/>
                  </a:cubicBezTo>
                  <a:cubicBezTo>
                    <a:pt x="1" y="381"/>
                    <a:pt x="115" y="486"/>
                    <a:pt x="248" y="486"/>
                  </a:cubicBezTo>
                  <a:cubicBezTo>
                    <a:pt x="382" y="486"/>
                    <a:pt x="496" y="381"/>
                    <a:pt x="496" y="238"/>
                  </a:cubicBezTo>
                  <a:cubicBezTo>
                    <a:pt x="496" y="105"/>
                    <a:pt x="382"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7648631" y="2566310"/>
              <a:ext cx="60356" cy="61093"/>
            </a:xfrm>
            <a:custGeom>
              <a:avLst/>
              <a:gdLst/>
              <a:ahLst/>
              <a:cxnLst/>
              <a:rect l="l" t="t" r="r" b="b"/>
              <a:pathLst>
                <a:path w="819" h="829" extrusionOk="0">
                  <a:moveTo>
                    <a:pt x="409" y="0"/>
                  </a:moveTo>
                  <a:cubicBezTo>
                    <a:pt x="181" y="0"/>
                    <a:pt x="0" y="190"/>
                    <a:pt x="0" y="409"/>
                  </a:cubicBezTo>
                  <a:cubicBezTo>
                    <a:pt x="0" y="638"/>
                    <a:pt x="181" y="828"/>
                    <a:pt x="409" y="828"/>
                  </a:cubicBezTo>
                  <a:cubicBezTo>
                    <a:pt x="638" y="828"/>
                    <a:pt x="819" y="638"/>
                    <a:pt x="819" y="409"/>
                  </a:cubicBezTo>
                  <a:cubicBezTo>
                    <a:pt x="819" y="190"/>
                    <a:pt x="638"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7717315" y="2578912"/>
              <a:ext cx="35889" cy="35816"/>
            </a:xfrm>
            <a:custGeom>
              <a:avLst/>
              <a:gdLst/>
              <a:ahLst/>
              <a:cxnLst/>
              <a:rect l="l" t="t" r="r" b="b"/>
              <a:pathLst>
                <a:path w="487" h="486" extrusionOk="0">
                  <a:moveTo>
                    <a:pt x="239" y="0"/>
                  </a:moveTo>
                  <a:cubicBezTo>
                    <a:pt x="106" y="0"/>
                    <a:pt x="1" y="105"/>
                    <a:pt x="1" y="238"/>
                  </a:cubicBezTo>
                  <a:cubicBezTo>
                    <a:pt x="1" y="381"/>
                    <a:pt x="106" y="486"/>
                    <a:pt x="239" y="486"/>
                  </a:cubicBezTo>
                  <a:cubicBezTo>
                    <a:pt x="372" y="486"/>
                    <a:pt x="486" y="381"/>
                    <a:pt x="486" y="238"/>
                  </a:cubicBezTo>
                  <a:cubicBezTo>
                    <a:pt x="486" y="105"/>
                    <a:pt x="37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7416414" y="2627331"/>
              <a:ext cx="200671" cy="30215"/>
            </a:xfrm>
            <a:custGeom>
              <a:avLst/>
              <a:gdLst/>
              <a:ahLst/>
              <a:cxnLst/>
              <a:rect l="l" t="t" r="r" b="b"/>
              <a:pathLst>
                <a:path w="2723" h="410" extrusionOk="0">
                  <a:moveTo>
                    <a:pt x="0" y="0"/>
                  </a:moveTo>
                  <a:lnTo>
                    <a:pt x="0" y="409"/>
                  </a:lnTo>
                  <a:lnTo>
                    <a:pt x="2723" y="409"/>
                  </a:lnTo>
                  <a:lnTo>
                    <a:pt x="27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7464832" y="2516491"/>
              <a:ext cx="12012" cy="99636"/>
            </a:xfrm>
            <a:custGeom>
              <a:avLst/>
              <a:gdLst/>
              <a:ahLst/>
              <a:cxnLst/>
              <a:rect l="l" t="t" r="r" b="b"/>
              <a:pathLst>
                <a:path w="163"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749571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6"/>
            <p:cNvSpPr/>
            <p:nvPr/>
          </p:nvSpPr>
          <p:spPr>
            <a:xfrm>
              <a:off x="7526516" y="2516491"/>
              <a:ext cx="11349" cy="99636"/>
            </a:xfrm>
            <a:custGeom>
              <a:avLst/>
              <a:gdLst/>
              <a:ahLst/>
              <a:cxnLst/>
              <a:rect l="l" t="t" r="r" b="b"/>
              <a:pathLst>
                <a:path w="154" h="1352" extrusionOk="0">
                  <a:moveTo>
                    <a:pt x="1" y="0"/>
                  </a:moveTo>
                  <a:lnTo>
                    <a:pt x="1" y="1352"/>
                  </a:lnTo>
                  <a:lnTo>
                    <a:pt x="153" y="135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6"/>
            <p:cNvSpPr/>
            <p:nvPr/>
          </p:nvSpPr>
          <p:spPr>
            <a:xfrm>
              <a:off x="755673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6"/>
          <p:cNvGrpSpPr/>
          <p:nvPr/>
        </p:nvGrpSpPr>
        <p:grpSpPr>
          <a:xfrm>
            <a:off x="5283398" y="1366463"/>
            <a:ext cx="540184" cy="656633"/>
            <a:chOff x="7246691" y="2075271"/>
            <a:chExt cx="540184" cy="656633"/>
          </a:xfrm>
        </p:grpSpPr>
        <p:sp>
          <p:nvSpPr>
            <p:cNvPr id="996" name="Google Shape;996;p36"/>
            <p:cNvSpPr/>
            <p:nvPr/>
          </p:nvSpPr>
          <p:spPr>
            <a:xfrm>
              <a:off x="7272632" y="2631531"/>
              <a:ext cx="103836" cy="100373"/>
            </a:xfrm>
            <a:custGeom>
              <a:avLst/>
              <a:gdLst/>
              <a:ahLst/>
              <a:cxnLst/>
              <a:rect l="l" t="t" r="r" b="b"/>
              <a:pathLst>
                <a:path w="1409" h="1362" extrusionOk="0">
                  <a:moveTo>
                    <a:pt x="0" y="0"/>
                  </a:moveTo>
                  <a:cubicBezTo>
                    <a:pt x="0" y="19"/>
                    <a:pt x="0" y="29"/>
                    <a:pt x="0" y="48"/>
                  </a:cubicBezTo>
                  <a:lnTo>
                    <a:pt x="0" y="657"/>
                  </a:lnTo>
                  <a:cubicBezTo>
                    <a:pt x="0" y="1047"/>
                    <a:pt x="314" y="1361"/>
                    <a:pt x="705" y="1361"/>
                  </a:cubicBezTo>
                  <a:cubicBezTo>
                    <a:pt x="1095" y="1361"/>
                    <a:pt x="1409" y="1047"/>
                    <a:pt x="1409" y="657"/>
                  </a:cubicBezTo>
                  <a:lnTo>
                    <a:pt x="1409" y="219"/>
                  </a:lnTo>
                  <a:lnTo>
                    <a:pt x="609" y="219"/>
                  </a:lnTo>
                  <a:cubicBezTo>
                    <a:pt x="381" y="219"/>
                    <a:pt x="172" y="1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7657695" y="2631531"/>
              <a:ext cx="103247" cy="100373"/>
            </a:xfrm>
            <a:custGeom>
              <a:avLst/>
              <a:gdLst/>
              <a:ahLst/>
              <a:cxnLst/>
              <a:rect l="l" t="t" r="r" b="b"/>
              <a:pathLst>
                <a:path w="1401" h="1362" extrusionOk="0">
                  <a:moveTo>
                    <a:pt x="1400" y="0"/>
                  </a:moveTo>
                  <a:cubicBezTo>
                    <a:pt x="1238" y="134"/>
                    <a:pt x="1019" y="219"/>
                    <a:pt x="791" y="219"/>
                  </a:cubicBezTo>
                  <a:lnTo>
                    <a:pt x="1" y="219"/>
                  </a:lnTo>
                  <a:lnTo>
                    <a:pt x="1" y="657"/>
                  </a:lnTo>
                  <a:cubicBezTo>
                    <a:pt x="1" y="1047"/>
                    <a:pt x="315" y="1361"/>
                    <a:pt x="696" y="1361"/>
                  </a:cubicBezTo>
                  <a:cubicBezTo>
                    <a:pt x="1086" y="1361"/>
                    <a:pt x="1400" y="1047"/>
                    <a:pt x="1400" y="657"/>
                  </a:cubicBezTo>
                  <a:lnTo>
                    <a:pt x="1400" y="48"/>
                  </a:lnTo>
                  <a:cubicBezTo>
                    <a:pt x="1400" y="29"/>
                    <a:pt x="1400" y="19"/>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7246691" y="2075271"/>
              <a:ext cx="540184" cy="572463"/>
            </a:xfrm>
            <a:custGeom>
              <a:avLst/>
              <a:gdLst/>
              <a:ahLst/>
              <a:cxnLst/>
              <a:rect l="l" t="t" r="r" b="b"/>
              <a:pathLst>
                <a:path w="7330" h="7768" extrusionOk="0">
                  <a:moveTo>
                    <a:pt x="1142" y="0"/>
                  </a:moveTo>
                  <a:cubicBezTo>
                    <a:pt x="647" y="0"/>
                    <a:pt x="238" y="400"/>
                    <a:pt x="238" y="895"/>
                  </a:cubicBezTo>
                  <a:lnTo>
                    <a:pt x="238" y="2951"/>
                  </a:lnTo>
                  <a:cubicBezTo>
                    <a:pt x="95" y="3122"/>
                    <a:pt x="0" y="3351"/>
                    <a:pt x="0" y="3598"/>
                  </a:cubicBezTo>
                  <a:lnTo>
                    <a:pt x="0" y="6806"/>
                  </a:lnTo>
                  <a:cubicBezTo>
                    <a:pt x="0" y="7101"/>
                    <a:pt x="133" y="7377"/>
                    <a:pt x="352" y="7548"/>
                  </a:cubicBezTo>
                  <a:cubicBezTo>
                    <a:pt x="524" y="7682"/>
                    <a:pt x="733" y="7767"/>
                    <a:pt x="961" y="7767"/>
                  </a:cubicBezTo>
                  <a:lnTo>
                    <a:pt x="6368" y="7767"/>
                  </a:lnTo>
                  <a:cubicBezTo>
                    <a:pt x="6596" y="7767"/>
                    <a:pt x="6815" y="7682"/>
                    <a:pt x="6977" y="7548"/>
                  </a:cubicBezTo>
                  <a:cubicBezTo>
                    <a:pt x="7196" y="7377"/>
                    <a:pt x="7329" y="7101"/>
                    <a:pt x="7329" y="6806"/>
                  </a:cubicBezTo>
                  <a:lnTo>
                    <a:pt x="7329" y="3598"/>
                  </a:lnTo>
                  <a:cubicBezTo>
                    <a:pt x="7329" y="3351"/>
                    <a:pt x="7244" y="3122"/>
                    <a:pt x="7091" y="2951"/>
                  </a:cubicBezTo>
                  <a:lnTo>
                    <a:pt x="7091" y="895"/>
                  </a:lnTo>
                  <a:cubicBezTo>
                    <a:pt x="7091" y="400"/>
                    <a:pt x="6682" y="0"/>
                    <a:pt x="6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7302774" y="2346695"/>
              <a:ext cx="189470" cy="132651"/>
            </a:xfrm>
            <a:custGeom>
              <a:avLst/>
              <a:gdLst/>
              <a:ahLst/>
              <a:cxnLst/>
              <a:rect l="l" t="t" r="r" b="b"/>
              <a:pathLst>
                <a:path w="2571" h="1800" extrusionOk="0">
                  <a:moveTo>
                    <a:pt x="334" y="1"/>
                  </a:moveTo>
                  <a:cubicBezTo>
                    <a:pt x="153" y="1"/>
                    <a:pt x="0" y="153"/>
                    <a:pt x="0" y="343"/>
                  </a:cubicBezTo>
                  <a:lnTo>
                    <a:pt x="0" y="1467"/>
                  </a:lnTo>
                  <a:cubicBezTo>
                    <a:pt x="0" y="1657"/>
                    <a:pt x="153" y="1800"/>
                    <a:pt x="334" y="1800"/>
                  </a:cubicBezTo>
                  <a:lnTo>
                    <a:pt x="2237" y="1800"/>
                  </a:lnTo>
                  <a:cubicBezTo>
                    <a:pt x="2418" y="1800"/>
                    <a:pt x="2570" y="1657"/>
                    <a:pt x="2570" y="1467"/>
                  </a:cubicBezTo>
                  <a:lnTo>
                    <a:pt x="2570" y="343"/>
                  </a:lnTo>
                  <a:cubicBezTo>
                    <a:pt x="2570" y="153"/>
                    <a:pt x="2418" y="1"/>
                    <a:pt x="2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7541255" y="2346695"/>
              <a:ext cx="189470" cy="132651"/>
            </a:xfrm>
            <a:custGeom>
              <a:avLst/>
              <a:gdLst/>
              <a:ahLst/>
              <a:cxnLst/>
              <a:rect l="l" t="t" r="r" b="b"/>
              <a:pathLst>
                <a:path w="2571" h="1800" extrusionOk="0">
                  <a:moveTo>
                    <a:pt x="334" y="1"/>
                  </a:moveTo>
                  <a:cubicBezTo>
                    <a:pt x="153" y="1"/>
                    <a:pt x="1" y="153"/>
                    <a:pt x="1" y="343"/>
                  </a:cubicBezTo>
                  <a:lnTo>
                    <a:pt x="1" y="1467"/>
                  </a:lnTo>
                  <a:cubicBezTo>
                    <a:pt x="1" y="1657"/>
                    <a:pt x="153" y="1800"/>
                    <a:pt x="334" y="1800"/>
                  </a:cubicBezTo>
                  <a:lnTo>
                    <a:pt x="2238" y="1800"/>
                  </a:lnTo>
                  <a:cubicBezTo>
                    <a:pt x="2418" y="1800"/>
                    <a:pt x="2571" y="1657"/>
                    <a:pt x="2571" y="1467"/>
                  </a:cubicBezTo>
                  <a:lnTo>
                    <a:pt x="2571" y="343"/>
                  </a:lnTo>
                  <a:cubicBezTo>
                    <a:pt x="2571" y="153"/>
                    <a:pt x="2418" y="1"/>
                    <a:pt x="2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7541255" y="2137692"/>
              <a:ext cx="189470" cy="101773"/>
            </a:xfrm>
            <a:custGeom>
              <a:avLst/>
              <a:gdLst/>
              <a:ahLst/>
              <a:cxnLst/>
              <a:rect l="l" t="t" r="r" b="b"/>
              <a:pathLst>
                <a:path w="2571" h="1381" extrusionOk="0">
                  <a:moveTo>
                    <a:pt x="334" y="0"/>
                  </a:moveTo>
                  <a:cubicBezTo>
                    <a:pt x="153" y="0"/>
                    <a:pt x="1" y="153"/>
                    <a:pt x="1" y="343"/>
                  </a:cubicBezTo>
                  <a:lnTo>
                    <a:pt x="1" y="1038"/>
                  </a:lnTo>
                  <a:cubicBezTo>
                    <a:pt x="1" y="1228"/>
                    <a:pt x="153" y="1380"/>
                    <a:pt x="334" y="1380"/>
                  </a:cubicBezTo>
                  <a:lnTo>
                    <a:pt x="2238" y="1380"/>
                  </a:lnTo>
                  <a:cubicBezTo>
                    <a:pt x="2418" y="1380"/>
                    <a:pt x="2571" y="1228"/>
                    <a:pt x="2571" y="1038"/>
                  </a:cubicBezTo>
                  <a:lnTo>
                    <a:pt x="2571" y="343"/>
                  </a:lnTo>
                  <a:cubicBezTo>
                    <a:pt x="2571" y="153"/>
                    <a:pt x="2418" y="0"/>
                    <a:pt x="2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7302774" y="2137692"/>
              <a:ext cx="189470" cy="101773"/>
            </a:xfrm>
            <a:custGeom>
              <a:avLst/>
              <a:gdLst/>
              <a:ahLst/>
              <a:cxnLst/>
              <a:rect l="l" t="t" r="r" b="b"/>
              <a:pathLst>
                <a:path w="2571" h="1381" extrusionOk="0">
                  <a:moveTo>
                    <a:pt x="334" y="0"/>
                  </a:moveTo>
                  <a:cubicBezTo>
                    <a:pt x="153" y="0"/>
                    <a:pt x="0" y="153"/>
                    <a:pt x="0" y="343"/>
                  </a:cubicBezTo>
                  <a:lnTo>
                    <a:pt x="0" y="1038"/>
                  </a:lnTo>
                  <a:cubicBezTo>
                    <a:pt x="0" y="1228"/>
                    <a:pt x="153" y="1380"/>
                    <a:pt x="334" y="1380"/>
                  </a:cubicBezTo>
                  <a:lnTo>
                    <a:pt x="2237" y="1380"/>
                  </a:lnTo>
                  <a:cubicBezTo>
                    <a:pt x="2418" y="1380"/>
                    <a:pt x="2570" y="1228"/>
                    <a:pt x="2570" y="1038"/>
                  </a:cubicBezTo>
                  <a:lnTo>
                    <a:pt x="2570" y="343"/>
                  </a:lnTo>
                  <a:cubicBezTo>
                    <a:pt x="2570" y="153"/>
                    <a:pt x="2418"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7324514" y="2566310"/>
              <a:ext cx="60430" cy="61093"/>
            </a:xfrm>
            <a:custGeom>
              <a:avLst/>
              <a:gdLst/>
              <a:ahLst/>
              <a:cxnLst/>
              <a:rect l="l" t="t" r="r" b="b"/>
              <a:pathLst>
                <a:path w="820" h="829" extrusionOk="0">
                  <a:moveTo>
                    <a:pt x="410" y="0"/>
                  </a:moveTo>
                  <a:cubicBezTo>
                    <a:pt x="181" y="0"/>
                    <a:pt x="1" y="190"/>
                    <a:pt x="1" y="409"/>
                  </a:cubicBezTo>
                  <a:cubicBezTo>
                    <a:pt x="1" y="638"/>
                    <a:pt x="181" y="828"/>
                    <a:pt x="410" y="828"/>
                  </a:cubicBezTo>
                  <a:cubicBezTo>
                    <a:pt x="638" y="828"/>
                    <a:pt x="819" y="638"/>
                    <a:pt x="819" y="409"/>
                  </a:cubicBezTo>
                  <a:cubicBezTo>
                    <a:pt x="819" y="190"/>
                    <a:pt x="63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7280297" y="2578912"/>
              <a:ext cx="36553" cy="35816"/>
            </a:xfrm>
            <a:custGeom>
              <a:avLst/>
              <a:gdLst/>
              <a:ahLst/>
              <a:cxnLst/>
              <a:rect l="l" t="t" r="r" b="b"/>
              <a:pathLst>
                <a:path w="496" h="486" extrusionOk="0">
                  <a:moveTo>
                    <a:pt x="248" y="0"/>
                  </a:moveTo>
                  <a:cubicBezTo>
                    <a:pt x="115" y="0"/>
                    <a:pt x="1" y="105"/>
                    <a:pt x="1" y="238"/>
                  </a:cubicBezTo>
                  <a:cubicBezTo>
                    <a:pt x="1" y="381"/>
                    <a:pt x="115" y="486"/>
                    <a:pt x="248" y="486"/>
                  </a:cubicBezTo>
                  <a:cubicBezTo>
                    <a:pt x="382" y="486"/>
                    <a:pt x="496" y="381"/>
                    <a:pt x="496" y="238"/>
                  </a:cubicBezTo>
                  <a:cubicBezTo>
                    <a:pt x="496" y="105"/>
                    <a:pt x="382"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7648631" y="2566310"/>
              <a:ext cx="60356" cy="61093"/>
            </a:xfrm>
            <a:custGeom>
              <a:avLst/>
              <a:gdLst/>
              <a:ahLst/>
              <a:cxnLst/>
              <a:rect l="l" t="t" r="r" b="b"/>
              <a:pathLst>
                <a:path w="819" h="829" extrusionOk="0">
                  <a:moveTo>
                    <a:pt x="409" y="0"/>
                  </a:moveTo>
                  <a:cubicBezTo>
                    <a:pt x="181" y="0"/>
                    <a:pt x="0" y="190"/>
                    <a:pt x="0" y="409"/>
                  </a:cubicBezTo>
                  <a:cubicBezTo>
                    <a:pt x="0" y="638"/>
                    <a:pt x="181" y="828"/>
                    <a:pt x="409" y="828"/>
                  </a:cubicBezTo>
                  <a:cubicBezTo>
                    <a:pt x="638" y="828"/>
                    <a:pt x="819" y="638"/>
                    <a:pt x="819" y="409"/>
                  </a:cubicBezTo>
                  <a:cubicBezTo>
                    <a:pt x="819" y="190"/>
                    <a:pt x="638"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7717315" y="2578912"/>
              <a:ext cx="35889" cy="35816"/>
            </a:xfrm>
            <a:custGeom>
              <a:avLst/>
              <a:gdLst/>
              <a:ahLst/>
              <a:cxnLst/>
              <a:rect l="l" t="t" r="r" b="b"/>
              <a:pathLst>
                <a:path w="487" h="486" extrusionOk="0">
                  <a:moveTo>
                    <a:pt x="239" y="0"/>
                  </a:moveTo>
                  <a:cubicBezTo>
                    <a:pt x="106" y="0"/>
                    <a:pt x="1" y="105"/>
                    <a:pt x="1" y="238"/>
                  </a:cubicBezTo>
                  <a:cubicBezTo>
                    <a:pt x="1" y="381"/>
                    <a:pt x="106" y="486"/>
                    <a:pt x="239" y="486"/>
                  </a:cubicBezTo>
                  <a:cubicBezTo>
                    <a:pt x="372" y="486"/>
                    <a:pt x="486" y="381"/>
                    <a:pt x="486" y="238"/>
                  </a:cubicBezTo>
                  <a:cubicBezTo>
                    <a:pt x="486" y="105"/>
                    <a:pt x="37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7416414" y="2627331"/>
              <a:ext cx="200671" cy="30215"/>
            </a:xfrm>
            <a:custGeom>
              <a:avLst/>
              <a:gdLst/>
              <a:ahLst/>
              <a:cxnLst/>
              <a:rect l="l" t="t" r="r" b="b"/>
              <a:pathLst>
                <a:path w="2723" h="410" extrusionOk="0">
                  <a:moveTo>
                    <a:pt x="0" y="0"/>
                  </a:moveTo>
                  <a:lnTo>
                    <a:pt x="0" y="409"/>
                  </a:lnTo>
                  <a:lnTo>
                    <a:pt x="2723" y="409"/>
                  </a:lnTo>
                  <a:lnTo>
                    <a:pt x="27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7464832" y="2516491"/>
              <a:ext cx="12012" cy="99636"/>
            </a:xfrm>
            <a:custGeom>
              <a:avLst/>
              <a:gdLst/>
              <a:ahLst/>
              <a:cxnLst/>
              <a:rect l="l" t="t" r="r" b="b"/>
              <a:pathLst>
                <a:path w="163"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749571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7526516" y="2516491"/>
              <a:ext cx="11349" cy="99636"/>
            </a:xfrm>
            <a:custGeom>
              <a:avLst/>
              <a:gdLst/>
              <a:ahLst/>
              <a:cxnLst/>
              <a:rect l="l" t="t" r="r" b="b"/>
              <a:pathLst>
                <a:path w="154" h="1352" extrusionOk="0">
                  <a:moveTo>
                    <a:pt x="1" y="0"/>
                  </a:moveTo>
                  <a:lnTo>
                    <a:pt x="1" y="1352"/>
                  </a:lnTo>
                  <a:lnTo>
                    <a:pt x="153" y="135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755673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36"/>
          <p:cNvGrpSpPr/>
          <p:nvPr/>
        </p:nvGrpSpPr>
        <p:grpSpPr>
          <a:xfrm>
            <a:off x="3380173" y="1362888"/>
            <a:ext cx="540184" cy="656633"/>
            <a:chOff x="7246691" y="2075271"/>
            <a:chExt cx="540184" cy="656633"/>
          </a:xfrm>
        </p:grpSpPr>
        <p:sp>
          <p:nvSpPr>
            <p:cNvPr id="1013" name="Google Shape;1013;p36"/>
            <p:cNvSpPr/>
            <p:nvPr/>
          </p:nvSpPr>
          <p:spPr>
            <a:xfrm>
              <a:off x="7272632" y="2631531"/>
              <a:ext cx="103836" cy="100373"/>
            </a:xfrm>
            <a:custGeom>
              <a:avLst/>
              <a:gdLst/>
              <a:ahLst/>
              <a:cxnLst/>
              <a:rect l="l" t="t" r="r" b="b"/>
              <a:pathLst>
                <a:path w="1409" h="1362" extrusionOk="0">
                  <a:moveTo>
                    <a:pt x="0" y="0"/>
                  </a:moveTo>
                  <a:cubicBezTo>
                    <a:pt x="0" y="19"/>
                    <a:pt x="0" y="29"/>
                    <a:pt x="0" y="48"/>
                  </a:cubicBezTo>
                  <a:lnTo>
                    <a:pt x="0" y="657"/>
                  </a:lnTo>
                  <a:cubicBezTo>
                    <a:pt x="0" y="1047"/>
                    <a:pt x="314" y="1361"/>
                    <a:pt x="705" y="1361"/>
                  </a:cubicBezTo>
                  <a:cubicBezTo>
                    <a:pt x="1095" y="1361"/>
                    <a:pt x="1409" y="1047"/>
                    <a:pt x="1409" y="657"/>
                  </a:cubicBezTo>
                  <a:lnTo>
                    <a:pt x="1409" y="219"/>
                  </a:lnTo>
                  <a:lnTo>
                    <a:pt x="609" y="219"/>
                  </a:lnTo>
                  <a:cubicBezTo>
                    <a:pt x="381" y="219"/>
                    <a:pt x="172" y="1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7657695" y="2631531"/>
              <a:ext cx="103247" cy="100373"/>
            </a:xfrm>
            <a:custGeom>
              <a:avLst/>
              <a:gdLst/>
              <a:ahLst/>
              <a:cxnLst/>
              <a:rect l="l" t="t" r="r" b="b"/>
              <a:pathLst>
                <a:path w="1401" h="1362" extrusionOk="0">
                  <a:moveTo>
                    <a:pt x="1400" y="0"/>
                  </a:moveTo>
                  <a:cubicBezTo>
                    <a:pt x="1238" y="134"/>
                    <a:pt x="1019" y="219"/>
                    <a:pt x="791" y="219"/>
                  </a:cubicBezTo>
                  <a:lnTo>
                    <a:pt x="1" y="219"/>
                  </a:lnTo>
                  <a:lnTo>
                    <a:pt x="1" y="657"/>
                  </a:lnTo>
                  <a:cubicBezTo>
                    <a:pt x="1" y="1047"/>
                    <a:pt x="315" y="1361"/>
                    <a:pt x="696" y="1361"/>
                  </a:cubicBezTo>
                  <a:cubicBezTo>
                    <a:pt x="1086" y="1361"/>
                    <a:pt x="1400" y="1047"/>
                    <a:pt x="1400" y="657"/>
                  </a:cubicBezTo>
                  <a:lnTo>
                    <a:pt x="1400" y="48"/>
                  </a:lnTo>
                  <a:cubicBezTo>
                    <a:pt x="1400" y="29"/>
                    <a:pt x="1400" y="19"/>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7246691" y="2075271"/>
              <a:ext cx="540184" cy="572463"/>
            </a:xfrm>
            <a:custGeom>
              <a:avLst/>
              <a:gdLst/>
              <a:ahLst/>
              <a:cxnLst/>
              <a:rect l="l" t="t" r="r" b="b"/>
              <a:pathLst>
                <a:path w="7330" h="7768" extrusionOk="0">
                  <a:moveTo>
                    <a:pt x="1142" y="0"/>
                  </a:moveTo>
                  <a:cubicBezTo>
                    <a:pt x="647" y="0"/>
                    <a:pt x="238" y="400"/>
                    <a:pt x="238" y="895"/>
                  </a:cubicBezTo>
                  <a:lnTo>
                    <a:pt x="238" y="2951"/>
                  </a:lnTo>
                  <a:cubicBezTo>
                    <a:pt x="95" y="3122"/>
                    <a:pt x="0" y="3351"/>
                    <a:pt x="0" y="3598"/>
                  </a:cubicBezTo>
                  <a:lnTo>
                    <a:pt x="0" y="6806"/>
                  </a:lnTo>
                  <a:cubicBezTo>
                    <a:pt x="0" y="7101"/>
                    <a:pt x="133" y="7377"/>
                    <a:pt x="352" y="7548"/>
                  </a:cubicBezTo>
                  <a:cubicBezTo>
                    <a:pt x="524" y="7682"/>
                    <a:pt x="733" y="7767"/>
                    <a:pt x="961" y="7767"/>
                  </a:cubicBezTo>
                  <a:lnTo>
                    <a:pt x="6368" y="7767"/>
                  </a:lnTo>
                  <a:cubicBezTo>
                    <a:pt x="6596" y="7767"/>
                    <a:pt x="6815" y="7682"/>
                    <a:pt x="6977" y="7548"/>
                  </a:cubicBezTo>
                  <a:cubicBezTo>
                    <a:pt x="7196" y="7377"/>
                    <a:pt x="7329" y="7101"/>
                    <a:pt x="7329" y="6806"/>
                  </a:cubicBezTo>
                  <a:lnTo>
                    <a:pt x="7329" y="3598"/>
                  </a:lnTo>
                  <a:cubicBezTo>
                    <a:pt x="7329" y="3351"/>
                    <a:pt x="7244" y="3122"/>
                    <a:pt x="7091" y="2951"/>
                  </a:cubicBezTo>
                  <a:lnTo>
                    <a:pt x="7091" y="895"/>
                  </a:lnTo>
                  <a:cubicBezTo>
                    <a:pt x="7091" y="400"/>
                    <a:pt x="6682" y="0"/>
                    <a:pt x="6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7302774" y="2346695"/>
              <a:ext cx="189470" cy="132651"/>
            </a:xfrm>
            <a:custGeom>
              <a:avLst/>
              <a:gdLst/>
              <a:ahLst/>
              <a:cxnLst/>
              <a:rect l="l" t="t" r="r" b="b"/>
              <a:pathLst>
                <a:path w="2571" h="1800" extrusionOk="0">
                  <a:moveTo>
                    <a:pt x="334" y="1"/>
                  </a:moveTo>
                  <a:cubicBezTo>
                    <a:pt x="153" y="1"/>
                    <a:pt x="0" y="153"/>
                    <a:pt x="0" y="343"/>
                  </a:cubicBezTo>
                  <a:lnTo>
                    <a:pt x="0" y="1467"/>
                  </a:lnTo>
                  <a:cubicBezTo>
                    <a:pt x="0" y="1657"/>
                    <a:pt x="153" y="1800"/>
                    <a:pt x="334" y="1800"/>
                  </a:cubicBezTo>
                  <a:lnTo>
                    <a:pt x="2237" y="1800"/>
                  </a:lnTo>
                  <a:cubicBezTo>
                    <a:pt x="2418" y="1800"/>
                    <a:pt x="2570" y="1657"/>
                    <a:pt x="2570" y="1467"/>
                  </a:cubicBezTo>
                  <a:lnTo>
                    <a:pt x="2570" y="343"/>
                  </a:lnTo>
                  <a:cubicBezTo>
                    <a:pt x="2570" y="153"/>
                    <a:pt x="2418" y="1"/>
                    <a:pt x="2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7541255" y="2346695"/>
              <a:ext cx="189470" cy="132651"/>
            </a:xfrm>
            <a:custGeom>
              <a:avLst/>
              <a:gdLst/>
              <a:ahLst/>
              <a:cxnLst/>
              <a:rect l="l" t="t" r="r" b="b"/>
              <a:pathLst>
                <a:path w="2571" h="1800" extrusionOk="0">
                  <a:moveTo>
                    <a:pt x="334" y="1"/>
                  </a:moveTo>
                  <a:cubicBezTo>
                    <a:pt x="153" y="1"/>
                    <a:pt x="1" y="153"/>
                    <a:pt x="1" y="343"/>
                  </a:cubicBezTo>
                  <a:lnTo>
                    <a:pt x="1" y="1467"/>
                  </a:lnTo>
                  <a:cubicBezTo>
                    <a:pt x="1" y="1657"/>
                    <a:pt x="153" y="1800"/>
                    <a:pt x="334" y="1800"/>
                  </a:cubicBezTo>
                  <a:lnTo>
                    <a:pt x="2238" y="1800"/>
                  </a:lnTo>
                  <a:cubicBezTo>
                    <a:pt x="2418" y="1800"/>
                    <a:pt x="2571" y="1657"/>
                    <a:pt x="2571" y="1467"/>
                  </a:cubicBezTo>
                  <a:lnTo>
                    <a:pt x="2571" y="343"/>
                  </a:lnTo>
                  <a:cubicBezTo>
                    <a:pt x="2571" y="153"/>
                    <a:pt x="2418" y="1"/>
                    <a:pt x="2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7541255" y="2137692"/>
              <a:ext cx="189470" cy="101773"/>
            </a:xfrm>
            <a:custGeom>
              <a:avLst/>
              <a:gdLst/>
              <a:ahLst/>
              <a:cxnLst/>
              <a:rect l="l" t="t" r="r" b="b"/>
              <a:pathLst>
                <a:path w="2571" h="1381" extrusionOk="0">
                  <a:moveTo>
                    <a:pt x="334" y="0"/>
                  </a:moveTo>
                  <a:cubicBezTo>
                    <a:pt x="153" y="0"/>
                    <a:pt x="1" y="153"/>
                    <a:pt x="1" y="343"/>
                  </a:cubicBezTo>
                  <a:lnTo>
                    <a:pt x="1" y="1038"/>
                  </a:lnTo>
                  <a:cubicBezTo>
                    <a:pt x="1" y="1228"/>
                    <a:pt x="153" y="1380"/>
                    <a:pt x="334" y="1380"/>
                  </a:cubicBezTo>
                  <a:lnTo>
                    <a:pt x="2238" y="1380"/>
                  </a:lnTo>
                  <a:cubicBezTo>
                    <a:pt x="2418" y="1380"/>
                    <a:pt x="2571" y="1228"/>
                    <a:pt x="2571" y="1038"/>
                  </a:cubicBezTo>
                  <a:lnTo>
                    <a:pt x="2571" y="343"/>
                  </a:lnTo>
                  <a:cubicBezTo>
                    <a:pt x="2571" y="153"/>
                    <a:pt x="2418" y="0"/>
                    <a:pt x="2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7302774" y="2137692"/>
              <a:ext cx="189470" cy="101773"/>
            </a:xfrm>
            <a:custGeom>
              <a:avLst/>
              <a:gdLst/>
              <a:ahLst/>
              <a:cxnLst/>
              <a:rect l="l" t="t" r="r" b="b"/>
              <a:pathLst>
                <a:path w="2571" h="1381" extrusionOk="0">
                  <a:moveTo>
                    <a:pt x="334" y="0"/>
                  </a:moveTo>
                  <a:cubicBezTo>
                    <a:pt x="153" y="0"/>
                    <a:pt x="0" y="153"/>
                    <a:pt x="0" y="343"/>
                  </a:cubicBezTo>
                  <a:lnTo>
                    <a:pt x="0" y="1038"/>
                  </a:lnTo>
                  <a:cubicBezTo>
                    <a:pt x="0" y="1228"/>
                    <a:pt x="153" y="1380"/>
                    <a:pt x="334" y="1380"/>
                  </a:cubicBezTo>
                  <a:lnTo>
                    <a:pt x="2237" y="1380"/>
                  </a:lnTo>
                  <a:cubicBezTo>
                    <a:pt x="2418" y="1380"/>
                    <a:pt x="2570" y="1228"/>
                    <a:pt x="2570" y="1038"/>
                  </a:cubicBezTo>
                  <a:lnTo>
                    <a:pt x="2570" y="343"/>
                  </a:lnTo>
                  <a:cubicBezTo>
                    <a:pt x="2570" y="153"/>
                    <a:pt x="2418"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7324514" y="2566310"/>
              <a:ext cx="60430" cy="61093"/>
            </a:xfrm>
            <a:custGeom>
              <a:avLst/>
              <a:gdLst/>
              <a:ahLst/>
              <a:cxnLst/>
              <a:rect l="l" t="t" r="r" b="b"/>
              <a:pathLst>
                <a:path w="820" h="829" extrusionOk="0">
                  <a:moveTo>
                    <a:pt x="410" y="0"/>
                  </a:moveTo>
                  <a:cubicBezTo>
                    <a:pt x="181" y="0"/>
                    <a:pt x="1" y="190"/>
                    <a:pt x="1" y="409"/>
                  </a:cubicBezTo>
                  <a:cubicBezTo>
                    <a:pt x="1" y="638"/>
                    <a:pt x="181" y="828"/>
                    <a:pt x="410" y="828"/>
                  </a:cubicBezTo>
                  <a:cubicBezTo>
                    <a:pt x="638" y="828"/>
                    <a:pt x="819" y="638"/>
                    <a:pt x="819" y="409"/>
                  </a:cubicBezTo>
                  <a:cubicBezTo>
                    <a:pt x="819" y="190"/>
                    <a:pt x="63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7280297" y="2578912"/>
              <a:ext cx="36553" cy="35816"/>
            </a:xfrm>
            <a:custGeom>
              <a:avLst/>
              <a:gdLst/>
              <a:ahLst/>
              <a:cxnLst/>
              <a:rect l="l" t="t" r="r" b="b"/>
              <a:pathLst>
                <a:path w="496" h="486" extrusionOk="0">
                  <a:moveTo>
                    <a:pt x="248" y="0"/>
                  </a:moveTo>
                  <a:cubicBezTo>
                    <a:pt x="115" y="0"/>
                    <a:pt x="1" y="105"/>
                    <a:pt x="1" y="238"/>
                  </a:cubicBezTo>
                  <a:cubicBezTo>
                    <a:pt x="1" y="381"/>
                    <a:pt x="115" y="486"/>
                    <a:pt x="248" y="486"/>
                  </a:cubicBezTo>
                  <a:cubicBezTo>
                    <a:pt x="382" y="486"/>
                    <a:pt x="496" y="381"/>
                    <a:pt x="496" y="238"/>
                  </a:cubicBezTo>
                  <a:cubicBezTo>
                    <a:pt x="496" y="105"/>
                    <a:pt x="382"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6"/>
            <p:cNvSpPr/>
            <p:nvPr/>
          </p:nvSpPr>
          <p:spPr>
            <a:xfrm>
              <a:off x="7648631" y="2566310"/>
              <a:ext cx="60356" cy="61093"/>
            </a:xfrm>
            <a:custGeom>
              <a:avLst/>
              <a:gdLst/>
              <a:ahLst/>
              <a:cxnLst/>
              <a:rect l="l" t="t" r="r" b="b"/>
              <a:pathLst>
                <a:path w="819" h="829" extrusionOk="0">
                  <a:moveTo>
                    <a:pt x="409" y="0"/>
                  </a:moveTo>
                  <a:cubicBezTo>
                    <a:pt x="181" y="0"/>
                    <a:pt x="0" y="190"/>
                    <a:pt x="0" y="409"/>
                  </a:cubicBezTo>
                  <a:cubicBezTo>
                    <a:pt x="0" y="638"/>
                    <a:pt x="181" y="828"/>
                    <a:pt x="409" y="828"/>
                  </a:cubicBezTo>
                  <a:cubicBezTo>
                    <a:pt x="638" y="828"/>
                    <a:pt x="819" y="638"/>
                    <a:pt x="819" y="409"/>
                  </a:cubicBezTo>
                  <a:cubicBezTo>
                    <a:pt x="819" y="190"/>
                    <a:pt x="638"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6"/>
            <p:cNvSpPr/>
            <p:nvPr/>
          </p:nvSpPr>
          <p:spPr>
            <a:xfrm>
              <a:off x="7717315" y="2578912"/>
              <a:ext cx="35889" cy="35816"/>
            </a:xfrm>
            <a:custGeom>
              <a:avLst/>
              <a:gdLst/>
              <a:ahLst/>
              <a:cxnLst/>
              <a:rect l="l" t="t" r="r" b="b"/>
              <a:pathLst>
                <a:path w="487" h="486" extrusionOk="0">
                  <a:moveTo>
                    <a:pt x="239" y="0"/>
                  </a:moveTo>
                  <a:cubicBezTo>
                    <a:pt x="106" y="0"/>
                    <a:pt x="1" y="105"/>
                    <a:pt x="1" y="238"/>
                  </a:cubicBezTo>
                  <a:cubicBezTo>
                    <a:pt x="1" y="381"/>
                    <a:pt x="106" y="486"/>
                    <a:pt x="239" y="486"/>
                  </a:cubicBezTo>
                  <a:cubicBezTo>
                    <a:pt x="372" y="486"/>
                    <a:pt x="486" y="381"/>
                    <a:pt x="486" y="238"/>
                  </a:cubicBezTo>
                  <a:cubicBezTo>
                    <a:pt x="486" y="105"/>
                    <a:pt x="37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7416414" y="2627331"/>
              <a:ext cx="200671" cy="30215"/>
            </a:xfrm>
            <a:custGeom>
              <a:avLst/>
              <a:gdLst/>
              <a:ahLst/>
              <a:cxnLst/>
              <a:rect l="l" t="t" r="r" b="b"/>
              <a:pathLst>
                <a:path w="2723" h="410" extrusionOk="0">
                  <a:moveTo>
                    <a:pt x="0" y="0"/>
                  </a:moveTo>
                  <a:lnTo>
                    <a:pt x="0" y="409"/>
                  </a:lnTo>
                  <a:lnTo>
                    <a:pt x="2723" y="409"/>
                  </a:lnTo>
                  <a:lnTo>
                    <a:pt x="27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7464832" y="2516491"/>
              <a:ext cx="12012" cy="99636"/>
            </a:xfrm>
            <a:custGeom>
              <a:avLst/>
              <a:gdLst/>
              <a:ahLst/>
              <a:cxnLst/>
              <a:rect l="l" t="t" r="r" b="b"/>
              <a:pathLst>
                <a:path w="163"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749571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7526516" y="2516491"/>
              <a:ext cx="11349" cy="99636"/>
            </a:xfrm>
            <a:custGeom>
              <a:avLst/>
              <a:gdLst/>
              <a:ahLst/>
              <a:cxnLst/>
              <a:rect l="l" t="t" r="r" b="b"/>
              <a:pathLst>
                <a:path w="154" h="1352" extrusionOk="0">
                  <a:moveTo>
                    <a:pt x="1" y="0"/>
                  </a:moveTo>
                  <a:lnTo>
                    <a:pt x="1" y="1352"/>
                  </a:lnTo>
                  <a:lnTo>
                    <a:pt x="153" y="135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755673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6"/>
          <p:cNvGrpSpPr/>
          <p:nvPr/>
        </p:nvGrpSpPr>
        <p:grpSpPr>
          <a:xfrm>
            <a:off x="1419023" y="1366463"/>
            <a:ext cx="540184" cy="656633"/>
            <a:chOff x="7246691" y="2075271"/>
            <a:chExt cx="540184" cy="656633"/>
          </a:xfrm>
        </p:grpSpPr>
        <p:sp>
          <p:nvSpPr>
            <p:cNvPr id="1030" name="Google Shape;1030;p36"/>
            <p:cNvSpPr/>
            <p:nvPr/>
          </p:nvSpPr>
          <p:spPr>
            <a:xfrm>
              <a:off x="7272632" y="2631531"/>
              <a:ext cx="103836" cy="100373"/>
            </a:xfrm>
            <a:custGeom>
              <a:avLst/>
              <a:gdLst/>
              <a:ahLst/>
              <a:cxnLst/>
              <a:rect l="l" t="t" r="r" b="b"/>
              <a:pathLst>
                <a:path w="1409" h="1362" extrusionOk="0">
                  <a:moveTo>
                    <a:pt x="0" y="0"/>
                  </a:moveTo>
                  <a:cubicBezTo>
                    <a:pt x="0" y="19"/>
                    <a:pt x="0" y="29"/>
                    <a:pt x="0" y="48"/>
                  </a:cubicBezTo>
                  <a:lnTo>
                    <a:pt x="0" y="657"/>
                  </a:lnTo>
                  <a:cubicBezTo>
                    <a:pt x="0" y="1047"/>
                    <a:pt x="314" y="1361"/>
                    <a:pt x="705" y="1361"/>
                  </a:cubicBezTo>
                  <a:cubicBezTo>
                    <a:pt x="1095" y="1361"/>
                    <a:pt x="1409" y="1047"/>
                    <a:pt x="1409" y="657"/>
                  </a:cubicBezTo>
                  <a:lnTo>
                    <a:pt x="1409" y="219"/>
                  </a:lnTo>
                  <a:lnTo>
                    <a:pt x="609" y="219"/>
                  </a:lnTo>
                  <a:cubicBezTo>
                    <a:pt x="381" y="219"/>
                    <a:pt x="172" y="1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7657695" y="2631531"/>
              <a:ext cx="103247" cy="100373"/>
            </a:xfrm>
            <a:custGeom>
              <a:avLst/>
              <a:gdLst/>
              <a:ahLst/>
              <a:cxnLst/>
              <a:rect l="l" t="t" r="r" b="b"/>
              <a:pathLst>
                <a:path w="1401" h="1362" extrusionOk="0">
                  <a:moveTo>
                    <a:pt x="1400" y="0"/>
                  </a:moveTo>
                  <a:cubicBezTo>
                    <a:pt x="1238" y="134"/>
                    <a:pt x="1019" y="219"/>
                    <a:pt x="791" y="219"/>
                  </a:cubicBezTo>
                  <a:lnTo>
                    <a:pt x="1" y="219"/>
                  </a:lnTo>
                  <a:lnTo>
                    <a:pt x="1" y="657"/>
                  </a:lnTo>
                  <a:cubicBezTo>
                    <a:pt x="1" y="1047"/>
                    <a:pt x="315" y="1361"/>
                    <a:pt x="696" y="1361"/>
                  </a:cubicBezTo>
                  <a:cubicBezTo>
                    <a:pt x="1086" y="1361"/>
                    <a:pt x="1400" y="1047"/>
                    <a:pt x="1400" y="657"/>
                  </a:cubicBezTo>
                  <a:lnTo>
                    <a:pt x="1400" y="48"/>
                  </a:lnTo>
                  <a:cubicBezTo>
                    <a:pt x="1400" y="29"/>
                    <a:pt x="1400" y="19"/>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7246691" y="2075271"/>
              <a:ext cx="540184" cy="572463"/>
            </a:xfrm>
            <a:custGeom>
              <a:avLst/>
              <a:gdLst/>
              <a:ahLst/>
              <a:cxnLst/>
              <a:rect l="l" t="t" r="r" b="b"/>
              <a:pathLst>
                <a:path w="7330" h="7768" extrusionOk="0">
                  <a:moveTo>
                    <a:pt x="1142" y="0"/>
                  </a:moveTo>
                  <a:cubicBezTo>
                    <a:pt x="647" y="0"/>
                    <a:pt x="238" y="400"/>
                    <a:pt x="238" y="895"/>
                  </a:cubicBezTo>
                  <a:lnTo>
                    <a:pt x="238" y="2951"/>
                  </a:lnTo>
                  <a:cubicBezTo>
                    <a:pt x="95" y="3122"/>
                    <a:pt x="0" y="3351"/>
                    <a:pt x="0" y="3598"/>
                  </a:cubicBezTo>
                  <a:lnTo>
                    <a:pt x="0" y="6806"/>
                  </a:lnTo>
                  <a:cubicBezTo>
                    <a:pt x="0" y="7101"/>
                    <a:pt x="133" y="7377"/>
                    <a:pt x="352" y="7548"/>
                  </a:cubicBezTo>
                  <a:cubicBezTo>
                    <a:pt x="524" y="7682"/>
                    <a:pt x="733" y="7767"/>
                    <a:pt x="961" y="7767"/>
                  </a:cubicBezTo>
                  <a:lnTo>
                    <a:pt x="6368" y="7767"/>
                  </a:lnTo>
                  <a:cubicBezTo>
                    <a:pt x="6596" y="7767"/>
                    <a:pt x="6815" y="7682"/>
                    <a:pt x="6977" y="7548"/>
                  </a:cubicBezTo>
                  <a:cubicBezTo>
                    <a:pt x="7196" y="7377"/>
                    <a:pt x="7329" y="7101"/>
                    <a:pt x="7329" y="6806"/>
                  </a:cubicBezTo>
                  <a:lnTo>
                    <a:pt x="7329" y="3598"/>
                  </a:lnTo>
                  <a:cubicBezTo>
                    <a:pt x="7329" y="3351"/>
                    <a:pt x="7244" y="3122"/>
                    <a:pt x="7091" y="2951"/>
                  </a:cubicBezTo>
                  <a:lnTo>
                    <a:pt x="7091" y="895"/>
                  </a:lnTo>
                  <a:cubicBezTo>
                    <a:pt x="7091" y="400"/>
                    <a:pt x="6682" y="0"/>
                    <a:pt x="6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7302774" y="2346695"/>
              <a:ext cx="189470" cy="132651"/>
            </a:xfrm>
            <a:custGeom>
              <a:avLst/>
              <a:gdLst/>
              <a:ahLst/>
              <a:cxnLst/>
              <a:rect l="l" t="t" r="r" b="b"/>
              <a:pathLst>
                <a:path w="2571" h="1800" extrusionOk="0">
                  <a:moveTo>
                    <a:pt x="334" y="1"/>
                  </a:moveTo>
                  <a:cubicBezTo>
                    <a:pt x="153" y="1"/>
                    <a:pt x="0" y="153"/>
                    <a:pt x="0" y="343"/>
                  </a:cubicBezTo>
                  <a:lnTo>
                    <a:pt x="0" y="1467"/>
                  </a:lnTo>
                  <a:cubicBezTo>
                    <a:pt x="0" y="1657"/>
                    <a:pt x="153" y="1800"/>
                    <a:pt x="334" y="1800"/>
                  </a:cubicBezTo>
                  <a:lnTo>
                    <a:pt x="2237" y="1800"/>
                  </a:lnTo>
                  <a:cubicBezTo>
                    <a:pt x="2418" y="1800"/>
                    <a:pt x="2570" y="1657"/>
                    <a:pt x="2570" y="1467"/>
                  </a:cubicBezTo>
                  <a:lnTo>
                    <a:pt x="2570" y="343"/>
                  </a:lnTo>
                  <a:cubicBezTo>
                    <a:pt x="2570" y="153"/>
                    <a:pt x="2418" y="1"/>
                    <a:pt x="2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7541255" y="2346695"/>
              <a:ext cx="189470" cy="132651"/>
            </a:xfrm>
            <a:custGeom>
              <a:avLst/>
              <a:gdLst/>
              <a:ahLst/>
              <a:cxnLst/>
              <a:rect l="l" t="t" r="r" b="b"/>
              <a:pathLst>
                <a:path w="2571" h="1800" extrusionOk="0">
                  <a:moveTo>
                    <a:pt x="334" y="1"/>
                  </a:moveTo>
                  <a:cubicBezTo>
                    <a:pt x="153" y="1"/>
                    <a:pt x="1" y="153"/>
                    <a:pt x="1" y="343"/>
                  </a:cubicBezTo>
                  <a:lnTo>
                    <a:pt x="1" y="1467"/>
                  </a:lnTo>
                  <a:cubicBezTo>
                    <a:pt x="1" y="1657"/>
                    <a:pt x="153" y="1800"/>
                    <a:pt x="334" y="1800"/>
                  </a:cubicBezTo>
                  <a:lnTo>
                    <a:pt x="2238" y="1800"/>
                  </a:lnTo>
                  <a:cubicBezTo>
                    <a:pt x="2418" y="1800"/>
                    <a:pt x="2571" y="1657"/>
                    <a:pt x="2571" y="1467"/>
                  </a:cubicBezTo>
                  <a:lnTo>
                    <a:pt x="2571" y="343"/>
                  </a:lnTo>
                  <a:cubicBezTo>
                    <a:pt x="2571" y="153"/>
                    <a:pt x="2418" y="1"/>
                    <a:pt x="2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7541255" y="2137692"/>
              <a:ext cx="189470" cy="101773"/>
            </a:xfrm>
            <a:custGeom>
              <a:avLst/>
              <a:gdLst/>
              <a:ahLst/>
              <a:cxnLst/>
              <a:rect l="l" t="t" r="r" b="b"/>
              <a:pathLst>
                <a:path w="2571" h="1381" extrusionOk="0">
                  <a:moveTo>
                    <a:pt x="334" y="0"/>
                  </a:moveTo>
                  <a:cubicBezTo>
                    <a:pt x="153" y="0"/>
                    <a:pt x="1" y="153"/>
                    <a:pt x="1" y="343"/>
                  </a:cubicBezTo>
                  <a:lnTo>
                    <a:pt x="1" y="1038"/>
                  </a:lnTo>
                  <a:cubicBezTo>
                    <a:pt x="1" y="1228"/>
                    <a:pt x="153" y="1380"/>
                    <a:pt x="334" y="1380"/>
                  </a:cubicBezTo>
                  <a:lnTo>
                    <a:pt x="2238" y="1380"/>
                  </a:lnTo>
                  <a:cubicBezTo>
                    <a:pt x="2418" y="1380"/>
                    <a:pt x="2571" y="1228"/>
                    <a:pt x="2571" y="1038"/>
                  </a:cubicBezTo>
                  <a:lnTo>
                    <a:pt x="2571" y="343"/>
                  </a:lnTo>
                  <a:cubicBezTo>
                    <a:pt x="2571" y="153"/>
                    <a:pt x="2418" y="0"/>
                    <a:pt x="2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7302774" y="2137692"/>
              <a:ext cx="189470" cy="101773"/>
            </a:xfrm>
            <a:custGeom>
              <a:avLst/>
              <a:gdLst/>
              <a:ahLst/>
              <a:cxnLst/>
              <a:rect l="l" t="t" r="r" b="b"/>
              <a:pathLst>
                <a:path w="2571" h="1381" extrusionOk="0">
                  <a:moveTo>
                    <a:pt x="334" y="0"/>
                  </a:moveTo>
                  <a:cubicBezTo>
                    <a:pt x="153" y="0"/>
                    <a:pt x="0" y="153"/>
                    <a:pt x="0" y="343"/>
                  </a:cubicBezTo>
                  <a:lnTo>
                    <a:pt x="0" y="1038"/>
                  </a:lnTo>
                  <a:cubicBezTo>
                    <a:pt x="0" y="1228"/>
                    <a:pt x="153" y="1380"/>
                    <a:pt x="334" y="1380"/>
                  </a:cubicBezTo>
                  <a:lnTo>
                    <a:pt x="2237" y="1380"/>
                  </a:lnTo>
                  <a:cubicBezTo>
                    <a:pt x="2418" y="1380"/>
                    <a:pt x="2570" y="1228"/>
                    <a:pt x="2570" y="1038"/>
                  </a:cubicBezTo>
                  <a:lnTo>
                    <a:pt x="2570" y="343"/>
                  </a:lnTo>
                  <a:cubicBezTo>
                    <a:pt x="2570" y="153"/>
                    <a:pt x="2418"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7324514" y="2566310"/>
              <a:ext cx="60430" cy="61093"/>
            </a:xfrm>
            <a:custGeom>
              <a:avLst/>
              <a:gdLst/>
              <a:ahLst/>
              <a:cxnLst/>
              <a:rect l="l" t="t" r="r" b="b"/>
              <a:pathLst>
                <a:path w="820" h="829" extrusionOk="0">
                  <a:moveTo>
                    <a:pt x="410" y="0"/>
                  </a:moveTo>
                  <a:cubicBezTo>
                    <a:pt x="181" y="0"/>
                    <a:pt x="1" y="190"/>
                    <a:pt x="1" y="409"/>
                  </a:cubicBezTo>
                  <a:cubicBezTo>
                    <a:pt x="1" y="638"/>
                    <a:pt x="181" y="828"/>
                    <a:pt x="410" y="828"/>
                  </a:cubicBezTo>
                  <a:cubicBezTo>
                    <a:pt x="638" y="828"/>
                    <a:pt x="819" y="638"/>
                    <a:pt x="819" y="409"/>
                  </a:cubicBezTo>
                  <a:cubicBezTo>
                    <a:pt x="819" y="190"/>
                    <a:pt x="63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7280297" y="2578912"/>
              <a:ext cx="36553" cy="35816"/>
            </a:xfrm>
            <a:custGeom>
              <a:avLst/>
              <a:gdLst/>
              <a:ahLst/>
              <a:cxnLst/>
              <a:rect l="l" t="t" r="r" b="b"/>
              <a:pathLst>
                <a:path w="496" h="486" extrusionOk="0">
                  <a:moveTo>
                    <a:pt x="248" y="0"/>
                  </a:moveTo>
                  <a:cubicBezTo>
                    <a:pt x="115" y="0"/>
                    <a:pt x="1" y="105"/>
                    <a:pt x="1" y="238"/>
                  </a:cubicBezTo>
                  <a:cubicBezTo>
                    <a:pt x="1" y="381"/>
                    <a:pt x="115" y="486"/>
                    <a:pt x="248" y="486"/>
                  </a:cubicBezTo>
                  <a:cubicBezTo>
                    <a:pt x="382" y="486"/>
                    <a:pt x="496" y="381"/>
                    <a:pt x="496" y="238"/>
                  </a:cubicBezTo>
                  <a:cubicBezTo>
                    <a:pt x="496" y="105"/>
                    <a:pt x="382"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7648631" y="2566310"/>
              <a:ext cx="60356" cy="61093"/>
            </a:xfrm>
            <a:custGeom>
              <a:avLst/>
              <a:gdLst/>
              <a:ahLst/>
              <a:cxnLst/>
              <a:rect l="l" t="t" r="r" b="b"/>
              <a:pathLst>
                <a:path w="819" h="829" extrusionOk="0">
                  <a:moveTo>
                    <a:pt x="409" y="0"/>
                  </a:moveTo>
                  <a:cubicBezTo>
                    <a:pt x="181" y="0"/>
                    <a:pt x="0" y="190"/>
                    <a:pt x="0" y="409"/>
                  </a:cubicBezTo>
                  <a:cubicBezTo>
                    <a:pt x="0" y="638"/>
                    <a:pt x="181" y="828"/>
                    <a:pt x="409" y="828"/>
                  </a:cubicBezTo>
                  <a:cubicBezTo>
                    <a:pt x="638" y="828"/>
                    <a:pt x="819" y="638"/>
                    <a:pt x="819" y="409"/>
                  </a:cubicBezTo>
                  <a:cubicBezTo>
                    <a:pt x="819" y="190"/>
                    <a:pt x="638"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7717315" y="2578912"/>
              <a:ext cx="35889" cy="35816"/>
            </a:xfrm>
            <a:custGeom>
              <a:avLst/>
              <a:gdLst/>
              <a:ahLst/>
              <a:cxnLst/>
              <a:rect l="l" t="t" r="r" b="b"/>
              <a:pathLst>
                <a:path w="487" h="486" extrusionOk="0">
                  <a:moveTo>
                    <a:pt x="239" y="0"/>
                  </a:moveTo>
                  <a:cubicBezTo>
                    <a:pt x="106" y="0"/>
                    <a:pt x="1" y="105"/>
                    <a:pt x="1" y="238"/>
                  </a:cubicBezTo>
                  <a:cubicBezTo>
                    <a:pt x="1" y="381"/>
                    <a:pt x="106" y="486"/>
                    <a:pt x="239" y="486"/>
                  </a:cubicBezTo>
                  <a:cubicBezTo>
                    <a:pt x="372" y="486"/>
                    <a:pt x="486" y="381"/>
                    <a:pt x="486" y="238"/>
                  </a:cubicBezTo>
                  <a:cubicBezTo>
                    <a:pt x="486" y="105"/>
                    <a:pt x="37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7416414" y="2627331"/>
              <a:ext cx="200671" cy="30215"/>
            </a:xfrm>
            <a:custGeom>
              <a:avLst/>
              <a:gdLst/>
              <a:ahLst/>
              <a:cxnLst/>
              <a:rect l="l" t="t" r="r" b="b"/>
              <a:pathLst>
                <a:path w="2723" h="410" extrusionOk="0">
                  <a:moveTo>
                    <a:pt x="0" y="0"/>
                  </a:moveTo>
                  <a:lnTo>
                    <a:pt x="0" y="409"/>
                  </a:lnTo>
                  <a:lnTo>
                    <a:pt x="2723" y="409"/>
                  </a:lnTo>
                  <a:lnTo>
                    <a:pt x="27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7464832" y="2516491"/>
              <a:ext cx="12012" cy="99636"/>
            </a:xfrm>
            <a:custGeom>
              <a:avLst/>
              <a:gdLst/>
              <a:ahLst/>
              <a:cxnLst/>
              <a:rect l="l" t="t" r="r" b="b"/>
              <a:pathLst>
                <a:path w="163"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749571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7526516" y="2516491"/>
              <a:ext cx="11349" cy="99636"/>
            </a:xfrm>
            <a:custGeom>
              <a:avLst/>
              <a:gdLst/>
              <a:ahLst/>
              <a:cxnLst/>
              <a:rect l="l" t="t" r="r" b="b"/>
              <a:pathLst>
                <a:path w="154" h="1352" extrusionOk="0">
                  <a:moveTo>
                    <a:pt x="1" y="0"/>
                  </a:moveTo>
                  <a:lnTo>
                    <a:pt x="1" y="1352"/>
                  </a:lnTo>
                  <a:lnTo>
                    <a:pt x="153" y="1352"/>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7556731" y="2516491"/>
              <a:ext cx="11939" cy="99636"/>
            </a:xfrm>
            <a:custGeom>
              <a:avLst/>
              <a:gdLst/>
              <a:ahLst/>
              <a:cxnLst/>
              <a:rect l="l" t="t" r="r" b="b"/>
              <a:pathLst>
                <a:path w="162" h="1352" extrusionOk="0">
                  <a:moveTo>
                    <a:pt x="0" y="0"/>
                  </a:moveTo>
                  <a:lnTo>
                    <a:pt x="0" y="1352"/>
                  </a:lnTo>
                  <a:lnTo>
                    <a:pt x="162" y="1352"/>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6"/>
          <p:cNvSpPr/>
          <p:nvPr/>
        </p:nvSpPr>
        <p:spPr>
          <a:xfrm>
            <a:off x="1590269" y="2150880"/>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3551419" y="2150880"/>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5454644" y="2150880"/>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7357869" y="2150880"/>
            <a:ext cx="197700" cy="19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76;p36">
            <a:extLst>
              <a:ext uri="{FF2B5EF4-FFF2-40B4-BE49-F238E27FC236}">
                <a16:creationId xmlns:a16="http://schemas.microsoft.com/office/drawing/2014/main" id="{31C69C3B-5483-404C-89E1-B8AB3A517233}"/>
              </a:ext>
            </a:extLst>
          </p:cNvPr>
          <p:cNvSpPr txBox="1">
            <a:spLocks/>
          </p:cNvSpPr>
          <p:nvPr/>
        </p:nvSpPr>
        <p:spPr>
          <a:xfrm>
            <a:off x="6800919" y="2535175"/>
            <a:ext cx="1509300" cy="8072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chemeClr val="dk2"/>
              </a:buClr>
              <a:buSzPts val="2800"/>
              <a:buFont typeface="Libre Baskerville"/>
              <a:buNone/>
              <a:defRPr sz="2800" b="1" i="0" u="none" strike="noStrike" cap="none">
                <a:solidFill>
                  <a:schemeClr val="dk2"/>
                </a:solidFill>
                <a:latin typeface="Libre Baskerville"/>
                <a:ea typeface="Libre Baskerville"/>
                <a:cs typeface="Libre Baskerville"/>
                <a:sym typeface="Libre Baskerville"/>
              </a:defRPr>
            </a:lvl9pPr>
          </a:lstStyle>
          <a:p>
            <a:pPr algn="ctr">
              <a:lnSpc>
                <a:spcPct val="80000"/>
              </a:lnSpc>
            </a:pPr>
            <a:r>
              <a:rPr lang="en-ID" sz="1700" dirty="0" err="1"/>
              <a:t>Akhlak</a:t>
            </a:r>
            <a:r>
              <a:rPr lang="en-ID" sz="1700" dirty="0"/>
              <a:t> </a:t>
            </a:r>
            <a:r>
              <a:rPr lang="en-ID" sz="1700" dirty="0" err="1"/>
              <a:t>Kepada</a:t>
            </a:r>
            <a:r>
              <a:rPr lang="en-ID" sz="1700" dirty="0"/>
              <a:t> </a:t>
            </a:r>
            <a:r>
              <a:rPr lang="en-ID" sz="1700" dirty="0" err="1"/>
              <a:t>Sesama</a:t>
            </a:r>
            <a:r>
              <a:rPr lang="en-ID" sz="1700" dirty="0"/>
              <a:t> </a:t>
            </a:r>
            <a:r>
              <a:rPr lang="en-ID" sz="1700" dirty="0" err="1"/>
              <a:t>Manusia</a:t>
            </a:r>
            <a:endParaRPr lang="en-ID" sz="1700" dirty="0"/>
          </a:p>
        </p:txBody>
      </p:sp>
    </p:spTree>
    <p:extLst>
      <p:ext uri="{BB962C8B-B14F-4D97-AF65-F5344CB8AC3E}">
        <p14:creationId xmlns:p14="http://schemas.microsoft.com/office/powerpoint/2010/main" val="70378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9"/>
        <p:cNvGrpSpPr/>
        <p:nvPr/>
      </p:nvGrpSpPr>
      <p:grpSpPr>
        <a:xfrm>
          <a:off x="0" y="0"/>
          <a:ext cx="0" cy="0"/>
          <a:chOff x="0" y="0"/>
          <a:chExt cx="0" cy="0"/>
        </a:xfrm>
      </p:grpSpPr>
      <p:sp>
        <p:nvSpPr>
          <p:cNvPr id="1520" name="Google Shape;1520;p48"/>
          <p:cNvSpPr txBox="1">
            <a:spLocks noGrp="1"/>
          </p:cNvSpPr>
          <p:nvPr>
            <p:ph type="title"/>
          </p:nvPr>
        </p:nvSpPr>
        <p:spPr>
          <a:xfrm>
            <a:off x="717750" y="1013325"/>
            <a:ext cx="7708500" cy="12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TERIMAKASIH</a:t>
            </a:r>
            <a:endParaRPr u="sng" dirty="0"/>
          </a:p>
        </p:txBody>
      </p:sp>
      <p:grpSp>
        <p:nvGrpSpPr>
          <p:cNvPr id="1521" name="Google Shape;1521;p48"/>
          <p:cNvGrpSpPr/>
          <p:nvPr/>
        </p:nvGrpSpPr>
        <p:grpSpPr>
          <a:xfrm>
            <a:off x="1645373" y="2433866"/>
            <a:ext cx="5853157" cy="2709633"/>
            <a:chOff x="1645373" y="2433866"/>
            <a:chExt cx="5853157" cy="2709633"/>
          </a:xfrm>
        </p:grpSpPr>
        <p:sp>
          <p:nvSpPr>
            <p:cNvPr id="1522" name="Google Shape;1522;p48"/>
            <p:cNvSpPr/>
            <p:nvPr/>
          </p:nvSpPr>
          <p:spPr>
            <a:xfrm>
              <a:off x="1645373" y="5068555"/>
              <a:ext cx="5853157" cy="74944"/>
            </a:xfrm>
            <a:custGeom>
              <a:avLst/>
              <a:gdLst/>
              <a:ahLst/>
              <a:cxnLst/>
              <a:rect l="l" t="t" r="r" b="b"/>
              <a:pathLst>
                <a:path w="116917" h="1497" extrusionOk="0">
                  <a:moveTo>
                    <a:pt x="0" y="0"/>
                  </a:moveTo>
                  <a:lnTo>
                    <a:pt x="0" y="1497"/>
                  </a:lnTo>
                  <a:lnTo>
                    <a:pt x="116916" y="1497"/>
                  </a:lnTo>
                  <a:lnTo>
                    <a:pt x="116916"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5381688" y="2684229"/>
              <a:ext cx="625331" cy="211063"/>
            </a:xfrm>
            <a:custGeom>
              <a:avLst/>
              <a:gdLst/>
              <a:ahLst/>
              <a:cxnLst/>
              <a:rect l="l" t="t" r="r" b="b"/>
              <a:pathLst>
                <a:path w="12491" h="4216" extrusionOk="0">
                  <a:moveTo>
                    <a:pt x="6940" y="1"/>
                  </a:moveTo>
                  <a:cubicBezTo>
                    <a:pt x="6466" y="1"/>
                    <a:pt x="6042" y="287"/>
                    <a:pt x="5855" y="699"/>
                  </a:cubicBezTo>
                  <a:lnTo>
                    <a:pt x="5843" y="724"/>
                  </a:lnTo>
                  <a:cubicBezTo>
                    <a:pt x="5681" y="662"/>
                    <a:pt x="5506" y="612"/>
                    <a:pt x="5344" y="612"/>
                  </a:cubicBezTo>
                  <a:cubicBezTo>
                    <a:pt x="4745" y="612"/>
                    <a:pt x="4259" y="1011"/>
                    <a:pt x="4159" y="1572"/>
                  </a:cubicBezTo>
                  <a:cubicBezTo>
                    <a:pt x="4159" y="1597"/>
                    <a:pt x="4134" y="1622"/>
                    <a:pt x="4122" y="1634"/>
                  </a:cubicBezTo>
                  <a:cubicBezTo>
                    <a:pt x="3947" y="1435"/>
                    <a:pt x="3685" y="1298"/>
                    <a:pt x="3386" y="1298"/>
                  </a:cubicBezTo>
                  <a:cubicBezTo>
                    <a:pt x="2850" y="1298"/>
                    <a:pt x="2413" y="1734"/>
                    <a:pt x="2413" y="2258"/>
                  </a:cubicBezTo>
                  <a:cubicBezTo>
                    <a:pt x="2413" y="2370"/>
                    <a:pt x="2426" y="2470"/>
                    <a:pt x="2451" y="2557"/>
                  </a:cubicBezTo>
                  <a:cubicBezTo>
                    <a:pt x="2064" y="2769"/>
                    <a:pt x="1727" y="3106"/>
                    <a:pt x="1079" y="3168"/>
                  </a:cubicBezTo>
                  <a:cubicBezTo>
                    <a:pt x="83" y="3274"/>
                    <a:pt x="1" y="3622"/>
                    <a:pt x="160" y="3622"/>
                  </a:cubicBezTo>
                  <a:cubicBezTo>
                    <a:pt x="170" y="3622"/>
                    <a:pt x="182" y="3620"/>
                    <a:pt x="194" y="3617"/>
                  </a:cubicBezTo>
                  <a:cubicBezTo>
                    <a:pt x="381" y="3617"/>
                    <a:pt x="2675" y="3742"/>
                    <a:pt x="2937" y="3742"/>
                  </a:cubicBezTo>
                  <a:cubicBezTo>
                    <a:pt x="3174" y="4029"/>
                    <a:pt x="3511" y="4216"/>
                    <a:pt x="3897" y="4216"/>
                  </a:cubicBezTo>
                  <a:cubicBezTo>
                    <a:pt x="4234" y="4216"/>
                    <a:pt x="4521" y="4091"/>
                    <a:pt x="4758" y="3879"/>
                  </a:cubicBezTo>
                  <a:cubicBezTo>
                    <a:pt x="5032" y="4041"/>
                    <a:pt x="5319" y="4129"/>
                    <a:pt x="5631" y="4129"/>
                  </a:cubicBezTo>
                  <a:cubicBezTo>
                    <a:pt x="5653" y="4129"/>
                    <a:pt x="5676" y="4130"/>
                    <a:pt x="5698" y="4130"/>
                  </a:cubicBezTo>
                  <a:cubicBezTo>
                    <a:pt x="6268" y="4130"/>
                    <a:pt x="6765" y="3824"/>
                    <a:pt x="7065" y="3380"/>
                  </a:cubicBezTo>
                  <a:cubicBezTo>
                    <a:pt x="7302" y="3617"/>
                    <a:pt x="7626" y="3754"/>
                    <a:pt x="7988" y="3754"/>
                  </a:cubicBezTo>
                  <a:cubicBezTo>
                    <a:pt x="8250" y="3754"/>
                    <a:pt x="8499" y="3680"/>
                    <a:pt x="8711" y="3555"/>
                  </a:cubicBezTo>
                  <a:cubicBezTo>
                    <a:pt x="8873" y="3842"/>
                    <a:pt x="9185" y="4029"/>
                    <a:pt x="9534" y="4029"/>
                  </a:cubicBezTo>
                  <a:cubicBezTo>
                    <a:pt x="9534" y="4029"/>
                    <a:pt x="10555" y="4099"/>
                    <a:pt x="11354" y="4099"/>
                  </a:cubicBezTo>
                  <a:cubicBezTo>
                    <a:pt x="11811" y="4099"/>
                    <a:pt x="12196" y="4076"/>
                    <a:pt x="12278" y="4004"/>
                  </a:cubicBezTo>
                  <a:cubicBezTo>
                    <a:pt x="12490" y="3817"/>
                    <a:pt x="11667" y="3418"/>
                    <a:pt x="11043" y="3305"/>
                  </a:cubicBezTo>
                  <a:cubicBezTo>
                    <a:pt x="10557" y="3231"/>
                    <a:pt x="10495" y="3118"/>
                    <a:pt x="10495" y="3093"/>
                  </a:cubicBezTo>
                  <a:lnTo>
                    <a:pt x="10495" y="3068"/>
                  </a:lnTo>
                  <a:cubicBezTo>
                    <a:pt x="10495" y="2545"/>
                    <a:pt x="10058" y="2108"/>
                    <a:pt x="9534" y="2108"/>
                  </a:cubicBezTo>
                  <a:cubicBezTo>
                    <a:pt x="9460" y="2108"/>
                    <a:pt x="9372" y="2121"/>
                    <a:pt x="9297" y="2133"/>
                  </a:cubicBezTo>
                  <a:cubicBezTo>
                    <a:pt x="9173" y="1597"/>
                    <a:pt x="8724" y="1173"/>
                    <a:pt x="8163" y="1098"/>
                  </a:cubicBezTo>
                  <a:lnTo>
                    <a:pt x="8113" y="998"/>
                  </a:lnTo>
                  <a:cubicBezTo>
                    <a:pt x="8025" y="437"/>
                    <a:pt x="7539" y="1"/>
                    <a:pt x="6940"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3589500" y="2615543"/>
              <a:ext cx="414618" cy="139925"/>
            </a:xfrm>
            <a:custGeom>
              <a:avLst/>
              <a:gdLst/>
              <a:ahLst/>
              <a:cxnLst/>
              <a:rect l="l" t="t" r="r" b="b"/>
              <a:pathLst>
                <a:path w="8282" h="2795" extrusionOk="0">
                  <a:moveTo>
                    <a:pt x="4603" y="1"/>
                  </a:moveTo>
                  <a:cubicBezTo>
                    <a:pt x="4291" y="1"/>
                    <a:pt x="4004" y="188"/>
                    <a:pt x="3879" y="475"/>
                  </a:cubicBezTo>
                  <a:lnTo>
                    <a:pt x="3867" y="487"/>
                  </a:lnTo>
                  <a:cubicBezTo>
                    <a:pt x="3767" y="437"/>
                    <a:pt x="3667" y="412"/>
                    <a:pt x="3543" y="412"/>
                  </a:cubicBezTo>
                  <a:cubicBezTo>
                    <a:pt x="3144" y="412"/>
                    <a:pt x="2819" y="674"/>
                    <a:pt x="2757" y="1048"/>
                  </a:cubicBezTo>
                  <a:cubicBezTo>
                    <a:pt x="2745" y="1061"/>
                    <a:pt x="2732" y="1086"/>
                    <a:pt x="2732" y="1098"/>
                  </a:cubicBezTo>
                  <a:cubicBezTo>
                    <a:pt x="2620" y="961"/>
                    <a:pt x="2445" y="861"/>
                    <a:pt x="2246" y="861"/>
                  </a:cubicBezTo>
                  <a:cubicBezTo>
                    <a:pt x="1897" y="861"/>
                    <a:pt x="1610" y="1148"/>
                    <a:pt x="1610" y="1497"/>
                  </a:cubicBezTo>
                  <a:cubicBezTo>
                    <a:pt x="1610" y="1560"/>
                    <a:pt x="1622" y="1622"/>
                    <a:pt x="1635" y="1684"/>
                  </a:cubicBezTo>
                  <a:cubicBezTo>
                    <a:pt x="1385" y="1834"/>
                    <a:pt x="1148" y="2046"/>
                    <a:pt x="737" y="2096"/>
                  </a:cubicBezTo>
                  <a:cubicBezTo>
                    <a:pt x="26" y="2171"/>
                    <a:pt x="1" y="2433"/>
                    <a:pt x="151" y="2433"/>
                  </a:cubicBezTo>
                  <a:cubicBezTo>
                    <a:pt x="275" y="2433"/>
                    <a:pt x="1797" y="2495"/>
                    <a:pt x="1959" y="2495"/>
                  </a:cubicBezTo>
                  <a:cubicBezTo>
                    <a:pt x="2121" y="2670"/>
                    <a:pt x="2333" y="2794"/>
                    <a:pt x="2607" y="2794"/>
                  </a:cubicBezTo>
                  <a:cubicBezTo>
                    <a:pt x="2819" y="2794"/>
                    <a:pt x="3006" y="2719"/>
                    <a:pt x="3169" y="2582"/>
                  </a:cubicBezTo>
                  <a:cubicBezTo>
                    <a:pt x="3331" y="2670"/>
                    <a:pt x="3518" y="2732"/>
                    <a:pt x="3742" y="2732"/>
                  </a:cubicBezTo>
                  <a:cubicBezTo>
                    <a:pt x="4129" y="2732"/>
                    <a:pt x="4478" y="2532"/>
                    <a:pt x="4678" y="2233"/>
                  </a:cubicBezTo>
                  <a:cubicBezTo>
                    <a:pt x="4827" y="2395"/>
                    <a:pt x="5052" y="2483"/>
                    <a:pt x="5289" y="2483"/>
                  </a:cubicBezTo>
                  <a:cubicBezTo>
                    <a:pt x="5451" y="2483"/>
                    <a:pt x="5613" y="2433"/>
                    <a:pt x="5750" y="2345"/>
                  </a:cubicBezTo>
                  <a:cubicBezTo>
                    <a:pt x="5862" y="2532"/>
                    <a:pt x="6062" y="2657"/>
                    <a:pt x="6299" y="2657"/>
                  </a:cubicBezTo>
                  <a:cubicBezTo>
                    <a:pt x="6299" y="2657"/>
                    <a:pt x="6995" y="2704"/>
                    <a:pt x="7528" y="2704"/>
                  </a:cubicBezTo>
                  <a:cubicBezTo>
                    <a:pt x="7824" y="2704"/>
                    <a:pt x="8071" y="2689"/>
                    <a:pt x="8120" y="2645"/>
                  </a:cubicBezTo>
                  <a:cubicBezTo>
                    <a:pt x="8282" y="2532"/>
                    <a:pt x="7721" y="2271"/>
                    <a:pt x="7309" y="2183"/>
                  </a:cubicBezTo>
                  <a:cubicBezTo>
                    <a:pt x="6997" y="2146"/>
                    <a:pt x="6947" y="2083"/>
                    <a:pt x="6947" y="2046"/>
                  </a:cubicBezTo>
                  <a:lnTo>
                    <a:pt x="6947" y="2034"/>
                  </a:lnTo>
                  <a:cubicBezTo>
                    <a:pt x="6947" y="1672"/>
                    <a:pt x="6673" y="1398"/>
                    <a:pt x="6311" y="1398"/>
                  </a:cubicBezTo>
                  <a:cubicBezTo>
                    <a:pt x="6249" y="1398"/>
                    <a:pt x="6199" y="1398"/>
                    <a:pt x="6162" y="1410"/>
                  </a:cubicBezTo>
                  <a:cubicBezTo>
                    <a:pt x="6074" y="1048"/>
                    <a:pt x="5788" y="774"/>
                    <a:pt x="5413" y="724"/>
                  </a:cubicBezTo>
                  <a:cubicBezTo>
                    <a:pt x="5388" y="712"/>
                    <a:pt x="5388" y="674"/>
                    <a:pt x="5376" y="662"/>
                  </a:cubicBezTo>
                  <a:cubicBezTo>
                    <a:pt x="5314" y="288"/>
                    <a:pt x="4989" y="1"/>
                    <a:pt x="4603"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4462340" y="2433866"/>
              <a:ext cx="315844" cy="108686"/>
            </a:xfrm>
            <a:custGeom>
              <a:avLst/>
              <a:gdLst/>
              <a:ahLst/>
              <a:cxnLst/>
              <a:rect l="l" t="t" r="r" b="b"/>
              <a:pathLst>
                <a:path w="6309" h="2171" extrusionOk="0">
                  <a:moveTo>
                    <a:pt x="2819" y="1"/>
                  </a:moveTo>
                  <a:cubicBezTo>
                    <a:pt x="2520" y="1"/>
                    <a:pt x="2270" y="225"/>
                    <a:pt x="2220" y="500"/>
                  </a:cubicBezTo>
                  <a:cubicBezTo>
                    <a:pt x="2220" y="512"/>
                    <a:pt x="2208" y="537"/>
                    <a:pt x="2208" y="549"/>
                  </a:cubicBezTo>
                  <a:cubicBezTo>
                    <a:pt x="1921" y="574"/>
                    <a:pt x="1684" y="799"/>
                    <a:pt x="1634" y="1073"/>
                  </a:cubicBezTo>
                  <a:cubicBezTo>
                    <a:pt x="1597" y="1061"/>
                    <a:pt x="1547" y="1061"/>
                    <a:pt x="1510" y="1061"/>
                  </a:cubicBezTo>
                  <a:cubicBezTo>
                    <a:pt x="1235" y="1061"/>
                    <a:pt x="1023" y="1285"/>
                    <a:pt x="1023" y="1547"/>
                  </a:cubicBezTo>
                  <a:lnTo>
                    <a:pt x="1023" y="1560"/>
                  </a:lnTo>
                  <a:cubicBezTo>
                    <a:pt x="1023" y="1572"/>
                    <a:pt x="986" y="1622"/>
                    <a:pt x="736" y="1672"/>
                  </a:cubicBezTo>
                  <a:cubicBezTo>
                    <a:pt x="425" y="1734"/>
                    <a:pt x="1" y="1934"/>
                    <a:pt x="113" y="2034"/>
                  </a:cubicBezTo>
                  <a:cubicBezTo>
                    <a:pt x="154" y="2066"/>
                    <a:pt x="353" y="2076"/>
                    <a:pt x="588" y="2076"/>
                  </a:cubicBezTo>
                  <a:cubicBezTo>
                    <a:pt x="990" y="2076"/>
                    <a:pt x="1497" y="2046"/>
                    <a:pt x="1497" y="2046"/>
                  </a:cubicBezTo>
                  <a:cubicBezTo>
                    <a:pt x="1672" y="2046"/>
                    <a:pt x="1834" y="1946"/>
                    <a:pt x="1921" y="1809"/>
                  </a:cubicBezTo>
                  <a:cubicBezTo>
                    <a:pt x="2033" y="1871"/>
                    <a:pt x="2158" y="1921"/>
                    <a:pt x="2283" y="1921"/>
                  </a:cubicBezTo>
                  <a:cubicBezTo>
                    <a:pt x="2470" y="1921"/>
                    <a:pt x="2619" y="1846"/>
                    <a:pt x="2744" y="1734"/>
                  </a:cubicBezTo>
                  <a:cubicBezTo>
                    <a:pt x="2906" y="1971"/>
                    <a:pt x="3168" y="2121"/>
                    <a:pt x="3468" y="2121"/>
                  </a:cubicBezTo>
                  <a:cubicBezTo>
                    <a:pt x="3617" y="2121"/>
                    <a:pt x="3779" y="2071"/>
                    <a:pt x="3904" y="1996"/>
                  </a:cubicBezTo>
                  <a:cubicBezTo>
                    <a:pt x="4016" y="2108"/>
                    <a:pt x="4166" y="2171"/>
                    <a:pt x="4340" y="2171"/>
                  </a:cubicBezTo>
                  <a:cubicBezTo>
                    <a:pt x="4540" y="2171"/>
                    <a:pt x="4715" y="2071"/>
                    <a:pt x="4839" y="1934"/>
                  </a:cubicBezTo>
                  <a:cubicBezTo>
                    <a:pt x="4964" y="1934"/>
                    <a:pt x="6136" y="1884"/>
                    <a:pt x="6224" y="1884"/>
                  </a:cubicBezTo>
                  <a:cubicBezTo>
                    <a:pt x="6226" y="1884"/>
                    <a:pt x="6229" y="1884"/>
                    <a:pt x="6231" y="1884"/>
                  </a:cubicBezTo>
                  <a:cubicBezTo>
                    <a:pt x="6308" y="1884"/>
                    <a:pt x="6258" y="1695"/>
                    <a:pt x="5750" y="1634"/>
                  </a:cubicBezTo>
                  <a:cubicBezTo>
                    <a:pt x="5413" y="1609"/>
                    <a:pt x="5251" y="1435"/>
                    <a:pt x="5064" y="1323"/>
                  </a:cubicBezTo>
                  <a:cubicBezTo>
                    <a:pt x="5076" y="1285"/>
                    <a:pt x="5089" y="1235"/>
                    <a:pt x="5089" y="1173"/>
                  </a:cubicBezTo>
                  <a:cubicBezTo>
                    <a:pt x="5089" y="911"/>
                    <a:pt x="4877" y="674"/>
                    <a:pt x="4590" y="674"/>
                  </a:cubicBezTo>
                  <a:cubicBezTo>
                    <a:pt x="4440" y="674"/>
                    <a:pt x="4316" y="737"/>
                    <a:pt x="4216" y="849"/>
                  </a:cubicBezTo>
                  <a:cubicBezTo>
                    <a:pt x="4216" y="824"/>
                    <a:pt x="4203" y="824"/>
                    <a:pt x="4203" y="811"/>
                  </a:cubicBezTo>
                  <a:cubicBezTo>
                    <a:pt x="4153" y="537"/>
                    <a:pt x="3904" y="313"/>
                    <a:pt x="3605" y="313"/>
                  </a:cubicBezTo>
                  <a:cubicBezTo>
                    <a:pt x="3517" y="313"/>
                    <a:pt x="3443" y="325"/>
                    <a:pt x="3355" y="375"/>
                  </a:cubicBezTo>
                  <a:lnTo>
                    <a:pt x="3355" y="362"/>
                  </a:lnTo>
                  <a:cubicBezTo>
                    <a:pt x="3268" y="138"/>
                    <a:pt x="3043" y="1"/>
                    <a:pt x="281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562518" y="3162476"/>
              <a:ext cx="10013" cy="76195"/>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449477" y="3163077"/>
              <a:ext cx="10663" cy="76245"/>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432656" y="3238020"/>
              <a:ext cx="156095" cy="106783"/>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510653" y="3238020"/>
              <a:ext cx="78097" cy="106783"/>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432656" y="3229910"/>
              <a:ext cx="156095" cy="15670"/>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438263" y="3232413"/>
              <a:ext cx="146132" cy="10013"/>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521267" y="3229910"/>
              <a:ext cx="67484" cy="15670"/>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152907" y="2450086"/>
              <a:ext cx="716194" cy="733666"/>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546899" y="2454492"/>
              <a:ext cx="327208" cy="726157"/>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518813" y="2450086"/>
              <a:ext cx="140525" cy="733666"/>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362719" y="2450086"/>
              <a:ext cx="140525" cy="733666"/>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147950" y="2454492"/>
              <a:ext cx="327809" cy="727408"/>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447625" y="3148108"/>
              <a:ext cx="126758" cy="3689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4339336" y="3577644"/>
              <a:ext cx="6909" cy="51865"/>
            </a:xfrm>
            <a:custGeom>
              <a:avLst/>
              <a:gdLst/>
              <a:ahLst/>
              <a:cxnLst/>
              <a:rect l="l" t="t" r="r" b="b"/>
              <a:pathLst>
                <a:path w="138" h="1036" extrusionOk="0">
                  <a:moveTo>
                    <a:pt x="76" y="1"/>
                  </a:moveTo>
                  <a:lnTo>
                    <a:pt x="1" y="13"/>
                  </a:lnTo>
                  <a:lnTo>
                    <a:pt x="63" y="1036"/>
                  </a:lnTo>
                  <a:lnTo>
                    <a:pt x="138" y="1036"/>
                  </a:lnTo>
                  <a:lnTo>
                    <a:pt x="76"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4263191" y="3577043"/>
              <a:ext cx="6909" cy="51865"/>
            </a:xfrm>
            <a:custGeom>
              <a:avLst/>
              <a:gdLst/>
              <a:ahLst/>
              <a:cxnLst/>
              <a:rect l="l" t="t" r="r" b="b"/>
              <a:pathLst>
                <a:path w="138" h="1036" extrusionOk="0">
                  <a:moveTo>
                    <a:pt x="63" y="0"/>
                  </a:moveTo>
                  <a:lnTo>
                    <a:pt x="0" y="1035"/>
                  </a:lnTo>
                  <a:lnTo>
                    <a:pt x="75" y="1035"/>
                  </a:lnTo>
                  <a:lnTo>
                    <a:pt x="137" y="13"/>
                  </a:lnTo>
                  <a:lnTo>
                    <a:pt x="63"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4251927" y="3628207"/>
              <a:ext cx="104931" cy="71840"/>
            </a:xfrm>
            <a:custGeom>
              <a:avLst/>
              <a:gdLst/>
              <a:ahLst/>
              <a:cxnLst/>
              <a:rect l="l" t="t" r="r" b="b"/>
              <a:pathLst>
                <a:path w="2096" h="1435" extrusionOk="0">
                  <a:moveTo>
                    <a:pt x="1" y="1"/>
                  </a:moveTo>
                  <a:cubicBezTo>
                    <a:pt x="1" y="786"/>
                    <a:pt x="188" y="1435"/>
                    <a:pt x="1048" y="1435"/>
                  </a:cubicBezTo>
                  <a:cubicBezTo>
                    <a:pt x="1934" y="1435"/>
                    <a:pt x="2096" y="786"/>
                    <a:pt x="2096"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304393" y="3628207"/>
              <a:ext cx="52465" cy="71840"/>
            </a:xfrm>
            <a:custGeom>
              <a:avLst/>
              <a:gdLst/>
              <a:ahLst/>
              <a:cxnLst/>
              <a:rect l="l" t="t" r="r" b="b"/>
              <a:pathLst>
                <a:path w="1048" h="1435" extrusionOk="0">
                  <a:moveTo>
                    <a:pt x="0" y="1"/>
                  </a:moveTo>
                  <a:cubicBezTo>
                    <a:pt x="0" y="1"/>
                    <a:pt x="923" y="288"/>
                    <a:pt x="0" y="1435"/>
                  </a:cubicBezTo>
                  <a:cubicBezTo>
                    <a:pt x="886" y="1435"/>
                    <a:pt x="1048" y="786"/>
                    <a:pt x="1048"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4252578" y="3622600"/>
              <a:ext cx="104931" cy="10663"/>
            </a:xfrm>
            <a:custGeom>
              <a:avLst/>
              <a:gdLst/>
              <a:ahLst/>
              <a:cxnLst/>
              <a:rect l="l" t="t" r="r" b="b"/>
              <a:pathLst>
                <a:path w="2096" h="213" extrusionOk="0">
                  <a:moveTo>
                    <a:pt x="1048" y="1"/>
                  </a:moveTo>
                  <a:cubicBezTo>
                    <a:pt x="474" y="1"/>
                    <a:pt x="0" y="50"/>
                    <a:pt x="0" y="113"/>
                  </a:cubicBezTo>
                  <a:cubicBezTo>
                    <a:pt x="0" y="175"/>
                    <a:pt x="474" y="213"/>
                    <a:pt x="1048" y="213"/>
                  </a:cubicBezTo>
                  <a:cubicBezTo>
                    <a:pt x="1621" y="213"/>
                    <a:pt x="2095" y="175"/>
                    <a:pt x="2095" y="113"/>
                  </a:cubicBezTo>
                  <a:cubicBezTo>
                    <a:pt x="2095" y="63"/>
                    <a:pt x="1621" y="13"/>
                    <a:pt x="1048"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4255682" y="3623852"/>
              <a:ext cx="98723" cy="7559"/>
            </a:xfrm>
            <a:custGeom>
              <a:avLst/>
              <a:gdLst/>
              <a:ahLst/>
              <a:cxnLst/>
              <a:rect l="l" t="t" r="r" b="b"/>
              <a:pathLst>
                <a:path w="1972" h="151" extrusionOk="0">
                  <a:moveTo>
                    <a:pt x="986" y="1"/>
                  </a:moveTo>
                  <a:cubicBezTo>
                    <a:pt x="437" y="1"/>
                    <a:pt x="1" y="50"/>
                    <a:pt x="1" y="88"/>
                  </a:cubicBezTo>
                  <a:cubicBezTo>
                    <a:pt x="1" y="113"/>
                    <a:pt x="425" y="150"/>
                    <a:pt x="973" y="150"/>
                  </a:cubicBezTo>
                  <a:cubicBezTo>
                    <a:pt x="1522" y="150"/>
                    <a:pt x="1971" y="113"/>
                    <a:pt x="1971" y="88"/>
                  </a:cubicBezTo>
                  <a:cubicBezTo>
                    <a:pt x="1971" y="50"/>
                    <a:pt x="1522" y="1"/>
                    <a:pt x="986" y="1"/>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311251" y="3623251"/>
              <a:ext cx="46258" cy="10013"/>
            </a:xfrm>
            <a:custGeom>
              <a:avLst/>
              <a:gdLst/>
              <a:ahLst/>
              <a:cxnLst/>
              <a:rect l="l" t="t" r="r" b="b"/>
              <a:pathLst>
                <a:path w="924" h="200" extrusionOk="0">
                  <a:moveTo>
                    <a:pt x="1" y="0"/>
                  </a:moveTo>
                  <a:lnTo>
                    <a:pt x="1" y="0"/>
                  </a:lnTo>
                  <a:cubicBezTo>
                    <a:pt x="300" y="75"/>
                    <a:pt x="50" y="200"/>
                    <a:pt x="50" y="200"/>
                  </a:cubicBezTo>
                  <a:cubicBezTo>
                    <a:pt x="549" y="187"/>
                    <a:pt x="923" y="162"/>
                    <a:pt x="923" y="112"/>
                  </a:cubicBezTo>
                  <a:cubicBezTo>
                    <a:pt x="923" y="62"/>
                    <a:pt x="51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4063993" y="3096293"/>
              <a:ext cx="482052" cy="495769"/>
            </a:xfrm>
            <a:custGeom>
              <a:avLst/>
              <a:gdLst/>
              <a:ahLst/>
              <a:cxnLst/>
              <a:rect l="l" t="t" r="r" b="b"/>
              <a:pathLst>
                <a:path w="9629" h="9903" extrusionOk="0">
                  <a:moveTo>
                    <a:pt x="4818" y="0"/>
                  </a:moveTo>
                  <a:cubicBezTo>
                    <a:pt x="4816" y="0"/>
                    <a:pt x="4815" y="0"/>
                    <a:pt x="4815" y="0"/>
                  </a:cubicBezTo>
                  <a:cubicBezTo>
                    <a:pt x="4815" y="0"/>
                    <a:pt x="4815" y="0"/>
                    <a:pt x="4814" y="0"/>
                  </a:cubicBezTo>
                  <a:cubicBezTo>
                    <a:pt x="4759" y="0"/>
                    <a:pt x="2110" y="13"/>
                    <a:pt x="1061" y="2358"/>
                  </a:cubicBezTo>
                  <a:cubicBezTo>
                    <a:pt x="1" y="4739"/>
                    <a:pt x="1585" y="6760"/>
                    <a:pt x="2034" y="7171"/>
                  </a:cubicBezTo>
                  <a:cubicBezTo>
                    <a:pt x="2495" y="7595"/>
                    <a:pt x="3830" y="8630"/>
                    <a:pt x="3929" y="9167"/>
                  </a:cubicBezTo>
                  <a:cubicBezTo>
                    <a:pt x="4017" y="9715"/>
                    <a:pt x="3929" y="9853"/>
                    <a:pt x="4815" y="9902"/>
                  </a:cubicBezTo>
                  <a:cubicBezTo>
                    <a:pt x="5700" y="9853"/>
                    <a:pt x="5613" y="9715"/>
                    <a:pt x="5700" y="9167"/>
                  </a:cubicBezTo>
                  <a:cubicBezTo>
                    <a:pt x="5800" y="8630"/>
                    <a:pt x="7134" y="7608"/>
                    <a:pt x="7596" y="7171"/>
                  </a:cubicBezTo>
                  <a:cubicBezTo>
                    <a:pt x="8032" y="6760"/>
                    <a:pt x="9629" y="4739"/>
                    <a:pt x="8569" y="2358"/>
                  </a:cubicBezTo>
                  <a:cubicBezTo>
                    <a:pt x="7530" y="24"/>
                    <a:pt x="4925" y="0"/>
                    <a:pt x="48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4327471" y="3099397"/>
              <a:ext cx="221727" cy="490162"/>
            </a:xfrm>
            <a:custGeom>
              <a:avLst/>
              <a:gdLst/>
              <a:ahLst/>
              <a:cxnLst/>
              <a:rect l="l" t="t" r="r" b="b"/>
              <a:pathLst>
                <a:path w="4429" h="9791" extrusionOk="0">
                  <a:moveTo>
                    <a:pt x="150" y="1"/>
                  </a:moveTo>
                  <a:lnTo>
                    <a:pt x="150" y="1"/>
                  </a:lnTo>
                  <a:cubicBezTo>
                    <a:pt x="171" y="22"/>
                    <a:pt x="184" y="25"/>
                    <a:pt x="202" y="26"/>
                  </a:cubicBezTo>
                  <a:lnTo>
                    <a:pt x="202" y="26"/>
                  </a:lnTo>
                  <a:cubicBezTo>
                    <a:pt x="184" y="17"/>
                    <a:pt x="167" y="9"/>
                    <a:pt x="150" y="1"/>
                  </a:cubicBezTo>
                  <a:close/>
                  <a:moveTo>
                    <a:pt x="202" y="26"/>
                  </a:moveTo>
                  <a:cubicBezTo>
                    <a:pt x="866" y="355"/>
                    <a:pt x="2335" y="1412"/>
                    <a:pt x="1959" y="4291"/>
                  </a:cubicBezTo>
                  <a:cubicBezTo>
                    <a:pt x="1485" y="7957"/>
                    <a:pt x="250" y="7384"/>
                    <a:pt x="1" y="9791"/>
                  </a:cubicBezTo>
                  <a:cubicBezTo>
                    <a:pt x="51" y="9778"/>
                    <a:pt x="88" y="9778"/>
                    <a:pt x="113" y="9766"/>
                  </a:cubicBezTo>
                  <a:cubicBezTo>
                    <a:pt x="125" y="9466"/>
                    <a:pt x="275" y="8544"/>
                    <a:pt x="1422" y="7384"/>
                  </a:cubicBezTo>
                  <a:cubicBezTo>
                    <a:pt x="2657" y="6162"/>
                    <a:pt x="4428" y="1597"/>
                    <a:pt x="213" y="26"/>
                  </a:cubicBezTo>
                  <a:cubicBezTo>
                    <a:pt x="209" y="26"/>
                    <a:pt x="205" y="26"/>
                    <a:pt x="202" y="26"/>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8"/>
            <p:cNvSpPr/>
            <p:nvPr/>
          </p:nvSpPr>
          <p:spPr>
            <a:xfrm>
              <a:off x="4310000" y="3097545"/>
              <a:ext cx="94318" cy="494517"/>
            </a:xfrm>
            <a:custGeom>
              <a:avLst/>
              <a:gdLst/>
              <a:ahLst/>
              <a:cxnLst/>
              <a:rect l="l" t="t" r="r" b="b"/>
              <a:pathLst>
                <a:path w="1884" h="9878" extrusionOk="0">
                  <a:moveTo>
                    <a:pt x="1" y="0"/>
                  </a:moveTo>
                  <a:cubicBezTo>
                    <a:pt x="1" y="1"/>
                    <a:pt x="849" y="1709"/>
                    <a:pt x="474" y="4191"/>
                  </a:cubicBezTo>
                  <a:cubicBezTo>
                    <a:pt x="138" y="6485"/>
                    <a:pt x="38" y="9441"/>
                    <a:pt x="26" y="9877"/>
                  </a:cubicBezTo>
                  <a:cubicBezTo>
                    <a:pt x="75" y="9877"/>
                    <a:pt x="100" y="9877"/>
                    <a:pt x="150" y="9865"/>
                  </a:cubicBezTo>
                  <a:cubicBezTo>
                    <a:pt x="250" y="9304"/>
                    <a:pt x="711" y="6747"/>
                    <a:pt x="1148" y="5612"/>
                  </a:cubicBezTo>
                  <a:cubicBezTo>
                    <a:pt x="1634" y="4328"/>
                    <a:pt x="1884" y="1248"/>
                    <a:pt x="1"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8"/>
            <p:cNvSpPr/>
            <p:nvPr/>
          </p:nvSpPr>
          <p:spPr>
            <a:xfrm>
              <a:off x="4204468" y="3097545"/>
              <a:ext cx="94969" cy="494517"/>
            </a:xfrm>
            <a:custGeom>
              <a:avLst/>
              <a:gdLst/>
              <a:ahLst/>
              <a:cxnLst/>
              <a:rect l="l" t="t" r="r" b="b"/>
              <a:pathLst>
                <a:path w="1897" h="9878" extrusionOk="0">
                  <a:moveTo>
                    <a:pt x="1897" y="0"/>
                  </a:moveTo>
                  <a:lnTo>
                    <a:pt x="1897" y="0"/>
                  </a:lnTo>
                  <a:cubicBezTo>
                    <a:pt x="1" y="1248"/>
                    <a:pt x="250" y="4328"/>
                    <a:pt x="749" y="5612"/>
                  </a:cubicBezTo>
                  <a:cubicBezTo>
                    <a:pt x="1186" y="6747"/>
                    <a:pt x="1647" y="9304"/>
                    <a:pt x="1747" y="9865"/>
                  </a:cubicBezTo>
                  <a:cubicBezTo>
                    <a:pt x="1772" y="9865"/>
                    <a:pt x="1822" y="9865"/>
                    <a:pt x="1872" y="9877"/>
                  </a:cubicBezTo>
                  <a:cubicBezTo>
                    <a:pt x="1847" y="9441"/>
                    <a:pt x="1759" y="6498"/>
                    <a:pt x="1423" y="4191"/>
                  </a:cubicBezTo>
                  <a:cubicBezTo>
                    <a:pt x="1049" y="1709"/>
                    <a:pt x="1897" y="1"/>
                    <a:pt x="189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8"/>
            <p:cNvSpPr/>
            <p:nvPr/>
          </p:nvSpPr>
          <p:spPr>
            <a:xfrm>
              <a:off x="4059637" y="3099397"/>
              <a:ext cx="221076" cy="490813"/>
            </a:xfrm>
            <a:custGeom>
              <a:avLst/>
              <a:gdLst/>
              <a:ahLst/>
              <a:cxnLst/>
              <a:rect l="l" t="t" r="r" b="b"/>
              <a:pathLst>
                <a:path w="4416" h="9804" extrusionOk="0">
                  <a:moveTo>
                    <a:pt x="4291" y="1"/>
                  </a:moveTo>
                  <a:cubicBezTo>
                    <a:pt x="4278" y="1"/>
                    <a:pt x="4266" y="1"/>
                    <a:pt x="4228" y="13"/>
                  </a:cubicBezTo>
                  <a:cubicBezTo>
                    <a:pt x="1" y="1610"/>
                    <a:pt x="1784" y="6162"/>
                    <a:pt x="3006" y="7396"/>
                  </a:cubicBezTo>
                  <a:cubicBezTo>
                    <a:pt x="4154" y="8556"/>
                    <a:pt x="4291" y="9466"/>
                    <a:pt x="4316" y="9778"/>
                  </a:cubicBezTo>
                  <a:cubicBezTo>
                    <a:pt x="4341" y="9791"/>
                    <a:pt x="4378" y="9791"/>
                    <a:pt x="4415" y="9803"/>
                  </a:cubicBezTo>
                  <a:cubicBezTo>
                    <a:pt x="4154" y="7396"/>
                    <a:pt x="2944" y="7970"/>
                    <a:pt x="2470" y="4303"/>
                  </a:cubicBezTo>
                  <a:cubicBezTo>
                    <a:pt x="2096" y="1323"/>
                    <a:pt x="3655" y="300"/>
                    <a:pt x="4291"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8"/>
            <p:cNvSpPr/>
            <p:nvPr/>
          </p:nvSpPr>
          <p:spPr>
            <a:xfrm>
              <a:off x="4261940" y="3567031"/>
              <a:ext cx="85557" cy="25031"/>
            </a:xfrm>
            <a:custGeom>
              <a:avLst/>
              <a:gdLst/>
              <a:ahLst/>
              <a:cxnLst/>
              <a:rect l="l" t="t" r="r" b="b"/>
              <a:pathLst>
                <a:path w="1709" h="500" extrusionOk="0">
                  <a:moveTo>
                    <a:pt x="1709" y="1"/>
                  </a:moveTo>
                  <a:lnTo>
                    <a:pt x="1709" y="1"/>
                  </a:lnTo>
                  <a:cubicBezTo>
                    <a:pt x="1385" y="55"/>
                    <a:pt x="1087" y="73"/>
                    <a:pt x="834" y="73"/>
                  </a:cubicBezTo>
                  <a:cubicBezTo>
                    <a:pt x="327" y="73"/>
                    <a:pt x="0" y="1"/>
                    <a:pt x="0" y="1"/>
                  </a:cubicBezTo>
                  <a:lnTo>
                    <a:pt x="0" y="1"/>
                  </a:lnTo>
                  <a:cubicBezTo>
                    <a:pt x="63" y="362"/>
                    <a:pt x="113" y="475"/>
                    <a:pt x="861" y="499"/>
                  </a:cubicBezTo>
                  <a:cubicBezTo>
                    <a:pt x="1597" y="475"/>
                    <a:pt x="1659" y="362"/>
                    <a:pt x="1709"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8"/>
            <p:cNvSpPr/>
            <p:nvPr/>
          </p:nvSpPr>
          <p:spPr>
            <a:xfrm>
              <a:off x="2297137" y="4461698"/>
              <a:ext cx="9412" cy="398397"/>
            </a:xfrm>
            <a:custGeom>
              <a:avLst/>
              <a:gdLst/>
              <a:ahLst/>
              <a:cxnLst/>
              <a:rect l="l" t="t" r="r" b="b"/>
              <a:pathLst>
                <a:path w="188" h="7958" extrusionOk="0">
                  <a:moveTo>
                    <a:pt x="1" y="1"/>
                  </a:moveTo>
                  <a:lnTo>
                    <a:pt x="1" y="7957"/>
                  </a:lnTo>
                  <a:lnTo>
                    <a:pt x="188" y="7957"/>
                  </a:lnTo>
                  <a:lnTo>
                    <a:pt x="188" y="1"/>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8"/>
            <p:cNvSpPr/>
            <p:nvPr/>
          </p:nvSpPr>
          <p:spPr>
            <a:xfrm>
              <a:off x="2206023" y="4535390"/>
              <a:ext cx="9412" cy="325957"/>
            </a:xfrm>
            <a:custGeom>
              <a:avLst/>
              <a:gdLst/>
              <a:ahLst/>
              <a:cxnLst/>
              <a:rect l="l" t="t" r="r" b="b"/>
              <a:pathLst>
                <a:path w="188" h="6511" extrusionOk="0">
                  <a:moveTo>
                    <a:pt x="0" y="0"/>
                  </a:moveTo>
                  <a:lnTo>
                    <a:pt x="0" y="6510"/>
                  </a:lnTo>
                  <a:lnTo>
                    <a:pt x="187" y="6510"/>
                  </a:lnTo>
                  <a:lnTo>
                    <a:pt x="187"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2113608" y="4605928"/>
              <a:ext cx="9412" cy="254167"/>
            </a:xfrm>
            <a:custGeom>
              <a:avLst/>
              <a:gdLst/>
              <a:ahLst/>
              <a:cxnLst/>
              <a:rect l="l" t="t" r="r" b="b"/>
              <a:pathLst>
                <a:path w="188" h="5077" extrusionOk="0">
                  <a:moveTo>
                    <a:pt x="0" y="0"/>
                  </a:moveTo>
                  <a:lnTo>
                    <a:pt x="0" y="5076"/>
                  </a:lnTo>
                  <a:lnTo>
                    <a:pt x="187" y="5076"/>
                  </a:lnTo>
                  <a:lnTo>
                    <a:pt x="187"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2021843" y="4674614"/>
              <a:ext cx="9412" cy="186082"/>
            </a:xfrm>
            <a:custGeom>
              <a:avLst/>
              <a:gdLst/>
              <a:ahLst/>
              <a:cxnLst/>
              <a:rect l="l" t="t" r="r" b="b"/>
              <a:pathLst>
                <a:path w="188" h="3717" extrusionOk="0">
                  <a:moveTo>
                    <a:pt x="0" y="0"/>
                  </a:moveTo>
                  <a:lnTo>
                    <a:pt x="0" y="3717"/>
                  </a:lnTo>
                  <a:lnTo>
                    <a:pt x="187" y="3717"/>
                  </a:lnTo>
                  <a:lnTo>
                    <a:pt x="187"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1930028" y="4733287"/>
              <a:ext cx="9412" cy="126808"/>
            </a:xfrm>
            <a:custGeom>
              <a:avLst/>
              <a:gdLst/>
              <a:ahLst/>
              <a:cxnLst/>
              <a:rect l="l" t="t" r="r" b="b"/>
              <a:pathLst>
                <a:path w="188" h="2533" extrusionOk="0">
                  <a:moveTo>
                    <a:pt x="1" y="1"/>
                  </a:moveTo>
                  <a:lnTo>
                    <a:pt x="1" y="2532"/>
                  </a:lnTo>
                  <a:lnTo>
                    <a:pt x="188" y="2532"/>
                  </a:lnTo>
                  <a:lnTo>
                    <a:pt x="188" y="1"/>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8"/>
            <p:cNvSpPr/>
            <p:nvPr/>
          </p:nvSpPr>
          <p:spPr>
            <a:xfrm>
              <a:off x="1689028" y="4367430"/>
              <a:ext cx="708084" cy="497621"/>
            </a:xfrm>
            <a:custGeom>
              <a:avLst/>
              <a:gdLst/>
              <a:ahLst/>
              <a:cxnLst/>
              <a:rect l="l" t="t" r="r" b="b"/>
              <a:pathLst>
                <a:path w="14144" h="9940" extrusionOk="0">
                  <a:moveTo>
                    <a:pt x="13881" y="1"/>
                  </a:moveTo>
                  <a:cubicBezTo>
                    <a:pt x="13806" y="63"/>
                    <a:pt x="7583" y="6573"/>
                    <a:pt x="1" y="9603"/>
                  </a:cubicBezTo>
                  <a:lnTo>
                    <a:pt x="138" y="9940"/>
                  </a:lnTo>
                  <a:cubicBezTo>
                    <a:pt x="7783" y="6872"/>
                    <a:pt x="14081" y="325"/>
                    <a:pt x="14143" y="250"/>
                  </a:cubicBezTo>
                  <a:lnTo>
                    <a:pt x="13881"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a:off x="1780842" y="4426754"/>
              <a:ext cx="616870" cy="434593"/>
            </a:xfrm>
            <a:custGeom>
              <a:avLst/>
              <a:gdLst/>
              <a:ahLst/>
              <a:cxnLst/>
              <a:rect l="l" t="t" r="r" b="b"/>
              <a:pathLst>
                <a:path w="12322" h="8681" extrusionOk="0">
                  <a:moveTo>
                    <a:pt x="12197" y="0"/>
                  </a:moveTo>
                  <a:cubicBezTo>
                    <a:pt x="12147" y="50"/>
                    <a:pt x="7745" y="4602"/>
                    <a:pt x="0" y="8518"/>
                  </a:cubicBezTo>
                  <a:lnTo>
                    <a:pt x="88" y="8680"/>
                  </a:lnTo>
                  <a:cubicBezTo>
                    <a:pt x="7845" y="4752"/>
                    <a:pt x="12272" y="175"/>
                    <a:pt x="12322" y="125"/>
                  </a:cubicBezTo>
                  <a:lnTo>
                    <a:pt x="12197"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a:off x="2380190" y="4364326"/>
              <a:ext cx="26884" cy="499474"/>
            </a:xfrm>
            <a:custGeom>
              <a:avLst/>
              <a:gdLst/>
              <a:ahLst/>
              <a:cxnLst/>
              <a:rect l="l" t="t" r="r" b="b"/>
              <a:pathLst>
                <a:path w="537" h="9977" extrusionOk="0">
                  <a:moveTo>
                    <a:pt x="0" y="0"/>
                  </a:moveTo>
                  <a:lnTo>
                    <a:pt x="0" y="9977"/>
                  </a:lnTo>
                  <a:lnTo>
                    <a:pt x="537" y="9977"/>
                  </a:lnTo>
                  <a:lnTo>
                    <a:pt x="537"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a:off x="2659890" y="4882123"/>
              <a:ext cx="1186281" cy="95970"/>
            </a:xfrm>
            <a:custGeom>
              <a:avLst/>
              <a:gdLst/>
              <a:ahLst/>
              <a:cxnLst/>
              <a:rect l="l" t="t" r="r" b="b"/>
              <a:pathLst>
                <a:path w="23696" h="1917" extrusionOk="0">
                  <a:moveTo>
                    <a:pt x="11405" y="0"/>
                  </a:moveTo>
                  <a:cubicBezTo>
                    <a:pt x="9605" y="0"/>
                    <a:pt x="8020" y="100"/>
                    <a:pt x="6697" y="233"/>
                  </a:cubicBezTo>
                  <a:cubicBezTo>
                    <a:pt x="2545" y="669"/>
                    <a:pt x="25" y="1530"/>
                    <a:pt x="1" y="1542"/>
                  </a:cubicBezTo>
                  <a:lnTo>
                    <a:pt x="125" y="1904"/>
                  </a:lnTo>
                  <a:cubicBezTo>
                    <a:pt x="138" y="1904"/>
                    <a:pt x="2632" y="1043"/>
                    <a:pt x="6747" y="619"/>
                  </a:cubicBezTo>
                  <a:cubicBezTo>
                    <a:pt x="8047" y="487"/>
                    <a:pt x="9605" y="390"/>
                    <a:pt x="11373" y="390"/>
                  </a:cubicBezTo>
                  <a:cubicBezTo>
                    <a:pt x="14779" y="390"/>
                    <a:pt x="18966" y="750"/>
                    <a:pt x="23596" y="1916"/>
                  </a:cubicBezTo>
                  <a:lnTo>
                    <a:pt x="23696" y="1530"/>
                  </a:lnTo>
                  <a:cubicBezTo>
                    <a:pt x="19042" y="360"/>
                    <a:pt x="14834" y="0"/>
                    <a:pt x="11405"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8"/>
            <p:cNvSpPr/>
            <p:nvPr/>
          </p:nvSpPr>
          <p:spPr>
            <a:xfrm>
              <a:off x="3445921" y="4893136"/>
              <a:ext cx="400250" cy="84956"/>
            </a:xfrm>
            <a:custGeom>
              <a:avLst/>
              <a:gdLst/>
              <a:ahLst/>
              <a:cxnLst/>
              <a:rect l="l" t="t" r="r" b="b"/>
              <a:pathLst>
                <a:path w="7995" h="1697" extrusionOk="0">
                  <a:moveTo>
                    <a:pt x="26" y="0"/>
                  </a:moveTo>
                  <a:lnTo>
                    <a:pt x="26" y="0"/>
                  </a:lnTo>
                  <a:cubicBezTo>
                    <a:pt x="263" y="137"/>
                    <a:pt x="1" y="362"/>
                    <a:pt x="1" y="362"/>
                  </a:cubicBezTo>
                  <a:cubicBezTo>
                    <a:pt x="2420" y="574"/>
                    <a:pt x="5064" y="985"/>
                    <a:pt x="7895" y="1696"/>
                  </a:cubicBezTo>
                  <a:lnTo>
                    <a:pt x="7995" y="1335"/>
                  </a:lnTo>
                  <a:cubicBezTo>
                    <a:pt x="5139" y="624"/>
                    <a:pt x="2457" y="200"/>
                    <a:pt x="26"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8"/>
            <p:cNvSpPr/>
            <p:nvPr/>
          </p:nvSpPr>
          <p:spPr>
            <a:xfrm>
              <a:off x="2656786" y="4836916"/>
              <a:ext cx="1192489" cy="37497"/>
            </a:xfrm>
            <a:custGeom>
              <a:avLst/>
              <a:gdLst/>
              <a:ahLst/>
              <a:cxnLst/>
              <a:rect l="l" t="t" r="r" b="b"/>
              <a:pathLst>
                <a:path w="23820" h="749" extrusionOk="0">
                  <a:moveTo>
                    <a:pt x="0" y="1"/>
                  </a:moveTo>
                  <a:lnTo>
                    <a:pt x="0" y="749"/>
                  </a:lnTo>
                  <a:lnTo>
                    <a:pt x="23820" y="749"/>
                  </a:lnTo>
                  <a:lnTo>
                    <a:pt x="23820"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8"/>
            <p:cNvSpPr/>
            <p:nvPr/>
          </p:nvSpPr>
          <p:spPr>
            <a:xfrm>
              <a:off x="3427798" y="4836916"/>
              <a:ext cx="420875" cy="37497"/>
            </a:xfrm>
            <a:custGeom>
              <a:avLst/>
              <a:gdLst/>
              <a:ahLst/>
              <a:cxnLst/>
              <a:rect l="l" t="t" r="r" b="b"/>
              <a:pathLst>
                <a:path w="8407" h="749" extrusionOk="0">
                  <a:moveTo>
                    <a:pt x="1" y="1"/>
                  </a:moveTo>
                  <a:cubicBezTo>
                    <a:pt x="674" y="250"/>
                    <a:pt x="363" y="749"/>
                    <a:pt x="363" y="749"/>
                  </a:cubicBezTo>
                  <a:lnTo>
                    <a:pt x="8406" y="749"/>
                  </a:lnTo>
                  <a:lnTo>
                    <a:pt x="8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a:off x="2609927" y="4271911"/>
              <a:ext cx="1286206" cy="4406"/>
            </a:xfrm>
            <a:custGeom>
              <a:avLst/>
              <a:gdLst/>
              <a:ahLst/>
              <a:cxnLst/>
              <a:rect l="l" t="t" r="r" b="b"/>
              <a:pathLst>
                <a:path w="25692" h="88" extrusionOk="0">
                  <a:moveTo>
                    <a:pt x="1" y="0"/>
                  </a:moveTo>
                  <a:lnTo>
                    <a:pt x="1" y="88"/>
                  </a:lnTo>
                  <a:lnTo>
                    <a:pt x="25691" y="88"/>
                  </a:lnTo>
                  <a:lnTo>
                    <a:pt x="25691"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a:off x="2609927" y="4298744"/>
              <a:ext cx="1286206" cy="18773"/>
            </a:xfrm>
            <a:custGeom>
              <a:avLst/>
              <a:gdLst/>
              <a:ahLst/>
              <a:cxnLst/>
              <a:rect l="l" t="t" r="r" b="b"/>
              <a:pathLst>
                <a:path w="25692" h="375" extrusionOk="0">
                  <a:moveTo>
                    <a:pt x="1" y="1"/>
                  </a:moveTo>
                  <a:lnTo>
                    <a:pt x="1" y="375"/>
                  </a:lnTo>
                  <a:lnTo>
                    <a:pt x="25691" y="375"/>
                  </a:lnTo>
                  <a:lnTo>
                    <a:pt x="25691" y="1"/>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a:off x="3397210" y="4299395"/>
              <a:ext cx="450813" cy="18773"/>
            </a:xfrm>
            <a:custGeom>
              <a:avLst/>
              <a:gdLst/>
              <a:ahLst/>
              <a:cxnLst/>
              <a:rect l="l" t="t" r="r" b="b"/>
              <a:pathLst>
                <a:path w="9005" h="375" extrusionOk="0">
                  <a:moveTo>
                    <a:pt x="1" y="0"/>
                  </a:moveTo>
                  <a:cubicBezTo>
                    <a:pt x="338" y="100"/>
                    <a:pt x="250" y="374"/>
                    <a:pt x="250" y="374"/>
                  </a:cubicBezTo>
                  <a:lnTo>
                    <a:pt x="9005" y="374"/>
                  </a:lnTo>
                  <a:lnTo>
                    <a:pt x="9005"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4198861" y="4461698"/>
              <a:ext cx="9412" cy="398397"/>
            </a:xfrm>
            <a:custGeom>
              <a:avLst/>
              <a:gdLst/>
              <a:ahLst/>
              <a:cxnLst/>
              <a:rect l="l" t="t" r="r" b="b"/>
              <a:pathLst>
                <a:path w="188" h="7958" extrusionOk="0">
                  <a:moveTo>
                    <a:pt x="1" y="1"/>
                  </a:moveTo>
                  <a:lnTo>
                    <a:pt x="1" y="7957"/>
                  </a:lnTo>
                  <a:lnTo>
                    <a:pt x="188" y="7957"/>
                  </a:lnTo>
                  <a:lnTo>
                    <a:pt x="188" y="1"/>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4291276" y="4535390"/>
              <a:ext cx="9412" cy="325957"/>
            </a:xfrm>
            <a:custGeom>
              <a:avLst/>
              <a:gdLst/>
              <a:ahLst/>
              <a:cxnLst/>
              <a:rect l="l" t="t" r="r" b="b"/>
              <a:pathLst>
                <a:path w="188" h="6511" extrusionOk="0">
                  <a:moveTo>
                    <a:pt x="0" y="0"/>
                  </a:moveTo>
                  <a:lnTo>
                    <a:pt x="0" y="6510"/>
                  </a:lnTo>
                  <a:lnTo>
                    <a:pt x="188" y="6510"/>
                  </a:lnTo>
                  <a:lnTo>
                    <a:pt x="188"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4382440" y="4605928"/>
              <a:ext cx="9412" cy="254167"/>
            </a:xfrm>
            <a:custGeom>
              <a:avLst/>
              <a:gdLst/>
              <a:ahLst/>
              <a:cxnLst/>
              <a:rect l="l" t="t" r="r" b="b"/>
              <a:pathLst>
                <a:path w="188" h="5077" extrusionOk="0">
                  <a:moveTo>
                    <a:pt x="0" y="0"/>
                  </a:moveTo>
                  <a:lnTo>
                    <a:pt x="0" y="5076"/>
                  </a:lnTo>
                  <a:lnTo>
                    <a:pt x="187" y="5076"/>
                  </a:lnTo>
                  <a:lnTo>
                    <a:pt x="187"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4474205" y="4674614"/>
              <a:ext cx="9412" cy="186082"/>
            </a:xfrm>
            <a:custGeom>
              <a:avLst/>
              <a:gdLst/>
              <a:ahLst/>
              <a:cxnLst/>
              <a:rect l="l" t="t" r="r" b="b"/>
              <a:pathLst>
                <a:path w="188" h="3717" extrusionOk="0">
                  <a:moveTo>
                    <a:pt x="0" y="0"/>
                  </a:moveTo>
                  <a:lnTo>
                    <a:pt x="0" y="3717"/>
                  </a:lnTo>
                  <a:lnTo>
                    <a:pt x="188" y="3717"/>
                  </a:lnTo>
                  <a:lnTo>
                    <a:pt x="188"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a:off x="4566620" y="4733287"/>
              <a:ext cx="9412" cy="126808"/>
            </a:xfrm>
            <a:custGeom>
              <a:avLst/>
              <a:gdLst/>
              <a:ahLst/>
              <a:cxnLst/>
              <a:rect l="l" t="t" r="r" b="b"/>
              <a:pathLst>
                <a:path w="188" h="2533" extrusionOk="0">
                  <a:moveTo>
                    <a:pt x="0" y="1"/>
                  </a:moveTo>
                  <a:lnTo>
                    <a:pt x="0" y="2532"/>
                  </a:lnTo>
                  <a:lnTo>
                    <a:pt x="187" y="2532"/>
                  </a:lnTo>
                  <a:lnTo>
                    <a:pt x="187" y="1"/>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a:off x="4108949" y="4367430"/>
              <a:ext cx="708084" cy="497621"/>
            </a:xfrm>
            <a:custGeom>
              <a:avLst/>
              <a:gdLst/>
              <a:ahLst/>
              <a:cxnLst/>
              <a:rect l="l" t="t" r="r" b="b"/>
              <a:pathLst>
                <a:path w="14144" h="9940" extrusionOk="0">
                  <a:moveTo>
                    <a:pt x="263" y="1"/>
                  </a:moveTo>
                  <a:lnTo>
                    <a:pt x="1" y="250"/>
                  </a:lnTo>
                  <a:cubicBezTo>
                    <a:pt x="51" y="325"/>
                    <a:pt x="6349" y="6872"/>
                    <a:pt x="14006" y="9940"/>
                  </a:cubicBezTo>
                  <a:lnTo>
                    <a:pt x="14143" y="9603"/>
                  </a:lnTo>
                  <a:cubicBezTo>
                    <a:pt x="6561" y="6573"/>
                    <a:pt x="325" y="63"/>
                    <a:pt x="263"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8"/>
            <p:cNvSpPr/>
            <p:nvPr/>
          </p:nvSpPr>
          <p:spPr>
            <a:xfrm>
              <a:off x="4108348" y="4426754"/>
              <a:ext cx="616870" cy="434593"/>
            </a:xfrm>
            <a:custGeom>
              <a:avLst/>
              <a:gdLst/>
              <a:ahLst/>
              <a:cxnLst/>
              <a:rect l="l" t="t" r="r" b="b"/>
              <a:pathLst>
                <a:path w="12322" h="8681" extrusionOk="0">
                  <a:moveTo>
                    <a:pt x="125" y="0"/>
                  </a:moveTo>
                  <a:lnTo>
                    <a:pt x="0" y="125"/>
                  </a:lnTo>
                  <a:cubicBezTo>
                    <a:pt x="38" y="175"/>
                    <a:pt x="4478" y="4752"/>
                    <a:pt x="12235" y="8680"/>
                  </a:cubicBezTo>
                  <a:lnTo>
                    <a:pt x="12322" y="8518"/>
                  </a:lnTo>
                  <a:cubicBezTo>
                    <a:pt x="4590" y="4602"/>
                    <a:pt x="175" y="50"/>
                    <a:pt x="125"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8"/>
            <p:cNvSpPr/>
            <p:nvPr/>
          </p:nvSpPr>
          <p:spPr>
            <a:xfrm>
              <a:off x="4098335" y="4364326"/>
              <a:ext cx="26283" cy="499474"/>
            </a:xfrm>
            <a:custGeom>
              <a:avLst/>
              <a:gdLst/>
              <a:ahLst/>
              <a:cxnLst/>
              <a:rect l="l" t="t" r="r" b="b"/>
              <a:pathLst>
                <a:path w="525" h="9977" extrusionOk="0">
                  <a:moveTo>
                    <a:pt x="1" y="0"/>
                  </a:moveTo>
                  <a:lnTo>
                    <a:pt x="1" y="9977"/>
                  </a:lnTo>
                  <a:lnTo>
                    <a:pt x="525" y="9977"/>
                  </a:lnTo>
                  <a:lnTo>
                    <a:pt x="525"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8"/>
            <p:cNvSpPr/>
            <p:nvPr/>
          </p:nvSpPr>
          <p:spPr>
            <a:xfrm>
              <a:off x="4098335" y="4847530"/>
              <a:ext cx="761751" cy="45006"/>
            </a:xfrm>
            <a:custGeom>
              <a:avLst/>
              <a:gdLst/>
              <a:ahLst/>
              <a:cxnLst/>
              <a:rect l="l" t="t" r="r" b="b"/>
              <a:pathLst>
                <a:path w="15216" h="899" extrusionOk="0">
                  <a:moveTo>
                    <a:pt x="1" y="1"/>
                  </a:moveTo>
                  <a:lnTo>
                    <a:pt x="1" y="899"/>
                  </a:lnTo>
                  <a:lnTo>
                    <a:pt x="15216" y="899"/>
                  </a:lnTo>
                  <a:lnTo>
                    <a:pt x="15216"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8"/>
            <p:cNvSpPr/>
            <p:nvPr/>
          </p:nvSpPr>
          <p:spPr>
            <a:xfrm>
              <a:off x="4334981" y="4558469"/>
              <a:ext cx="525756" cy="334718"/>
            </a:xfrm>
            <a:custGeom>
              <a:avLst/>
              <a:gdLst/>
              <a:ahLst/>
              <a:cxnLst/>
              <a:rect l="l" t="t" r="r" b="b"/>
              <a:pathLst>
                <a:path w="10502" h="6686" extrusionOk="0">
                  <a:moveTo>
                    <a:pt x="0" y="1"/>
                  </a:moveTo>
                  <a:cubicBezTo>
                    <a:pt x="138" y="110"/>
                    <a:pt x="278" y="221"/>
                    <a:pt x="421" y="332"/>
                  </a:cubicBezTo>
                  <a:lnTo>
                    <a:pt x="421" y="332"/>
                  </a:lnTo>
                  <a:cubicBezTo>
                    <a:pt x="286" y="223"/>
                    <a:pt x="146" y="112"/>
                    <a:pt x="0" y="1"/>
                  </a:cubicBezTo>
                  <a:close/>
                  <a:moveTo>
                    <a:pt x="4802" y="4465"/>
                  </a:moveTo>
                  <a:cubicBezTo>
                    <a:pt x="5550" y="4902"/>
                    <a:pt x="6336" y="5338"/>
                    <a:pt x="7184" y="5775"/>
                  </a:cubicBezTo>
                  <a:lnTo>
                    <a:pt x="4802" y="5775"/>
                  </a:lnTo>
                  <a:lnTo>
                    <a:pt x="4802" y="4465"/>
                  </a:lnTo>
                  <a:close/>
                  <a:moveTo>
                    <a:pt x="4802" y="3779"/>
                  </a:moveTo>
                  <a:cubicBezTo>
                    <a:pt x="6012" y="4515"/>
                    <a:pt x="7296" y="5201"/>
                    <a:pt x="8630" y="5775"/>
                  </a:cubicBezTo>
                  <a:lnTo>
                    <a:pt x="7570" y="5775"/>
                  </a:lnTo>
                  <a:cubicBezTo>
                    <a:pt x="6585" y="5276"/>
                    <a:pt x="5675" y="4765"/>
                    <a:pt x="4802" y="4266"/>
                  </a:cubicBezTo>
                  <a:lnTo>
                    <a:pt x="4802" y="3779"/>
                  </a:lnTo>
                  <a:close/>
                  <a:moveTo>
                    <a:pt x="421" y="332"/>
                  </a:moveTo>
                  <a:cubicBezTo>
                    <a:pt x="1222" y="984"/>
                    <a:pt x="1838" y="1603"/>
                    <a:pt x="2308" y="2158"/>
                  </a:cubicBezTo>
                  <a:cubicBezTo>
                    <a:pt x="2457" y="2270"/>
                    <a:pt x="2632" y="2383"/>
                    <a:pt x="2781" y="2507"/>
                  </a:cubicBezTo>
                  <a:lnTo>
                    <a:pt x="2781" y="2794"/>
                  </a:lnTo>
                  <a:cubicBezTo>
                    <a:pt x="2844" y="2894"/>
                    <a:pt x="2906" y="2981"/>
                    <a:pt x="2969" y="3069"/>
                  </a:cubicBezTo>
                  <a:lnTo>
                    <a:pt x="2969" y="2632"/>
                  </a:lnTo>
                  <a:cubicBezTo>
                    <a:pt x="3505" y="2981"/>
                    <a:pt x="4054" y="3343"/>
                    <a:pt x="4627" y="3692"/>
                  </a:cubicBezTo>
                  <a:lnTo>
                    <a:pt x="4627" y="4166"/>
                  </a:lnTo>
                  <a:cubicBezTo>
                    <a:pt x="4078" y="3842"/>
                    <a:pt x="3567" y="3530"/>
                    <a:pt x="3068" y="3206"/>
                  </a:cubicBezTo>
                  <a:lnTo>
                    <a:pt x="3068" y="3206"/>
                  </a:lnTo>
                  <a:lnTo>
                    <a:pt x="3255" y="3530"/>
                  </a:lnTo>
                  <a:cubicBezTo>
                    <a:pt x="3692" y="3817"/>
                    <a:pt x="4153" y="4091"/>
                    <a:pt x="4627" y="4378"/>
                  </a:cubicBezTo>
                  <a:lnTo>
                    <a:pt x="4627" y="5787"/>
                  </a:lnTo>
                  <a:lnTo>
                    <a:pt x="3717" y="5787"/>
                  </a:lnTo>
                  <a:cubicBezTo>
                    <a:pt x="3630" y="6386"/>
                    <a:pt x="3343" y="6685"/>
                    <a:pt x="3343" y="6685"/>
                  </a:cubicBezTo>
                  <a:lnTo>
                    <a:pt x="10501" y="6685"/>
                  </a:lnTo>
                  <a:lnTo>
                    <a:pt x="10501" y="5775"/>
                  </a:lnTo>
                  <a:lnTo>
                    <a:pt x="9553" y="5775"/>
                  </a:lnTo>
                  <a:cubicBezTo>
                    <a:pt x="6067" y="4361"/>
                    <a:pt x="2848" y="2225"/>
                    <a:pt x="421" y="3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8"/>
            <p:cNvSpPr/>
            <p:nvPr/>
          </p:nvSpPr>
          <p:spPr>
            <a:xfrm>
              <a:off x="3848624" y="4260046"/>
              <a:ext cx="256670" cy="631889"/>
            </a:xfrm>
            <a:custGeom>
              <a:avLst/>
              <a:gdLst/>
              <a:ahLst/>
              <a:cxnLst/>
              <a:rect l="l" t="t" r="r" b="b"/>
              <a:pathLst>
                <a:path w="5127" h="12622" extrusionOk="0">
                  <a:moveTo>
                    <a:pt x="0" y="0"/>
                  </a:moveTo>
                  <a:lnTo>
                    <a:pt x="0" y="12621"/>
                  </a:lnTo>
                  <a:lnTo>
                    <a:pt x="5126" y="12621"/>
                  </a:lnTo>
                  <a:lnTo>
                    <a:pt x="5126"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8"/>
            <p:cNvSpPr/>
            <p:nvPr/>
          </p:nvSpPr>
          <p:spPr>
            <a:xfrm>
              <a:off x="3879212" y="4192011"/>
              <a:ext cx="194243" cy="68085"/>
            </a:xfrm>
            <a:custGeom>
              <a:avLst/>
              <a:gdLst/>
              <a:ahLst/>
              <a:cxnLst/>
              <a:rect l="l" t="t" r="r" b="b"/>
              <a:pathLst>
                <a:path w="3880" h="1360" extrusionOk="0">
                  <a:moveTo>
                    <a:pt x="1" y="0"/>
                  </a:moveTo>
                  <a:lnTo>
                    <a:pt x="1" y="1359"/>
                  </a:lnTo>
                  <a:lnTo>
                    <a:pt x="3879" y="1359"/>
                  </a:lnTo>
                  <a:lnTo>
                    <a:pt x="3879"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8"/>
            <p:cNvSpPr/>
            <p:nvPr/>
          </p:nvSpPr>
          <p:spPr>
            <a:xfrm>
              <a:off x="3879212" y="3704402"/>
              <a:ext cx="194243" cy="487659"/>
            </a:xfrm>
            <a:custGeom>
              <a:avLst/>
              <a:gdLst/>
              <a:ahLst/>
              <a:cxnLst/>
              <a:rect l="l" t="t" r="r" b="b"/>
              <a:pathLst>
                <a:path w="3880" h="9741" extrusionOk="0">
                  <a:moveTo>
                    <a:pt x="1934" y="0"/>
                  </a:moveTo>
                  <a:cubicBezTo>
                    <a:pt x="1934" y="5276"/>
                    <a:pt x="1" y="9740"/>
                    <a:pt x="1" y="9740"/>
                  </a:cubicBezTo>
                  <a:lnTo>
                    <a:pt x="3867" y="9740"/>
                  </a:lnTo>
                  <a:cubicBezTo>
                    <a:pt x="3879" y="9740"/>
                    <a:pt x="1934" y="5276"/>
                    <a:pt x="1934"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8"/>
            <p:cNvSpPr/>
            <p:nvPr/>
          </p:nvSpPr>
          <p:spPr>
            <a:xfrm>
              <a:off x="3848624" y="4199470"/>
              <a:ext cx="63129" cy="60626"/>
            </a:xfrm>
            <a:custGeom>
              <a:avLst/>
              <a:gdLst/>
              <a:ahLst/>
              <a:cxnLst/>
              <a:rect l="l" t="t" r="r" b="b"/>
              <a:pathLst>
                <a:path w="1261" h="1211" extrusionOk="0">
                  <a:moveTo>
                    <a:pt x="0" y="1"/>
                  </a:moveTo>
                  <a:lnTo>
                    <a:pt x="0" y="1210"/>
                  </a:lnTo>
                  <a:lnTo>
                    <a:pt x="1260" y="1210"/>
                  </a:lnTo>
                  <a:lnTo>
                    <a:pt x="1260"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8"/>
            <p:cNvSpPr/>
            <p:nvPr/>
          </p:nvSpPr>
          <p:spPr>
            <a:xfrm>
              <a:off x="3848624" y="4188256"/>
              <a:ext cx="63129" cy="10013"/>
            </a:xfrm>
            <a:custGeom>
              <a:avLst/>
              <a:gdLst/>
              <a:ahLst/>
              <a:cxnLst/>
              <a:rect l="l" t="t" r="r" b="b"/>
              <a:pathLst>
                <a:path w="1261" h="200" extrusionOk="0">
                  <a:moveTo>
                    <a:pt x="0" y="0"/>
                  </a:moveTo>
                  <a:lnTo>
                    <a:pt x="0" y="200"/>
                  </a:lnTo>
                  <a:lnTo>
                    <a:pt x="1260" y="200"/>
                  </a:lnTo>
                  <a:lnTo>
                    <a:pt x="1260"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8"/>
            <p:cNvSpPr/>
            <p:nvPr/>
          </p:nvSpPr>
          <p:spPr>
            <a:xfrm>
              <a:off x="3847973" y="3991561"/>
              <a:ext cx="63780" cy="196746"/>
            </a:xfrm>
            <a:custGeom>
              <a:avLst/>
              <a:gdLst/>
              <a:ahLst/>
              <a:cxnLst/>
              <a:rect l="l" t="t" r="r" b="b"/>
              <a:pathLst>
                <a:path w="1274" h="3930" extrusionOk="0">
                  <a:moveTo>
                    <a:pt x="637" y="1"/>
                  </a:moveTo>
                  <a:cubicBezTo>
                    <a:pt x="637" y="2121"/>
                    <a:pt x="1" y="3929"/>
                    <a:pt x="1" y="3929"/>
                  </a:cubicBezTo>
                  <a:lnTo>
                    <a:pt x="1273" y="3929"/>
                  </a:lnTo>
                  <a:cubicBezTo>
                    <a:pt x="1273" y="3929"/>
                    <a:pt x="637" y="2121"/>
                    <a:pt x="637"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8"/>
            <p:cNvSpPr/>
            <p:nvPr/>
          </p:nvSpPr>
          <p:spPr>
            <a:xfrm>
              <a:off x="4041565" y="4199470"/>
              <a:ext cx="63079" cy="60626"/>
            </a:xfrm>
            <a:custGeom>
              <a:avLst/>
              <a:gdLst/>
              <a:ahLst/>
              <a:cxnLst/>
              <a:rect l="l" t="t" r="r" b="b"/>
              <a:pathLst>
                <a:path w="1260" h="1211" extrusionOk="0">
                  <a:moveTo>
                    <a:pt x="0" y="1"/>
                  </a:moveTo>
                  <a:lnTo>
                    <a:pt x="0" y="1210"/>
                  </a:lnTo>
                  <a:lnTo>
                    <a:pt x="1260" y="1210"/>
                  </a:lnTo>
                  <a:lnTo>
                    <a:pt x="1260"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8"/>
            <p:cNvSpPr/>
            <p:nvPr/>
          </p:nvSpPr>
          <p:spPr>
            <a:xfrm>
              <a:off x="4041565" y="4188256"/>
              <a:ext cx="63079" cy="10013"/>
            </a:xfrm>
            <a:custGeom>
              <a:avLst/>
              <a:gdLst/>
              <a:ahLst/>
              <a:cxnLst/>
              <a:rect l="l" t="t" r="r" b="b"/>
              <a:pathLst>
                <a:path w="1260" h="200" extrusionOk="0">
                  <a:moveTo>
                    <a:pt x="0" y="0"/>
                  </a:moveTo>
                  <a:lnTo>
                    <a:pt x="0" y="200"/>
                  </a:lnTo>
                  <a:lnTo>
                    <a:pt x="1260" y="200"/>
                  </a:lnTo>
                  <a:lnTo>
                    <a:pt x="1260"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8"/>
            <p:cNvSpPr/>
            <p:nvPr/>
          </p:nvSpPr>
          <p:spPr>
            <a:xfrm>
              <a:off x="4041565" y="3991561"/>
              <a:ext cx="63730" cy="196746"/>
            </a:xfrm>
            <a:custGeom>
              <a:avLst/>
              <a:gdLst/>
              <a:ahLst/>
              <a:cxnLst/>
              <a:rect l="l" t="t" r="r" b="b"/>
              <a:pathLst>
                <a:path w="1273" h="3930" extrusionOk="0">
                  <a:moveTo>
                    <a:pt x="636" y="1"/>
                  </a:moveTo>
                  <a:cubicBezTo>
                    <a:pt x="636" y="2121"/>
                    <a:pt x="0" y="3929"/>
                    <a:pt x="0" y="3929"/>
                  </a:cubicBezTo>
                  <a:lnTo>
                    <a:pt x="1272" y="3929"/>
                  </a:lnTo>
                  <a:cubicBezTo>
                    <a:pt x="1260" y="3929"/>
                    <a:pt x="636" y="2121"/>
                    <a:pt x="636"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8"/>
            <p:cNvSpPr/>
            <p:nvPr/>
          </p:nvSpPr>
          <p:spPr>
            <a:xfrm>
              <a:off x="3882316" y="4296241"/>
              <a:ext cx="23179" cy="137422"/>
            </a:xfrm>
            <a:custGeom>
              <a:avLst/>
              <a:gdLst/>
              <a:ahLst/>
              <a:cxnLst/>
              <a:rect l="l" t="t" r="r" b="b"/>
              <a:pathLst>
                <a:path w="463" h="2745" extrusionOk="0">
                  <a:moveTo>
                    <a:pt x="1" y="1"/>
                  </a:moveTo>
                  <a:lnTo>
                    <a:pt x="1" y="2744"/>
                  </a:lnTo>
                  <a:lnTo>
                    <a:pt x="462" y="2744"/>
                  </a:lnTo>
                  <a:lnTo>
                    <a:pt x="46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8"/>
            <p:cNvSpPr/>
            <p:nvPr/>
          </p:nvSpPr>
          <p:spPr>
            <a:xfrm>
              <a:off x="3916659" y="4296241"/>
              <a:ext cx="23179" cy="137422"/>
            </a:xfrm>
            <a:custGeom>
              <a:avLst/>
              <a:gdLst/>
              <a:ahLst/>
              <a:cxnLst/>
              <a:rect l="l" t="t" r="r" b="b"/>
              <a:pathLst>
                <a:path w="463" h="2745" extrusionOk="0">
                  <a:moveTo>
                    <a:pt x="1" y="1"/>
                  </a:moveTo>
                  <a:lnTo>
                    <a:pt x="1" y="2744"/>
                  </a:lnTo>
                  <a:lnTo>
                    <a:pt x="462" y="2744"/>
                  </a:lnTo>
                  <a:lnTo>
                    <a:pt x="46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8"/>
            <p:cNvSpPr/>
            <p:nvPr/>
          </p:nvSpPr>
          <p:spPr>
            <a:xfrm>
              <a:off x="3951652" y="4296241"/>
              <a:ext cx="23129" cy="137422"/>
            </a:xfrm>
            <a:custGeom>
              <a:avLst/>
              <a:gdLst/>
              <a:ahLst/>
              <a:cxnLst/>
              <a:rect l="l" t="t" r="r" b="b"/>
              <a:pathLst>
                <a:path w="462" h="2745" extrusionOk="0">
                  <a:moveTo>
                    <a:pt x="0" y="1"/>
                  </a:moveTo>
                  <a:lnTo>
                    <a:pt x="0" y="2744"/>
                  </a:lnTo>
                  <a:lnTo>
                    <a:pt x="462" y="2744"/>
                  </a:lnTo>
                  <a:lnTo>
                    <a:pt x="46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8"/>
            <p:cNvSpPr/>
            <p:nvPr/>
          </p:nvSpPr>
          <p:spPr>
            <a:xfrm>
              <a:off x="3985995" y="4296241"/>
              <a:ext cx="23129" cy="137422"/>
            </a:xfrm>
            <a:custGeom>
              <a:avLst/>
              <a:gdLst/>
              <a:ahLst/>
              <a:cxnLst/>
              <a:rect l="l" t="t" r="r" b="b"/>
              <a:pathLst>
                <a:path w="462" h="2745" extrusionOk="0">
                  <a:moveTo>
                    <a:pt x="0" y="1"/>
                  </a:moveTo>
                  <a:lnTo>
                    <a:pt x="0" y="2744"/>
                  </a:lnTo>
                  <a:lnTo>
                    <a:pt x="462" y="2744"/>
                  </a:lnTo>
                  <a:lnTo>
                    <a:pt x="46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8"/>
            <p:cNvSpPr/>
            <p:nvPr/>
          </p:nvSpPr>
          <p:spPr>
            <a:xfrm>
              <a:off x="4020338" y="4296241"/>
              <a:ext cx="23129" cy="137422"/>
            </a:xfrm>
            <a:custGeom>
              <a:avLst/>
              <a:gdLst/>
              <a:ahLst/>
              <a:cxnLst/>
              <a:rect l="l" t="t" r="r" b="b"/>
              <a:pathLst>
                <a:path w="462" h="2745" extrusionOk="0">
                  <a:moveTo>
                    <a:pt x="0" y="1"/>
                  </a:moveTo>
                  <a:lnTo>
                    <a:pt x="0" y="2744"/>
                  </a:lnTo>
                  <a:lnTo>
                    <a:pt x="461" y="2744"/>
                  </a:lnTo>
                  <a:lnTo>
                    <a:pt x="461"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8"/>
            <p:cNvSpPr/>
            <p:nvPr/>
          </p:nvSpPr>
          <p:spPr>
            <a:xfrm>
              <a:off x="4055282" y="4296241"/>
              <a:ext cx="23129" cy="137422"/>
            </a:xfrm>
            <a:custGeom>
              <a:avLst/>
              <a:gdLst/>
              <a:ahLst/>
              <a:cxnLst/>
              <a:rect l="l" t="t" r="r" b="b"/>
              <a:pathLst>
                <a:path w="462" h="2745" extrusionOk="0">
                  <a:moveTo>
                    <a:pt x="0" y="1"/>
                  </a:moveTo>
                  <a:lnTo>
                    <a:pt x="0" y="2744"/>
                  </a:lnTo>
                  <a:lnTo>
                    <a:pt x="462" y="2744"/>
                  </a:lnTo>
                  <a:lnTo>
                    <a:pt x="46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8"/>
            <p:cNvSpPr/>
            <p:nvPr/>
          </p:nvSpPr>
          <p:spPr>
            <a:xfrm>
              <a:off x="3882316" y="4504802"/>
              <a:ext cx="23179" cy="137371"/>
            </a:xfrm>
            <a:custGeom>
              <a:avLst/>
              <a:gdLst/>
              <a:ahLst/>
              <a:cxnLst/>
              <a:rect l="l" t="t" r="r" b="b"/>
              <a:pathLst>
                <a:path w="463" h="2744" extrusionOk="0">
                  <a:moveTo>
                    <a:pt x="1" y="0"/>
                  </a:moveTo>
                  <a:lnTo>
                    <a:pt x="1"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8"/>
            <p:cNvSpPr/>
            <p:nvPr/>
          </p:nvSpPr>
          <p:spPr>
            <a:xfrm>
              <a:off x="3916659" y="4504802"/>
              <a:ext cx="23179" cy="137371"/>
            </a:xfrm>
            <a:custGeom>
              <a:avLst/>
              <a:gdLst/>
              <a:ahLst/>
              <a:cxnLst/>
              <a:rect l="l" t="t" r="r" b="b"/>
              <a:pathLst>
                <a:path w="463" h="2744" extrusionOk="0">
                  <a:moveTo>
                    <a:pt x="1" y="0"/>
                  </a:moveTo>
                  <a:lnTo>
                    <a:pt x="1"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8"/>
            <p:cNvSpPr/>
            <p:nvPr/>
          </p:nvSpPr>
          <p:spPr>
            <a:xfrm>
              <a:off x="3951652" y="4504802"/>
              <a:ext cx="23129" cy="137371"/>
            </a:xfrm>
            <a:custGeom>
              <a:avLst/>
              <a:gdLst/>
              <a:ahLst/>
              <a:cxnLst/>
              <a:rect l="l" t="t" r="r" b="b"/>
              <a:pathLst>
                <a:path w="462" h="2744" extrusionOk="0">
                  <a:moveTo>
                    <a:pt x="0" y="0"/>
                  </a:moveTo>
                  <a:lnTo>
                    <a:pt x="0"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8"/>
            <p:cNvSpPr/>
            <p:nvPr/>
          </p:nvSpPr>
          <p:spPr>
            <a:xfrm>
              <a:off x="3985995" y="4504802"/>
              <a:ext cx="23129" cy="137371"/>
            </a:xfrm>
            <a:custGeom>
              <a:avLst/>
              <a:gdLst/>
              <a:ahLst/>
              <a:cxnLst/>
              <a:rect l="l" t="t" r="r" b="b"/>
              <a:pathLst>
                <a:path w="462" h="2744" extrusionOk="0">
                  <a:moveTo>
                    <a:pt x="0" y="0"/>
                  </a:moveTo>
                  <a:lnTo>
                    <a:pt x="0"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8"/>
            <p:cNvSpPr/>
            <p:nvPr/>
          </p:nvSpPr>
          <p:spPr>
            <a:xfrm>
              <a:off x="4020338" y="4504802"/>
              <a:ext cx="23129" cy="137371"/>
            </a:xfrm>
            <a:custGeom>
              <a:avLst/>
              <a:gdLst/>
              <a:ahLst/>
              <a:cxnLst/>
              <a:rect l="l" t="t" r="r" b="b"/>
              <a:pathLst>
                <a:path w="462" h="2744" extrusionOk="0">
                  <a:moveTo>
                    <a:pt x="0" y="0"/>
                  </a:moveTo>
                  <a:lnTo>
                    <a:pt x="0" y="2744"/>
                  </a:lnTo>
                  <a:lnTo>
                    <a:pt x="461" y="2744"/>
                  </a:lnTo>
                  <a:lnTo>
                    <a:pt x="461"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8"/>
            <p:cNvSpPr/>
            <p:nvPr/>
          </p:nvSpPr>
          <p:spPr>
            <a:xfrm>
              <a:off x="4055282" y="4504802"/>
              <a:ext cx="23129" cy="137371"/>
            </a:xfrm>
            <a:custGeom>
              <a:avLst/>
              <a:gdLst/>
              <a:ahLst/>
              <a:cxnLst/>
              <a:rect l="l" t="t" r="r" b="b"/>
              <a:pathLst>
                <a:path w="462" h="2744" extrusionOk="0">
                  <a:moveTo>
                    <a:pt x="0" y="0"/>
                  </a:moveTo>
                  <a:lnTo>
                    <a:pt x="0"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8"/>
            <p:cNvSpPr/>
            <p:nvPr/>
          </p:nvSpPr>
          <p:spPr>
            <a:xfrm>
              <a:off x="3882316" y="4714564"/>
              <a:ext cx="23179" cy="137422"/>
            </a:xfrm>
            <a:custGeom>
              <a:avLst/>
              <a:gdLst/>
              <a:ahLst/>
              <a:cxnLst/>
              <a:rect l="l" t="t" r="r" b="b"/>
              <a:pathLst>
                <a:path w="463" h="2745" extrusionOk="0">
                  <a:moveTo>
                    <a:pt x="1" y="0"/>
                  </a:moveTo>
                  <a:lnTo>
                    <a:pt x="1"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8"/>
            <p:cNvSpPr/>
            <p:nvPr/>
          </p:nvSpPr>
          <p:spPr>
            <a:xfrm>
              <a:off x="3916659" y="4714564"/>
              <a:ext cx="23179" cy="137422"/>
            </a:xfrm>
            <a:custGeom>
              <a:avLst/>
              <a:gdLst/>
              <a:ahLst/>
              <a:cxnLst/>
              <a:rect l="l" t="t" r="r" b="b"/>
              <a:pathLst>
                <a:path w="463" h="2745" extrusionOk="0">
                  <a:moveTo>
                    <a:pt x="1" y="0"/>
                  </a:moveTo>
                  <a:lnTo>
                    <a:pt x="1"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8"/>
            <p:cNvSpPr/>
            <p:nvPr/>
          </p:nvSpPr>
          <p:spPr>
            <a:xfrm>
              <a:off x="3951652" y="4714564"/>
              <a:ext cx="23129" cy="137422"/>
            </a:xfrm>
            <a:custGeom>
              <a:avLst/>
              <a:gdLst/>
              <a:ahLst/>
              <a:cxnLst/>
              <a:rect l="l" t="t" r="r" b="b"/>
              <a:pathLst>
                <a:path w="462" h="2745" extrusionOk="0">
                  <a:moveTo>
                    <a:pt x="0" y="0"/>
                  </a:moveTo>
                  <a:lnTo>
                    <a:pt x="0"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8"/>
            <p:cNvSpPr/>
            <p:nvPr/>
          </p:nvSpPr>
          <p:spPr>
            <a:xfrm>
              <a:off x="3985995" y="4714564"/>
              <a:ext cx="23129" cy="137422"/>
            </a:xfrm>
            <a:custGeom>
              <a:avLst/>
              <a:gdLst/>
              <a:ahLst/>
              <a:cxnLst/>
              <a:rect l="l" t="t" r="r" b="b"/>
              <a:pathLst>
                <a:path w="462" h="2745" extrusionOk="0">
                  <a:moveTo>
                    <a:pt x="0" y="0"/>
                  </a:moveTo>
                  <a:lnTo>
                    <a:pt x="0"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8"/>
            <p:cNvSpPr/>
            <p:nvPr/>
          </p:nvSpPr>
          <p:spPr>
            <a:xfrm>
              <a:off x="4020338" y="4714564"/>
              <a:ext cx="23129" cy="137422"/>
            </a:xfrm>
            <a:custGeom>
              <a:avLst/>
              <a:gdLst/>
              <a:ahLst/>
              <a:cxnLst/>
              <a:rect l="l" t="t" r="r" b="b"/>
              <a:pathLst>
                <a:path w="462" h="2745" extrusionOk="0">
                  <a:moveTo>
                    <a:pt x="0" y="0"/>
                  </a:moveTo>
                  <a:lnTo>
                    <a:pt x="0" y="2744"/>
                  </a:lnTo>
                  <a:lnTo>
                    <a:pt x="461" y="2744"/>
                  </a:lnTo>
                  <a:lnTo>
                    <a:pt x="461"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8"/>
            <p:cNvSpPr/>
            <p:nvPr/>
          </p:nvSpPr>
          <p:spPr>
            <a:xfrm>
              <a:off x="4055282" y="4714564"/>
              <a:ext cx="23129" cy="137422"/>
            </a:xfrm>
            <a:custGeom>
              <a:avLst/>
              <a:gdLst/>
              <a:ahLst/>
              <a:cxnLst/>
              <a:rect l="l" t="t" r="r" b="b"/>
              <a:pathLst>
                <a:path w="462" h="2745" extrusionOk="0">
                  <a:moveTo>
                    <a:pt x="0" y="0"/>
                  </a:moveTo>
                  <a:lnTo>
                    <a:pt x="0"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8"/>
            <p:cNvSpPr/>
            <p:nvPr/>
          </p:nvSpPr>
          <p:spPr>
            <a:xfrm>
              <a:off x="3848624" y="4459195"/>
              <a:ext cx="256670" cy="20676"/>
            </a:xfrm>
            <a:custGeom>
              <a:avLst/>
              <a:gdLst/>
              <a:ahLst/>
              <a:cxnLst/>
              <a:rect l="l" t="t" r="r" b="b"/>
              <a:pathLst>
                <a:path w="5127" h="413" extrusionOk="0">
                  <a:moveTo>
                    <a:pt x="0" y="1"/>
                  </a:moveTo>
                  <a:lnTo>
                    <a:pt x="0" y="412"/>
                  </a:lnTo>
                  <a:lnTo>
                    <a:pt x="5126" y="412"/>
                  </a:lnTo>
                  <a:lnTo>
                    <a:pt x="5126"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8"/>
            <p:cNvSpPr/>
            <p:nvPr/>
          </p:nvSpPr>
          <p:spPr>
            <a:xfrm>
              <a:off x="3848624" y="4667755"/>
              <a:ext cx="256670" cy="20626"/>
            </a:xfrm>
            <a:custGeom>
              <a:avLst/>
              <a:gdLst/>
              <a:ahLst/>
              <a:cxnLst/>
              <a:rect l="l" t="t" r="r" b="b"/>
              <a:pathLst>
                <a:path w="5127" h="412" extrusionOk="0">
                  <a:moveTo>
                    <a:pt x="0" y="0"/>
                  </a:moveTo>
                  <a:lnTo>
                    <a:pt x="0" y="412"/>
                  </a:lnTo>
                  <a:lnTo>
                    <a:pt x="5126" y="412"/>
                  </a:lnTo>
                  <a:lnTo>
                    <a:pt x="5126"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8"/>
            <p:cNvSpPr/>
            <p:nvPr/>
          </p:nvSpPr>
          <p:spPr>
            <a:xfrm>
              <a:off x="3815532" y="4891885"/>
              <a:ext cx="321601" cy="176721"/>
            </a:xfrm>
            <a:custGeom>
              <a:avLst/>
              <a:gdLst/>
              <a:ahLst/>
              <a:cxnLst/>
              <a:rect l="l" t="t" r="r" b="b"/>
              <a:pathLst>
                <a:path w="6424" h="3530" extrusionOk="0">
                  <a:moveTo>
                    <a:pt x="0" y="0"/>
                  </a:moveTo>
                  <a:lnTo>
                    <a:pt x="0" y="3529"/>
                  </a:lnTo>
                  <a:lnTo>
                    <a:pt x="6423" y="3529"/>
                  </a:lnTo>
                  <a:lnTo>
                    <a:pt x="6423"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8"/>
            <p:cNvSpPr/>
            <p:nvPr/>
          </p:nvSpPr>
          <p:spPr>
            <a:xfrm>
              <a:off x="2400816" y="4260046"/>
              <a:ext cx="256620" cy="631889"/>
            </a:xfrm>
            <a:custGeom>
              <a:avLst/>
              <a:gdLst/>
              <a:ahLst/>
              <a:cxnLst/>
              <a:rect l="l" t="t" r="r" b="b"/>
              <a:pathLst>
                <a:path w="5126" h="12622" extrusionOk="0">
                  <a:moveTo>
                    <a:pt x="0" y="0"/>
                  </a:moveTo>
                  <a:lnTo>
                    <a:pt x="0" y="12621"/>
                  </a:lnTo>
                  <a:lnTo>
                    <a:pt x="5126" y="12621"/>
                  </a:lnTo>
                  <a:lnTo>
                    <a:pt x="5126"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8"/>
            <p:cNvSpPr/>
            <p:nvPr/>
          </p:nvSpPr>
          <p:spPr>
            <a:xfrm>
              <a:off x="2431404" y="4192011"/>
              <a:ext cx="194192" cy="68085"/>
            </a:xfrm>
            <a:custGeom>
              <a:avLst/>
              <a:gdLst/>
              <a:ahLst/>
              <a:cxnLst/>
              <a:rect l="l" t="t" r="r" b="b"/>
              <a:pathLst>
                <a:path w="3879" h="1360" extrusionOk="0">
                  <a:moveTo>
                    <a:pt x="0" y="0"/>
                  </a:moveTo>
                  <a:lnTo>
                    <a:pt x="0" y="1359"/>
                  </a:lnTo>
                  <a:lnTo>
                    <a:pt x="3879" y="1359"/>
                  </a:lnTo>
                  <a:lnTo>
                    <a:pt x="3879"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8"/>
            <p:cNvSpPr/>
            <p:nvPr/>
          </p:nvSpPr>
          <p:spPr>
            <a:xfrm>
              <a:off x="2431404" y="3704402"/>
              <a:ext cx="194192" cy="487659"/>
            </a:xfrm>
            <a:custGeom>
              <a:avLst/>
              <a:gdLst/>
              <a:ahLst/>
              <a:cxnLst/>
              <a:rect l="l" t="t" r="r" b="b"/>
              <a:pathLst>
                <a:path w="3879" h="9741" extrusionOk="0">
                  <a:moveTo>
                    <a:pt x="1933" y="0"/>
                  </a:moveTo>
                  <a:cubicBezTo>
                    <a:pt x="1933" y="5276"/>
                    <a:pt x="0" y="9740"/>
                    <a:pt x="0" y="9740"/>
                  </a:cubicBezTo>
                  <a:lnTo>
                    <a:pt x="3866" y="9740"/>
                  </a:lnTo>
                  <a:cubicBezTo>
                    <a:pt x="3879" y="9740"/>
                    <a:pt x="1933" y="5276"/>
                    <a:pt x="1933"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8"/>
            <p:cNvSpPr/>
            <p:nvPr/>
          </p:nvSpPr>
          <p:spPr>
            <a:xfrm>
              <a:off x="2400816" y="4199470"/>
              <a:ext cx="63079" cy="60626"/>
            </a:xfrm>
            <a:custGeom>
              <a:avLst/>
              <a:gdLst/>
              <a:ahLst/>
              <a:cxnLst/>
              <a:rect l="l" t="t" r="r" b="b"/>
              <a:pathLst>
                <a:path w="1260" h="1211" extrusionOk="0">
                  <a:moveTo>
                    <a:pt x="0" y="1"/>
                  </a:moveTo>
                  <a:lnTo>
                    <a:pt x="0" y="1210"/>
                  </a:lnTo>
                  <a:lnTo>
                    <a:pt x="1260" y="1210"/>
                  </a:lnTo>
                  <a:lnTo>
                    <a:pt x="1260"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8"/>
            <p:cNvSpPr/>
            <p:nvPr/>
          </p:nvSpPr>
          <p:spPr>
            <a:xfrm>
              <a:off x="2400816" y="4188256"/>
              <a:ext cx="63079" cy="10013"/>
            </a:xfrm>
            <a:custGeom>
              <a:avLst/>
              <a:gdLst/>
              <a:ahLst/>
              <a:cxnLst/>
              <a:rect l="l" t="t" r="r" b="b"/>
              <a:pathLst>
                <a:path w="1260" h="200" extrusionOk="0">
                  <a:moveTo>
                    <a:pt x="0" y="0"/>
                  </a:moveTo>
                  <a:lnTo>
                    <a:pt x="0" y="200"/>
                  </a:lnTo>
                  <a:lnTo>
                    <a:pt x="1260" y="200"/>
                  </a:lnTo>
                  <a:lnTo>
                    <a:pt x="1260"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8"/>
            <p:cNvSpPr/>
            <p:nvPr/>
          </p:nvSpPr>
          <p:spPr>
            <a:xfrm>
              <a:off x="2400165" y="3991561"/>
              <a:ext cx="63730" cy="196746"/>
            </a:xfrm>
            <a:custGeom>
              <a:avLst/>
              <a:gdLst/>
              <a:ahLst/>
              <a:cxnLst/>
              <a:rect l="l" t="t" r="r" b="b"/>
              <a:pathLst>
                <a:path w="1273" h="3930" extrusionOk="0">
                  <a:moveTo>
                    <a:pt x="637" y="1"/>
                  </a:moveTo>
                  <a:cubicBezTo>
                    <a:pt x="637" y="2121"/>
                    <a:pt x="1" y="3929"/>
                    <a:pt x="1" y="3929"/>
                  </a:cubicBezTo>
                  <a:lnTo>
                    <a:pt x="1273" y="3929"/>
                  </a:lnTo>
                  <a:cubicBezTo>
                    <a:pt x="1273" y="3929"/>
                    <a:pt x="637" y="2121"/>
                    <a:pt x="637"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8"/>
            <p:cNvSpPr/>
            <p:nvPr/>
          </p:nvSpPr>
          <p:spPr>
            <a:xfrm>
              <a:off x="2593707" y="4199470"/>
              <a:ext cx="63129" cy="60626"/>
            </a:xfrm>
            <a:custGeom>
              <a:avLst/>
              <a:gdLst/>
              <a:ahLst/>
              <a:cxnLst/>
              <a:rect l="l" t="t" r="r" b="b"/>
              <a:pathLst>
                <a:path w="1261" h="1211" extrusionOk="0">
                  <a:moveTo>
                    <a:pt x="1" y="1"/>
                  </a:moveTo>
                  <a:lnTo>
                    <a:pt x="1" y="1210"/>
                  </a:lnTo>
                  <a:lnTo>
                    <a:pt x="1260" y="1210"/>
                  </a:lnTo>
                  <a:lnTo>
                    <a:pt x="1260"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8"/>
            <p:cNvSpPr/>
            <p:nvPr/>
          </p:nvSpPr>
          <p:spPr>
            <a:xfrm>
              <a:off x="2593707" y="4188256"/>
              <a:ext cx="63129" cy="10013"/>
            </a:xfrm>
            <a:custGeom>
              <a:avLst/>
              <a:gdLst/>
              <a:ahLst/>
              <a:cxnLst/>
              <a:rect l="l" t="t" r="r" b="b"/>
              <a:pathLst>
                <a:path w="1261" h="200" extrusionOk="0">
                  <a:moveTo>
                    <a:pt x="1" y="0"/>
                  </a:moveTo>
                  <a:lnTo>
                    <a:pt x="1" y="200"/>
                  </a:lnTo>
                  <a:lnTo>
                    <a:pt x="1260" y="200"/>
                  </a:lnTo>
                  <a:lnTo>
                    <a:pt x="1260"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8"/>
            <p:cNvSpPr/>
            <p:nvPr/>
          </p:nvSpPr>
          <p:spPr>
            <a:xfrm>
              <a:off x="2593707" y="3991561"/>
              <a:ext cx="63730" cy="196746"/>
            </a:xfrm>
            <a:custGeom>
              <a:avLst/>
              <a:gdLst/>
              <a:ahLst/>
              <a:cxnLst/>
              <a:rect l="l" t="t" r="r" b="b"/>
              <a:pathLst>
                <a:path w="1273" h="3930" extrusionOk="0">
                  <a:moveTo>
                    <a:pt x="637" y="1"/>
                  </a:moveTo>
                  <a:cubicBezTo>
                    <a:pt x="637" y="2121"/>
                    <a:pt x="1" y="3929"/>
                    <a:pt x="1" y="3929"/>
                  </a:cubicBezTo>
                  <a:lnTo>
                    <a:pt x="1273" y="3929"/>
                  </a:lnTo>
                  <a:cubicBezTo>
                    <a:pt x="1260" y="3929"/>
                    <a:pt x="637" y="2121"/>
                    <a:pt x="637"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8"/>
            <p:cNvSpPr/>
            <p:nvPr/>
          </p:nvSpPr>
          <p:spPr>
            <a:xfrm>
              <a:off x="2434508" y="4296241"/>
              <a:ext cx="23129" cy="137422"/>
            </a:xfrm>
            <a:custGeom>
              <a:avLst/>
              <a:gdLst/>
              <a:ahLst/>
              <a:cxnLst/>
              <a:rect l="l" t="t" r="r" b="b"/>
              <a:pathLst>
                <a:path w="462" h="2745" extrusionOk="0">
                  <a:moveTo>
                    <a:pt x="0" y="1"/>
                  </a:moveTo>
                  <a:lnTo>
                    <a:pt x="0" y="2744"/>
                  </a:lnTo>
                  <a:lnTo>
                    <a:pt x="462" y="2744"/>
                  </a:lnTo>
                  <a:lnTo>
                    <a:pt x="46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8"/>
            <p:cNvSpPr/>
            <p:nvPr/>
          </p:nvSpPr>
          <p:spPr>
            <a:xfrm>
              <a:off x="2468851" y="4296241"/>
              <a:ext cx="23129" cy="137422"/>
            </a:xfrm>
            <a:custGeom>
              <a:avLst/>
              <a:gdLst/>
              <a:ahLst/>
              <a:cxnLst/>
              <a:rect l="l" t="t" r="r" b="b"/>
              <a:pathLst>
                <a:path w="462" h="2745" extrusionOk="0">
                  <a:moveTo>
                    <a:pt x="0" y="1"/>
                  </a:moveTo>
                  <a:lnTo>
                    <a:pt x="0" y="2744"/>
                  </a:lnTo>
                  <a:lnTo>
                    <a:pt x="462" y="2744"/>
                  </a:lnTo>
                  <a:lnTo>
                    <a:pt x="46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8"/>
            <p:cNvSpPr/>
            <p:nvPr/>
          </p:nvSpPr>
          <p:spPr>
            <a:xfrm>
              <a:off x="2503795" y="4296241"/>
              <a:ext cx="23780" cy="137422"/>
            </a:xfrm>
            <a:custGeom>
              <a:avLst/>
              <a:gdLst/>
              <a:ahLst/>
              <a:cxnLst/>
              <a:rect l="l" t="t" r="r" b="b"/>
              <a:pathLst>
                <a:path w="475" h="2745" extrusionOk="0">
                  <a:moveTo>
                    <a:pt x="1" y="1"/>
                  </a:moveTo>
                  <a:lnTo>
                    <a:pt x="1" y="2744"/>
                  </a:lnTo>
                  <a:lnTo>
                    <a:pt x="475" y="2744"/>
                  </a:lnTo>
                  <a:lnTo>
                    <a:pt x="475"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8"/>
            <p:cNvSpPr/>
            <p:nvPr/>
          </p:nvSpPr>
          <p:spPr>
            <a:xfrm>
              <a:off x="2538138" y="4296241"/>
              <a:ext cx="23780" cy="137422"/>
            </a:xfrm>
            <a:custGeom>
              <a:avLst/>
              <a:gdLst/>
              <a:ahLst/>
              <a:cxnLst/>
              <a:rect l="l" t="t" r="r" b="b"/>
              <a:pathLst>
                <a:path w="475" h="2745" extrusionOk="0">
                  <a:moveTo>
                    <a:pt x="1" y="1"/>
                  </a:moveTo>
                  <a:lnTo>
                    <a:pt x="1" y="2744"/>
                  </a:lnTo>
                  <a:lnTo>
                    <a:pt x="475" y="2744"/>
                  </a:lnTo>
                  <a:lnTo>
                    <a:pt x="475"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8"/>
            <p:cNvSpPr/>
            <p:nvPr/>
          </p:nvSpPr>
          <p:spPr>
            <a:xfrm>
              <a:off x="2573131" y="4296241"/>
              <a:ext cx="23730" cy="137422"/>
            </a:xfrm>
            <a:custGeom>
              <a:avLst/>
              <a:gdLst/>
              <a:ahLst/>
              <a:cxnLst/>
              <a:rect l="l" t="t" r="r" b="b"/>
              <a:pathLst>
                <a:path w="474" h="2745" extrusionOk="0">
                  <a:moveTo>
                    <a:pt x="0" y="1"/>
                  </a:moveTo>
                  <a:lnTo>
                    <a:pt x="0" y="2744"/>
                  </a:lnTo>
                  <a:lnTo>
                    <a:pt x="474" y="2744"/>
                  </a:lnTo>
                  <a:lnTo>
                    <a:pt x="474"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8"/>
            <p:cNvSpPr/>
            <p:nvPr/>
          </p:nvSpPr>
          <p:spPr>
            <a:xfrm>
              <a:off x="2607424" y="4296241"/>
              <a:ext cx="23780" cy="137422"/>
            </a:xfrm>
            <a:custGeom>
              <a:avLst/>
              <a:gdLst/>
              <a:ahLst/>
              <a:cxnLst/>
              <a:rect l="l" t="t" r="r" b="b"/>
              <a:pathLst>
                <a:path w="475" h="2745" extrusionOk="0">
                  <a:moveTo>
                    <a:pt x="1" y="1"/>
                  </a:moveTo>
                  <a:lnTo>
                    <a:pt x="1" y="2744"/>
                  </a:lnTo>
                  <a:lnTo>
                    <a:pt x="475" y="2744"/>
                  </a:lnTo>
                  <a:lnTo>
                    <a:pt x="475"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8"/>
            <p:cNvSpPr/>
            <p:nvPr/>
          </p:nvSpPr>
          <p:spPr>
            <a:xfrm>
              <a:off x="2434508" y="4504802"/>
              <a:ext cx="23129" cy="137371"/>
            </a:xfrm>
            <a:custGeom>
              <a:avLst/>
              <a:gdLst/>
              <a:ahLst/>
              <a:cxnLst/>
              <a:rect l="l" t="t" r="r" b="b"/>
              <a:pathLst>
                <a:path w="462" h="2744" extrusionOk="0">
                  <a:moveTo>
                    <a:pt x="0" y="0"/>
                  </a:moveTo>
                  <a:lnTo>
                    <a:pt x="0"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8"/>
            <p:cNvSpPr/>
            <p:nvPr/>
          </p:nvSpPr>
          <p:spPr>
            <a:xfrm>
              <a:off x="2468851" y="4504802"/>
              <a:ext cx="23129" cy="137371"/>
            </a:xfrm>
            <a:custGeom>
              <a:avLst/>
              <a:gdLst/>
              <a:ahLst/>
              <a:cxnLst/>
              <a:rect l="l" t="t" r="r" b="b"/>
              <a:pathLst>
                <a:path w="462" h="2744" extrusionOk="0">
                  <a:moveTo>
                    <a:pt x="0" y="0"/>
                  </a:moveTo>
                  <a:lnTo>
                    <a:pt x="0"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8"/>
            <p:cNvSpPr/>
            <p:nvPr/>
          </p:nvSpPr>
          <p:spPr>
            <a:xfrm>
              <a:off x="2503795" y="4504802"/>
              <a:ext cx="23780" cy="137371"/>
            </a:xfrm>
            <a:custGeom>
              <a:avLst/>
              <a:gdLst/>
              <a:ahLst/>
              <a:cxnLst/>
              <a:rect l="l" t="t" r="r" b="b"/>
              <a:pathLst>
                <a:path w="475" h="2744" extrusionOk="0">
                  <a:moveTo>
                    <a:pt x="1" y="0"/>
                  </a:moveTo>
                  <a:lnTo>
                    <a:pt x="1" y="2744"/>
                  </a:lnTo>
                  <a:lnTo>
                    <a:pt x="475" y="2744"/>
                  </a:lnTo>
                  <a:lnTo>
                    <a:pt x="47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8"/>
            <p:cNvSpPr/>
            <p:nvPr/>
          </p:nvSpPr>
          <p:spPr>
            <a:xfrm>
              <a:off x="2538138" y="4504802"/>
              <a:ext cx="23780" cy="137371"/>
            </a:xfrm>
            <a:custGeom>
              <a:avLst/>
              <a:gdLst/>
              <a:ahLst/>
              <a:cxnLst/>
              <a:rect l="l" t="t" r="r" b="b"/>
              <a:pathLst>
                <a:path w="475" h="2744" extrusionOk="0">
                  <a:moveTo>
                    <a:pt x="1" y="0"/>
                  </a:moveTo>
                  <a:lnTo>
                    <a:pt x="1" y="2744"/>
                  </a:lnTo>
                  <a:lnTo>
                    <a:pt x="475" y="2744"/>
                  </a:lnTo>
                  <a:lnTo>
                    <a:pt x="47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8"/>
            <p:cNvSpPr/>
            <p:nvPr/>
          </p:nvSpPr>
          <p:spPr>
            <a:xfrm>
              <a:off x="2573131" y="4504802"/>
              <a:ext cx="23730" cy="137371"/>
            </a:xfrm>
            <a:custGeom>
              <a:avLst/>
              <a:gdLst/>
              <a:ahLst/>
              <a:cxnLst/>
              <a:rect l="l" t="t" r="r" b="b"/>
              <a:pathLst>
                <a:path w="474" h="2744" extrusionOk="0">
                  <a:moveTo>
                    <a:pt x="0" y="0"/>
                  </a:moveTo>
                  <a:lnTo>
                    <a:pt x="0" y="2744"/>
                  </a:lnTo>
                  <a:lnTo>
                    <a:pt x="474" y="2744"/>
                  </a:lnTo>
                  <a:lnTo>
                    <a:pt x="474"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8"/>
            <p:cNvSpPr/>
            <p:nvPr/>
          </p:nvSpPr>
          <p:spPr>
            <a:xfrm>
              <a:off x="2607424" y="4504802"/>
              <a:ext cx="23780" cy="137371"/>
            </a:xfrm>
            <a:custGeom>
              <a:avLst/>
              <a:gdLst/>
              <a:ahLst/>
              <a:cxnLst/>
              <a:rect l="l" t="t" r="r" b="b"/>
              <a:pathLst>
                <a:path w="475" h="2744" extrusionOk="0">
                  <a:moveTo>
                    <a:pt x="1" y="0"/>
                  </a:moveTo>
                  <a:lnTo>
                    <a:pt x="1" y="2744"/>
                  </a:lnTo>
                  <a:lnTo>
                    <a:pt x="475" y="2744"/>
                  </a:lnTo>
                  <a:lnTo>
                    <a:pt x="47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8"/>
            <p:cNvSpPr/>
            <p:nvPr/>
          </p:nvSpPr>
          <p:spPr>
            <a:xfrm>
              <a:off x="2434508" y="4714564"/>
              <a:ext cx="23129" cy="137422"/>
            </a:xfrm>
            <a:custGeom>
              <a:avLst/>
              <a:gdLst/>
              <a:ahLst/>
              <a:cxnLst/>
              <a:rect l="l" t="t" r="r" b="b"/>
              <a:pathLst>
                <a:path w="462" h="2745" extrusionOk="0">
                  <a:moveTo>
                    <a:pt x="0" y="0"/>
                  </a:moveTo>
                  <a:lnTo>
                    <a:pt x="0"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8"/>
            <p:cNvSpPr/>
            <p:nvPr/>
          </p:nvSpPr>
          <p:spPr>
            <a:xfrm>
              <a:off x="2468851" y="4714564"/>
              <a:ext cx="23129" cy="137422"/>
            </a:xfrm>
            <a:custGeom>
              <a:avLst/>
              <a:gdLst/>
              <a:ahLst/>
              <a:cxnLst/>
              <a:rect l="l" t="t" r="r" b="b"/>
              <a:pathLst>
                <a:path w="462" h="2745" extrusionOk="0">
                  <a:moveTo>
                    <a:pt x="0" y="0"/>
                  </a:moveTo>
                  <a:lnTo>
                    <a:pt x="0" y="2744"/>
                  </a:lnTo>
                  <a:lnTo>
                    <a:pt x="462" y="2744"/>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8"/>
            <p:cNvSpPr/>
            <p:nvPr/>
          </p:nvSpPr>
          <p:spPr>
            <a:xfrm>
              <a:off x="2503795" y="4714564"/>
              <a:ext cx="23780" cy="137422"/>
            </a:xfrm>
            <a:custGeom>
              <a:avLst/>
              <a:gdLst/>
              <a:ahLst/>
              <a:cxnLst/>
              <a:rect l="l" t="t" r="r" b="b"/>
              <a:pathLst>
                <a:path w="475" h="2745" extrusionOk="0">
                  <a:moveTo>
                    <a:pt x="1" y="0"/>
                  </a:moveTo>
                  <a:lnTo>
                    <a:pt x="1" y="2744"/>
                  </a:lnTo>
                  <a:lnTo>
                    <a:pt x="475" y="2744"/>
                  </a:lnTo>
                  <a:lnTo>
                    <a:pt x="47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8"/>
            <p:cNvSpPr/>
            <p:nvPr/>
          </p:nvSpPr>
          <p:spPr>
            <a:xfrm>
              <a:off x="2538138" y="4714564"/>
              <a:ext cx="23780" cy="137422"/>
            </a:xfrm>
            <a:custGeom>
              <a:avLst/>
              <a:gdLst/>
              <a:ahLst/>
              <a:cxnLst/>
              <a:rect l="l" t="t" r="r" b="b"/>
              <a:pathLst>
                <a:path w="475" h="2745" extrusionOk="0">
                  <a:moveTo>
                    <a:pt x="1" y="0"/>
                  </a:moveTo>
                  <a:lnTo>
                    <a:pt x="1" y="2744"/>
                  </a:lnTo>
                  <a:lnTo>
                    <a:pt x="475" y="2744"/>
                  </a:lnTo>
                  <a:lnTo>
                    <a:pt x="47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8"/>
            <p:cNvSpPr/>
            <p:nvPr/>
          </p:nvSpPr>
          <p:spPr>
            <a:xfrm>
              <a:off x="2573131" y="4714564"/>
              <a:ext cx="23730" cy="137422"/>
            </a:xfrm>
            <a:custGeom>
              <a:avLst/>
              <a:gdLst/>
              <a:ahLst/>
              <a:cxnLst/>
              <a:rect l="l" t="t" r="r" b="b"/>
              <a:pathLst>
                <a:path w="474" h="2745" extrusionOk="0">
                  <a:moveTo>
                    <a:pt x="0" y="0"/>
                  </a:moveTo>
                  <a:lnTo>
                    <a:pt x="0" y="2744"/>
                  </a:lnTo>
                  <a:lnTo>
                    <a:pt x="474" y="2744"/>
                  </a:lnTo>
                  <a:lnTo>
                    <a:pt x="474"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8"/>
            <p:cNvSpPr/>
            <p:nvPr/>
          </p:nvSpPr>
          <p:spPr>
            <a:xfrm>
              <a:off x="2607424" y="4714564"/>
              <a:ext cx="23780" cy="137422"/>
            </a:xfrm>
            <a:custGeom>
              <a:avLst/>
              <a:gdLst/>
              <a:ahLst/>
              <a:cxnLst/>
              <a:rect l="l" t="t" r="r" b="b"/>
              <a:pathLst>
                <a:path w="475" h="2745" extrusionOk="0">
                  <a:moveTo>
                    <a:pt x="1" y="0"/>
                  </a:moveTo>
                  <a:lnTo>
                    <a:pt x="1" y="2744"/>
                  </a:lnTo>
                  <a:lnTo>
                    <a:pt x="475" y="2744"/>
                  </a:lnTo>
                  <a:lnTo>
                    <a:pt x="47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8"/>
            <p:cNvSpPr/>
            <p:nvPr/>
          </p:nvSpPr>
          <p:spPr>
            <a:xfrm>
              <a:off x="2400816" y="4459195"/>
              <a:ext cx="256620" cy="20676"/>
            </a:xfrm>
            <a:custGeom>
              <a:avLst/>
              <a:gdLst/>
              <a:ahLst/>
              <a:cxnLst/>
              <a:rect l="l" t="t" r="r" b="b"/>
              <a:pathLst>
                <a:path w="5126" h="413" extrusionOk="0">
                  <a:moveTo>
                    <a:pt x="0" y="1"/>
                  </a:moveTo>
                  <a:lnTo>
                    <a:pt x="0" y="412"/>
                  </a:lnTo>
                  <a:lnTo>
                    <a:pt x="5126" y="412"/>
                  </a:lnTo>
                  <a:lnTo>
                    <a:pt x="5126"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8"/>
            <p:cNvSpPr/>
            <p:nvPr/>
          </p:nvSpPr>
          <p:spPr>
            <a:xfrm>
              <a:off x="2400816" y="4667755"/>
              <a:ext cx="256620" cy="20626"/>
            </a:xfrm>
            <a:custGeom>
              <a:avLst/>
              <a:gdLst/>
              <a:ahLst/>
              <a:cxnLst/>
              <a:rect l="l" t="t" r="r" b="b"/>
              <a:pathLst>
                <a:path w="5126" h="412" extrusionOk="0">
                  <a:moveTo>
                    <a:pt x="0" y="0"/>
                  </a:moveTo>
                  <a:lnTo>
                    <a:pt x="0" y="412"/>
                  </a:lnTo>
                  <a:lnTo>
                    <a:pt x="5126" y="412"/>
                  </a:lnTo>
                  <a:lnTo>
                    <a:pt x="5126"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8"/>
            <p:cNvSpPr/>
            <p:nvPr/>
          </p:nvSpPr>
          <p:spPr>
            <a:xfrm>
              <a:off x="2369577" y="4891885"/>
              <a:ext cx="321601" cy="176721"/>
            </a:xfrm>
            <a:custGeom>
              <a:avLst/>
              <a:gdLst/>
              <a:ahLst/>
              <a:cxnLst/>
              <a:rect l="l" t="t" r="r" b="b"/>
              <a:pathLst>
                <a:path w="6424" h="3530" extrusionOk="0">
                  <a:moveTo>
                    <a:pt x="0" y="0"/>
                  </a:moveTo>
                  <a:lnTo>
                    <a:pt x="0" y="3529"/>
                  </a:lnTo>
                  <a:lnTo>
                    <a:pt x="6423" y="3529"/>
                  </a:lnTo>
                  <a:lnTo>
                    <a:pt x="6423"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8"/>
            <p:cNvSpPr/>
            <p:nvPr/>
          </p:nvSpPr>
          <p:spPr>
            <a:xfrm>
              <a:off x="3090677" y="3462150"/>
              <a:ext cx="299123" cy="73742"/>
            </a:xfrm>
            <a:custGeom>
              <a:avLst/>
              <a:gdLst/>
              <a:ahLst/>
              <a:cxnLst/>
              <a:rect l="l" t="t" r="r" b="b"/>
              <a:pathLst>
                <a:path w="5975" h="1473" extrusionOk="0">
                  <a:moveTo>
                    <a:pt x="1" y="1"/>
                  </a:moveTo>
                  <a:lnTo>
                    <a:pt x="1" y="1472"/>
                  </a:lnTo>
                  <a:lnTo>
                    <a:pt x="5974" y="1472"/>
                  </a:lnTo>
                  <a:lnTo>
                    <a:pt x="5974"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8"/>
            <p:cNvSpPr/>
            <p:nvPr/>
          </p:nvSpPr>
          <p:spPr>
            <a:xfrm>
              <a:off x="3120665" y="3476518"/>
              <a:ext cx="22528" cy="43104"/>
            </a:xfrm>
            <a:custGeom>
              <a:avLst/>
              <a:gdLst/>
              <a:ahLst/>
              <a:cxnLst/>
              <a:rect l="l" t="t" r="r" b="b"/>
              <a:pathLst>
                <a:path w="450" h="861" extrusionOk="0">
                  <a:moveTo>
                    <a:pt x="0" y="0"/>
                  </a:moveTo>
                  <a:lnTo>
                    <a:pt x="0" y="861"/>
                  </a:lnTo>
                  <a:lnTo>
                    <a:pt x="449" y="861"/>
                  </a:lnTo>
                  <a:lnTo>
                    <a:pt x="4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8"/>
            <p:cNvSpPr/>
            <p:nvPr/>
          </p:nvSpPr>
          <p:spPr>
            <a:xfrm>
              <a:off x="3163118" y="3476518"/>
              <a:ext cx="23129" cy="43104"/>
            </a:xfrm>
            <a:custGeom>
              <a:avLst/>
              <a:gdLst/>
              <a:ahLst/>
              <a:cxnLst/>
              <a:rect l="l" t="t" r="r" b="b"/>
              <a:pathLst>
                <a:path w="462" h="861" extrusionOk="0">
                  <a:moveTo>
                    <a:pt x="0" y="0"/>
                  </a:moveTo>
                  <a:lnTo>
                    <a:pt x="0" y="861"/>
                  </a:lnTo>
                  <a:lnTo>
                    <a:pt x="462" y="861"/>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8"/>
            <p:cNvSpPr/>
            <p:nvPr/>
          </p:nvSpPr>
          <p:spPr>
            <a:xfrm>
              <a:off x="3206822" y="3476518"/>
              <a:ext cx="23129" cy="43104"/>
            </a:xfrm>
            <a:custGeom>
              <a:avLst/>
              <a:gdLst/>
              <a:ahLst/>
              <a:cxnLst/>
              <a:rect l="l" t="t" r="r" b="b"/>
              <a:pathLst>
                <a:path w="462" h="861" extrusionOk="0">
                  <a:moveTo>
                    <a:pt x="0" y="0"/>
                  </a:moveTo>
                  <a:lnTo>
                    <a:pt x="0" y="861"/>
                  </a:lnTo>
                  <a:lnTo>
                    <a:pt x="462" y="861"/>
                  </a:lnTo>
                  <a:lnTo>
                    <a:pt x="46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8"/>
            <p:cNvSpPr/>
            <p:nvPr/>
          </p:nvSpPr>
          <p:spPr>
            <a:xfrm>
              <a:off x="3249876" y="3476518"/>
              <a:ext cx="22528" cy="43104"/>
            </a:xfrm>
            <a:custGeom>
              <a:avLst/>
              <a:gdLst/>
              <a:ahLst/>
              <a:cxnLst/>
              <a:rect l="l" t="t" r="r" b="b"/>
              <a:pathLst>
                <a:path w="450" h="861" extrusionOk="0">
                  <a:moveTo>
                    <a:pt x="1" y="0"/>
                  </a:moveTo>
                  <a:lnTo>
                    <a:pt x="1" y="861"/>
                  </a:lnTo>
                  <a:lnTo>
                    <a:pt x="450" y="861"/>
                  </a:lnTo>
                  <a:lnTo>
                    <a:pt x="45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8"/>
            <p:cNvSpPr/>
            <p:nvPr/>
          </p:nvSpPr>
          <p:spPr>
            <a:xfrm>
              <a:off x="3293581" y="3476518"/>
              <a:ext cx="22528" cy="43104"/>
            </a:xfrm>
            <a:custGeom>
              <a:avLst/>
              <a:gdLst/>
              <a:ahLst/>
              <a:cxnLst/>
              <a:rect l="l" t="t" r="r" b="b"/>
              <a:pathLst>
                <a:path w="450" h="861" extrusionOk="0">
                  <a:moveTo>
                    <a:pt x="1" y="0"/>
                  </a:moveTo>
                  <a:lnTo>
                    <a:pt x="1" y="861"/>
                  </a:lnTo>
                  <a:lnTo>
                    <a:pt x="450" y="861"/>
                  </a:lnTo>
                  <a:lnTo>
                    <a:pt x="45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8"/>
            <p:cNvSpPr/>
            <p:nvPr/>
          </p:nvSpPr>
          <p:spPr>
            <a:xfrm>
              <a:off x="3337285" y="3476518"/>
              <a:ext cx="22528" cy="43104"/>
            </a:xfrm>
            <a:custGeom>
              <a:avLst/>
              <a:gdLst/>
              <a:ahLst/>
              <a:cxnLst/>
              <a:rect l="l" t="t" r="r" b="b"/>
              <a:pathLst>
                <a:path w="450" h="861" extrusionOk="0">
                  <a:moveTo>
                    <a:pt x="1" y="0"/>
                  </a:moveTo>
                  <a:lnTo>
                    <a:pt x="1" y="861"/>
                  </a:lnTo>
                  <a:lnTo>
                    <a:pt x="450" y="861"/>
                  </a:lnTo>
                  <a:lnTo>
                    <a:pt x="45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3090677" y="3439071"/>
              <a:ext cx="299123" cy="23129"/>
            </a:xfrm>
            <a:custGeom>
              <a:avLst/>
              <a:gdLst/>
              <a:ahLst/>
              <a:cxnLst/>
              <a:rect l="l" t="t" r="r" b="b"/>
              <a:pathLst>
                <a:path w="5975" h="462" extrusionOk="0">
                  <a:moveTo>
                    <a:pt x="1" y="0"/>
                  </a:moveTo>
                  <a:lnTo>
                    <a:pt x="1" y="462"/>
                  </a:lnTo>
                  <a:lnTo>
                    <a:pt x="5974" y="462"/>
                  </a:lnTo>
                  <a:lnTo>
                    <a:pt x="5974"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3090677" y="3332288"/>
              <a:ext cx="299123" cy="106833"/>
            </a:xfrm>
            <a:custGeom>
              <a:avLst/>
              <a:gdLst/>
              <a:ahLst/>
              <a:cxnLst/>
              <a:rect l="l" t="t" r="r" b="b"/>
              <a:pathLst>
                <a:path w="5975" h="2134" extrusionOk="0">
                  <a:moveTo>
                    <a:pt x="1011" y="1"/>
                  </a:moveTo>
                  <a:cubicBezTo>
                    <a:pt x="973" y="1322"/>
                    <a:pt x="1" y="2133"/>
                    <a:pt x="1" y="2133"/>
                  </a:cubicBezTo>
                  <a:lnTo>
                    <a:pt x="5962" y="2133"/>
                  </a:lnTo>
                  <a:cubicBezTo>
                    <a:pt x="5974" y="2133"/>
                    <a:pt x="5001" y="1322"/>
                    <a:pt x="4939" y="1"/>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3141241" y="3313564"/>
              <a:ext cx="196746" cy="18773"/>
            </a:xfrm>
            <a:custGeom>
              <a:avLst/>
              <a:gdLst/>
              <a:ahLst/>
              <a:cxnLst/>
              <a:rect l="l" t="t" r="r" b="b"/>
              <a:pathLst>
                <a:path w="3930" h="375" extrusionOk="0">
                  <a:moveTo>
                    <a:pt x="1" y="0"/>
                  </a:moveTo>
                  <a:lnTo>
                    <a:pt x="1" y="375"/>
                  </a:lnTo>
                  <a:lnTo>
                    <a:pt x="3929" y="375"/>
                  </a:lnTo>
                  <a:lnTo>
                    <a:pt x="3929"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3141241" y="3201825"/>
              <a:ext cx="196746" cy="111790"/>
            </a:xfrm>
            <a:custGeom>
              <a:avLst/>
              <a:gdLst/>
              <a:ahLst/>
              <a:cxnLst/>
              <a:rect l="l" t="t" r="r" b="b"/>
              <a:pathLst>
                <a:path w="3930" h="2233" extrusionOk="0">
                  <a:moveTo>
                    <a:pt x="1" y="0"/>
                  </a:moveTo>
                  <a:lnTo>
                    <a:pt x="1" y="2232"/>
                  </a:lnTo>
                  <a:lnTo>
                    <a:pt x="3929" y="2232"/>
                  </a:lnTo>
                  <a:lnTo>
                    <a:pt x="3929"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3169326" y="3219297"/>
              <a:ext cx="16921" cy="73091"/>
            </a:xfrm>
            <a:custGeom>
              <a:avLst/>
              <a:gdLst/>
              <a:ahLst/>
              <a:cxnLst/>
              <a:rect l="l" t="t" r="r" b="b"/>
              <a:pathLst>
                <a:path w="338" h="1460" extrusionOk="0">
                  <a:moveTo>
                    <a:pt x="1" y="0"/>
                  </a:moveTo>
                  <a:lnTo>
                    <a:pt x="1" y="1459"/>
                  </a:lnTo>
                  <a:lnTo>
                    <a:pt x="338" y="1459"/>
                  </a:lnTo>
                  <a:lnTo>
                    <a:pt x="338"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3194307" y="3219297"/>
              <a:ext cx="16320" cy="73091"/>
            </a:xfrm>
            <a:custGeom>
              <a:avLst/>
              <a:gdLst/>
              <a:ahLst/>
              <a:cxnLst/>
              <a:rect l="l" t="t" r="r" b="b"/>
              <a:pathLst>
                <a:path w="326" h="1460" extrusionOk="0">
                  <a:moveTo>
                    <a:pt x="1" y="0"/>
                  </a:moveTo>
                  <a:lnTo>
                    <a:pt x="1" y="1459"/>
                  </a:lnTo>
                  <a:lnTo>
                    <a:pt x="325" y="1459"/>
                  </a:lnTo>
                  <a:lnTo>
                    <a:pt x="32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8"/>
            <p:cNvSpPr/>
            <p:nvPr/>
          </p:nvSpPr>
          <p:spPr>
            <a:xfrm>
              <a:off x="3219288" y="3219297"/>
              <a:ext cx="16270" cy="73091"/>
            </a:xfrm>
            <a:custGeom>
              <a:avLst/>
              <a:gdLst/>
              <a:ahLst/>
              <a:cxnLst/>
              <a:rect l="l" t="t" r="r" b="b"/>
              <a:pathLst>
                <a:path w="325" h="1460" extrusionOk="0">
                  <a:moveTo>
                    <a:pt x="1" y="0"/>
                  </a:moveTo>
                  <a:lnTo>
                    <a:pt x="1" y="1459"/>
                  </a:lnTo>
                  <a:lnTo>
                    <a:pt x="325" y="1459"/>
                  </a:lnTo>
                  <a:lnTo>
                    <a:pt x="32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8"/>
            <p:cNvSpPr/>
            <p:nvPr/>
          </p:nvSpPr>
          <p:spPr>
            <a:xfrm>
              <a:off x="3243618" y="3219297"/>
              <a:ext cx="16320" cy="73091"/>
            </a:xfrm>
            <a:custGeom>
              <a:avLst/>
              <a:gdLst/>
              <a:ahLst/>
              <a:cxnLst/>
              <a:rect l="l" t="t" r="r" b="b"/>
              <a:pathLst>
                <a:path w="326" h="1460" extrusionOk="0">
                  <a:moveTo>
                    <a:pt x="1" y="0"/>
                  </a:moveTo>
                  <a:lnTo>
                    <a:pt x="1" y="1459"/>
                  </a:lnTo>
                  <a:lnTo>
                    <a:pt x="325" y="1459"/>
                  </a:lnTo>
                  <a:lnTo>
                    <a:pt x="32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8"/>
            <p:cNvSpPr/>
            <p:nvPr/>
          </p:nvSpPr>
          <p:spPr>
            <a:xfrm>
              <a:off x="3268600" y="3219297"/>
              <a:ext cx="16320" cy="73091"/>
            </a:xfrm>
            <a:custGeom>
              <a:avLst/>
              <a:gdLst/>
              <a:ahLst/>
              <a:cxnLst/>
              <a:rect l="l" t="t" r="r" b="b"/>
              <a:pathLst>
                <a:path w="326" h="1460" extrusionOk="0">
                  <a:moveTo>
                    <a:pt x="1" y="0"/>
                  </a:moveTo>
                  <a:lnTo>
                    <a:pt x="1" y="1459"/>
                  </a:lnTo>
                  <a:lnTo>
                    <a:pt x="325" y="1459"/>
                  </a:lnTo>
                  <a:lnTo>
                    <a:pt x="32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8"/>
            <p:cNvSpPr/>
            <p:nvPr/>
          </p:nvSpPr>
          <p:spPr>
            <a:xfrm>
              <a:off x="3293581" y="3219297"/>
              <a:ext cx="16270" cy="73091"/>
            </a:xfrm>
            <a:custGeom>
              <a:avLst/>
              <a:gdLst/>
              <a:ahLst/>
              <a:cxnLst/>
              <a:rect l="l" t="t" r="r" b="b"/>
              <a:pathLst>
                <a:path w="325" h="1460" extrusionOk="0">
                  <a:moveTo>
                    <a:pt x="1" y="0"/>
                  </a:moveTo>
                  <a:lnTo>
                    <a:pt x="1" y="1459"/>
                  </a:lnTo>
                  <a:lnTo>
                    <a:pt x="325" y="1459"/>
                  </a:lnTo>
                  <a:lnTo>
                    <a:pt x="32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8"/>
            <p:cNvSpPr/>
            <p:nvPr/>
          </p:nvSpPr>
          <p:spPr>
            <a:xfrm>
              <a:off x="3141241" y="3183052"/>
              <a:ext cx="196746" cy="18824"/>
            </a:xfrm>
            <a:custGeom>
              <a:avLst/>
              <a:gdLst/>
              <a:ahLst/>
              <a:cxnLst/>
              <a:rect l="l" t="t" r="r" b="b"/>
              <a:pathLst>
                <a:path w="3930" h="376" extrusionOk="0">
                  <a:moveTo>
                    <a:pt x="1" y="1"/>
                  </a:moveTo>
                  <a:lnTo>
                    <a:pt x="1" y="375"/>
                  </a:lnTo>
                  <a:lnTo>
                    <a:pt x="3929" y="375"/>
                  </a:lnTo>
                  <a:lnTo>
                    <a:pt x="3929"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8"/>
            <p:cNvSpPr/>
            <p:nvPr/>
          </p:nvSpPr>
          <p:spPr>
            <a:xfrm>
              <a:off x="3141241" y="2824103"/>
              <a:ext cx="196746" cy="358397"/>
            </a:xfrm>
            <a:custGeom>
              <a:avLst/>
              <a:gdLst/>
              <a:ahLst/>
              <a:cxnLst/>
              <a:rect l="l" t="t" r="r" b="b"/>
              <a:pathLst>
                <a:path w="3930" h="7159" extrusionOk="0">
                  <a:moveTo>
                    <a:pt x="1971" y="0"/>
                  </a:moveTo>
                  <a:cubicBezTo>
                    <a:pt x="1971" y="3866"/>
                    <a:pt x="1" y="7158"/>
                    <a:pt x="1" y="7158"/>
                  </a:cubicBezTo>
                  <a:lnTo>
                    <a:pt x="3929" y="7158"/>
                  </a:lnTo>
                  <a:cubicBezTo>
                    <a:pt x="3914" y="7146"/>
                    <a:pt x="1971" y="3852"/>
                    <a:pt x="1971" y="0"/>
                  </a:cubicBezTo>
                  <a:close/>
                  <a:moveTo>
                    <a:pt x="3929" y="7158"/>
                  </a:moveTo>
                  <a:cubicBezTo>
                    <a:pt x="3929" y="7159"/>
                    <a:pt x="3929" y="7159"/>
                    <a:pt x="3929" y="7159"/>
                  </a:cubicBezTo>
                  <a:cubicBezTo>
                    <a:pt x="3929" y="7159"/>
                    <a:pt x="3929" y="7159"/>
                    <a:pt x="3929" y="7158"/>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8"/>
            <p:cNvSpPr/>
            <p:nvPr/>
          </p:nvSpPr>
          <p:spPr>
            <a:xfrm>
              <a:off x="3080064" y="3937243"/>
              <a:ext cx="320350" cy="31890"/>
            </a:xfrm>
            <a:custGeom>
              <a:avLst/>
              <a:gdLst/>
              <a:ahLst/>
              <a:cxnLst/>
              <a:rect l="l" t="t" r="r" b="b"/>
              <a:pathLst>
                <a:path w="6399" h="637" extrusionOk="0">
                  <a:moveTo>
                    <a:pt x="1" y="1"/>
                  </a:moveTo>
                  <a:lnTo>
                    <a:pt x="1" y="637"/>
                  </a:lnTo>
                  <a:lnTo>
                    <a:pt x="6398" y="637"/>
                  </a:lnTo>
                  <a:lnTo>
                    <a:pt x="639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8"/>
            <p:cNvSpPr/>
            <p:nvPr/>
          </p:nvSpPr>
          <p:spPr>
            <a:xfrm>
              <a:off x="3040715" y="3535842"/>
              <a:ext cx="398998" cy="401451"/>
            </a:xfrm>
            <a:custGeom>
              <a:avLst/>
              <a:gdLst/>
              <a:ahLst/>
              <a:cxnLst/>
              <a:rect l="l" t="t" r="r" b="b"/>
              <a:pathLst>
                <a:path w="7970" h="8019" extrusionOk="0">
                  <a:moveTo>
                    <a:pt x="1" y="0"/>
                  </a:moveTo>
                  <a:lnTo>
                    <a:pt x="1" y="8019"/>
                  </a:lnTo>
                  <a:lnTo>
                    <a:pt x="7970" y="8019"/>
                  </a:lnTo>
                  <a:lnTo>
                    <a:pt x="7970"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8"/>
            <p:cNvSpPr/>
            <p:nvPr/>
          </p:nvSpPr>
          <p:spPr>
            <a:xfrm>
              <a:off x="3051328" y="3553314"/>
              <a:ext cx="16921" cy="369661"/>
            </a:xfrm>
            <a:custGeom>
              <a:avLst/>
              <a:gdLst/>
              <a:ahLst/>
              <a:cxnLst/>
              <a:rect l="l" t="t" r="r" b="b"/>
              <a:pathLst>
                <a:path w="338" h="7384" extrusionOk="0">
                  <a:moveTo>
                    <a:pt x="1" y="0"/>
                  </a:moveTo>
                  <a:lnTo>
                    <a:pt x="1" y="7383"/>
                  </a:lnTo>
                  <a:lnTo>
                    <a:pt x="338" y="7383"/>
                  </a:lnTo>
                  <a:lnTo>
                    <a:pt x="3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8"/>
            <p:cNvSpPr/>
            <p:nvPr/>
          </p:nvSpPr>
          <p:spPr>
            <a:xfrm>
              <a:off x="3082567" y="3553314"/>
              <a:ext cx="16921" cy="369661"/>
            </a:xfrm>
            <a:custGeom>
              <a:avLst/>
              <a:gdLst/>
              <a:ahLst/>
              <a:cxnLst/>
              <a:rect l="l" t="t" r="r" b="b"/>
              <a:pathLst>
                <a:path w="338" h="7384" extrusionOk="0">
                  <a:moveTo>
                    <a:pt x="0" y="0"/>
                  </a:moveTo>
                  <a:lnTo>
                    <a:pt x="0" y="7383"/>
                  </a:lnTo>
                  <a:lnTo>
                    <a:pt x="337" y="7383"/>
                  </a:lnTo>
                  <a:lnTo>
                    <a:pt x="3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8"/>
            <p:cNvSpPr/>
            <p:nvPr/>
          </p:nvSpPr>
          <p:spPr>
            <a:xfrm>
              <a:off x="3117511" y="3553314"/>
              <a:ext cx="16320" cy="369661"/>
            </a:xfrm>
            <a:custGeom>
              <a:avLst/>
              <a:gdLst/>
              <a:ahLst/>
              <a:cxnLst/>
              <a:rect l="l" t="t" r="r" b="b"/>
              <a:pathLst>
                <a:path w="326" h="7384" extrusionOk="0">
                  <a:moveTo>
                    <a:pt x="1" y="0"/>
                  </a:moveTo>
                  <a:lnTo>
                    <a:pt x="1" y="7383"/>
                  </a:lnTo>
                  <a:lnTo>
                    <a:pt x="325" y="7383"/>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8"/>
            <p:cNvSpPr/>
            <p:nvPr/>
          </p:nvSpPr>
          <p:spPr>
            <a:xfrm>
              <a:off x="3148750" y="3553314"/>
              <a:ext cx="16270" cy="369661"/>
            </a:xfrm>
            <a:custGeom>
              <a:avLst/>
              <a:gdLst/>
              <a:ahLst/>
              <a:cxnLst/>
              <a:rect l="l" t="t" r="r" b="b"/>
              <a:pathLst>
                <a:path w="325" h="7384" extrusionOk="0">
                  <a:moveTo>
                    <a:pt x="0" y="0"/>
                  </a:moveTo>
                  <a:lnTo>
                    <a:pt x="0" y="7383"/>
                  </a:lnTo>
                  <a:lnTo>
                    <a:pt x="325" y="7383"/>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8"/>
            <p:cNvSpPr/>
            <p:nvPr/>
          </p:nvSpPr>
          <p:spPr>
            <a:xfrm>
              <a:off x="3183694" y="3553314"/>
              <a:ext cx="16320" cy="369661"/>
            </a:xfrm>
            <a:custGeom>
              <a:avLst/>
              <a:gdLst/>
              <a:ahLst/>
              <a:cxnLst/>
              <a:rect l="l" t="t" r="r" b="b"/>
              <a:pathLst>
                <a:path w="326" h="7384" extrusionOk="0">
                  <a:moveTo>
                    <a:pt x="1" y="0"/>
                  </a:moveTo>
                  <a:lnTo>
                    <a:pt x="1" y="7383"/>
                  </a:lnTo>
                  <a:lnTo>
                    <a:pt x="325" y="7383"/>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8"/>
            <p:cNvSpPr/>
            <p:nvPr/>
          </p:nvSpPr>
          <p:spPr>
            <a:xfrm>
              <a:off x="3214282" y="3553314"/>
              <a:ext cx="16320" cy="369661"/>
            </a:xfrm>
            <a:custGeom>
              <a:avLst/>
              <a:gdLst/>
              <a:ahLst/>
              <a:cxnLst/>
              <a:rect l="l" t="t" r="r" b="b"/>
              <a:pathLst>
                <a:path w="326" h="7384" extrusionOk="0">
                  <a:moveTo>
                    <a:pt x="1" y="0"/>
                  </a:moveTo>
                  <a:lnTo>
                    <a:pt x="1" y="7383"/>
                  </a:lnTo>
                  <a:lnTo>
                    <a:pt x="325" y="7383"/>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8"/>
            <p:cNvSpPr/>
            <p:nvPr/>
          </p:nvSpPr>
          <p:spPr>
            <a:xfrm>
              <a:off x="3249275" y="3553314"/>
              <a:ext cx="16270" cy="369661"/>
            </a:xfrm>
            <a:custGeom>
              <a:avLst/>
              <a:gdLst/>
              <a:ahLst/>
              <a:cxnLst/>
              <a:rect l="l" t="t" r="r" b="b"/>
              <a:pathLst>
                <a:path w="325" h="7384" extrusionOk="0">
                  <a:moveTo>
                    <a:pt x="0" y="0"/>
                  </a:moveTo>
                  <a:lnTo>
                    <a:pt x="0" y="7383"/>
                  </a:lnTo>
                  <a:lnTo>
                    <a:pt x="324" y="7383"/>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8"/>
            <p:cNvSpPr/>
            <p:nvPr/>
          </p:nvSpPr>
          <p:spPr>
            <a:xfrm>
              <a:off x="3280464" y="3553314"/>
              <a:ext cx="16320" cy="369661"/>
            </a:xfrm>
            <a:custGeom>
              <a:avLst/>
              <a:gdLst/>
              <a:ahLst/>
              <a:cxnLst/>
              <a:rect l="l" t="t" r="r" b="b"/>
              <a:pathLst>
                <a:path w="326" h="7384" extrusionOk="0">
                  <a:moveTo>
                    <a:pt x="1" y="0"/>
                  </a:moveTo>
                  <a:lnTo>
                    <a:pt x="1" y="7383"/>
                  </a:lnTo>
                  <a:lnTo>
                    <a:pt x="325" y="7383"/>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8"/>
            <p:cNvSpPr/>
            <p:nvPr/>
          </p:nvSpPr>
          <p:spPr>
            <a:xfrm>
              <a:off x="3315458" y="3553314"/>
              <a:ext cx="16270" cy="369661"/>
            </a:xfrm>
            <a:custGeom>
              <a:avLst/>
              <a:gdLst/>
              <a:ahLst/>
              <a:cxnLst/>
              <a:rect l="l" t="t" r="r" b="b"/>
              <a:pathLst>
                <a:path w="325" h="7384" extrusionOk="0">
                  <a:moveTo>
                    <a:pt x="0" y="0"/>
                  </a:moveTo>
                  <a:lnTo>
                    <a:pt x="0" y="7383"/>
                  </a:lnTo>
                  <a:lnTo>
                    <a:pt x="324" y="7383"/>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3346046" y="3553314"/>
              <a:ext cx="16270" cy="369661"/>
            </a:xfrm>
            <a:custGeom>
              <a:avLst/>
              <a:gdLst/>
              <a:ahLst/>
              <a:cxnLst/>
              <a:rect l="l" t="t" r="r" b="b"/>
              <a:pathLst>
                <a:path w="325" h="7384" extrusionOk="0">
                  <a:moveTo>
                    <a:pt x="0" y="0"/>
                  </a:moveTo>
                  <a:lnTo>
                    <a:pt x="0" y="7383"/>
                  </a:lnTo>
                  <a:lnTo>
                    <a:pt x="324" y="7383"/>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8"/>
            <p:cNvSpPr/>
            <p:nvPr/>
          </p:nvSpPr>
          <p:spPr>
            <a:xfrm>
              <a:off x="3380990" y="3553314"/>
              <a:ext cx="16270" cy="369661"/>
            </a:xfrm>
            <a:custGeom>
              <a:avLst/>
              <a:gdLst/>
              <a:ahLst/>
              <a:cxnLst/>
              <a:rect l="l" t="t" r="r" b="b"/>
              <a:pathLst>
                <a:path w="325" h="7384" extrusionOk="0">
                  <a:moveTo>
                    <a:pt x="1" y="0"/>
                  </a:moveTo>
                  <a:lnTo>
                    <a:pt x="1" y="7383"/>
                  </a:lnTo>
                  <a:lnTo>
                    <a:pt x="325" y="7383"/>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3412229" y="3553314"/>
              <a:ext cx="16270" cy="369661"/>
            </a:xfrm>
            <a:custGeom>
              <a:avLst/>
              <a:gdLst/>
              <a:ahLst/>
              <a:cxnLst/>
              <a:rect l="l" t="t" r="r" b="b"/>
              <a:pathLst>
                <a:path w="325" h="7384" extrusionOk="0">
                  <a:moveTo>
                    <a:pt x="0" y="0"/>
                  </a:moveTo>
                  <a:lnTo>
                    <a:pt x="0" y="7383"/>
                  </a:lnTo>
                  <a:lnTo>
                    <a:pt x="324" y="7383"/>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3125020" y="3841123"/>
              <a:ext cx="27534" cy="73091"/>
            </a:xfrm>
            <a:custGeom>
              <a:avLst/>
              <a:gdLst/>
              <a:ahLst/>
              <a:cxnLst/>
              <a:rect l="l" t="t" r="r" b="b"/>
              <a:pathLst>
                <a:path w="550" h="1460" extrusionOk="0">
                  <a:moveTo>
                    <a:pt x="0" y="0"/>
                  </a:moveTo>
                  <a:lnTo>
                    <a:pt x="0" y="1460"/>
                  </a:lnTo>
                  <a:lnTo>
                    <a:pt x="549" y="1460"/>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3165621" y="3841123"/>
              <a:ext cx="27484" cy="73091"/>
            </a:xfrm>
            <a:custGeom>
              <a:avLst/>
              <a:gdLst/>
              <a:ahLst/>
              <a:cxnLst/>
              <a:rect l="l" t="t" r="r" b="b"/>
              <a:pathLst>
                <a:path w="549" h="1460" extrusionOk="0">
                  <a:moveTo>
                    <a:pt x="0" y="0"/>
                  </a:moveTo>
                  <a:lnTo>
                    <a:pt x="0" y="1460"/>
                  </a:lnTo>
                  <a:lnTo>
                    <a:pt x="549" y="1460"/>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3206172" y="3841123"/>
              <a:ext cx="27534" cy="73091"/>
            </a:xfrm>
            <a:custGeom>
              <a:avLst/>
              <a:gdLst/>
              <a:ahLst/>
              <a:cxnLst/>
              <a:rect l="l" t="t" r="r" b="b"/>
              <a:pathLst>
                <a:path w="550" h="1460" extrusionOk="0">
                  <a:moveTo>
                    <a:pt x="1" y="0"/>
                  </a:moveTo>
                  <a:lnTo>
                    <a:pt x="1" y="1460"/>
                  </a:lnTo>
                  <a:lnTo>
                    <a:pt x="549" y="1460"/>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3246772" y="3841123"/>
              <a:ext cx="27534" cy="73091"/>
            </a:xfrm>
            <a:custGeom>
              <a:avLst/>
              <a:gdLst/>
              <a:ahLst/>
              <a:cxnLst/>
              <a:rect l="l" t="t" r="r" b="b"/>
              <a:pathLst>
                <a:path w="550" h="1460" extrusionOk="0">
                  <a:moveTo>
                    <a:pt x="0" y="0"/>
                  </a:moveTo>
                  <a:lnTo>
                    <a:pt x="0" y="1460"/>
                  </a:lnTo>
                  <a:lnTo>
                    <a:pt x="549" y="1460"/>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3287323" y="3841123"/>
              <a:ext cx="27534" cy="73091"/>
            </a:xfrm>
            <a:custGeom>
              <a:avLst/>
              <a:gdLst/>
              <a:ahLst/>
              <a:cxnLst/>
              <a:rect l="l" t="t" r="r" b="b"/>
              <a:pathLst>
                <a:path w="550" h="1460" extrusionOk="0">
                  <a:moveTo>
                    <a:pt x="1" y="0"/>
                  </a:moveTo>
                  <a:lnTo>
                    <a:pt x="1" y="1460"/>
                  </a:lnTo>
                  <a:lnTo>
                    <a:pt x="550" y="1460"/>
                  </a:lnTo>
                  <a:lnTo>
                    <a:pt x="55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3327323" y="3841123"/>
              <a:ext cx="27484" cy="73091"/>
            </a:xfrm>
            <a:custGeom>
              <a:avLst/>
              <a:gdLst/>
              <a:ahLst/>
              <a:cxnLst/>
              <a:rect l="l" t="t" r="r" b="b"/>
              <a:pathLst>
                <a:path w="549" h="1460" extrusionOk="0">
                  <a:moveTo>
                    <a:pt x="0" y="0"/>
                  </a:moveTo>
                  <a:lnTo>
                    <a:pt x="0" y="1460"/>
                  </a:lnTo>
                  <a:lnTo>
                    <a:pt x="549" y="1460"/>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3117511" y="3572638"/>
              <a:ext cx="245406" cy="246658"/>
            </a:xfrm>
            <a:custGeom>
              <a:avLst/>
              <a:gdLst/>
              <a:ahLst/>
              <a:cxnLst/>
              <a:rect l="l" t="t" r="r" b="b"/>
              <a:pathLst>
                <a:path w="4902" h="4927" extrusionOk="0">
                  <a:moveTo>
                    <a:pt x="1" y="1"/>
                  </a:moveTo>
                  <a:lnTo>
                    <a:pt x="1" y="4927"/>
                  </a:lnTo>
                  <a:lnTo>
                    <a:pt x="4902" y="4927"/>
                  </a:lnTo>
                  <a:lnTo>
                    <a:pt x="490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3165621" y="3618846"/>
              <a:ext cx="148636" cy="147434"/>
            </a:xfrm>
            <a:custGeom>
              <a:avLst/>
              <a:gdLst/>
              <a:ahLst/>
              <a:cxnLst/>
              <a:rect l="l" t="t" r="r" b="b"/>
              <a:pathLst>
                <a:path w="2969" h="2945" extrusionOk="0">
                  <a:moveTo>
                    <a:pt x="1453" y="0"/>
                  </a:moveTo>
                  <a:cubicBezTo>
                    <a:pt x="662" y="0"/>
                    <a:pt x="13" y="664"/>
                    <a:pt x="13" y="1460"/>
                  </a:cubicBezTo>
                  <a:cubicBezTo>
                    <a:pt x="0" y="2270"/>
                    <a:pt x="674" y="2944"/>
                    <a:pt x="1484" y="2944"/>
                  </a:cubicBezTo>
                  <a:cubicBezTo>
                    <a:pt x="1492" y="2944"/>
                    <a:pt x="1499" y="2944"/>
                    <a:pt x="1506" y="2944"/>
                  </a:cubicBezTo>
                  <a:cubicBezTo>
                    <a:pt x="2307" y="2944"/>
                    <a:pt x="2968" y="2276"/>
                    <a:pt x="2968" y="1472"/>
                  </a:cubicBezTo>
                  <a:cubicBezTo>
                    <a:pt x="2968" y="662"/>
                    <a:pt x="2307" y="1"/>
                    <a:pt x="1497" y="1"/>
                  </a:cubicBezTo>
                  <a:cubicBezTo>
                    <a:pt x="1482" y="0"/>
                    <a:pt x="1468" y="0"/>
                    <a:pt x="1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3153756" y="3606981"/>
              <a:ext cx="171714" cy="171764"/>
            </a:xfrm>
            <a:custGeom>
              <a:avLst/>
              <a:gdLst/>
              <a:ahLst/>
              <a:cxnLst/>
              <a:rect l="l" t="t" r="r" b="b"/>
              <a:pathLst>
                <a:path w="3430" h="3431" extrusionOk="0">
                  <a:moveTo>
                    <a:pt x="1690" y="237"/>
                  </a:moveTo>
                  <a:cubicBezTo>
                    <a:pt x="1705" y="237"/>
                    <a:pt x="1719" y="237"/>
                    <a:pt x="1734" y="238"/>
                  </a:cubicBezTo>
                  <a:cubicBezTo>
                    <a:pt x="2544" y="238"/>
                    <a:pt x="3218" y="899"/>
                    <a:pt x="3205" y="1709"/>
                  </a:cubicBezTo>
                  <a:cubicBezTo>
                    <a:pt x="3205" y="2520"/>
                    <a:pt x="2532" y="3181"/>
                    <a:pt x="1721" y="3181"/>
                  </a:cubicBezTo>
                  <a:cubicBezTo>
                    <a:pt x="911" y="3181"/>
                    <a:pt x="237" y="2507"/>
                    <a:pt x="250" y="1697"/>
                  </a:cubicBezTo>
                  <a:cubicBezTo>
                    <a:pt x="250" y="901"/>
                    <a:pt x="899" y="237"/>
                    <a:pt x="1690" y="237"/>
                  </a:cubicBezTo>
                  <a:close/>
                  <a:moveTo>
                    <a:pt x="1721" y="1"/>
                  </a:moveTo>
                  <a:cubicBezTo>
                    <a:pt x="773" y="1"/>
                    <a:pt x="0" y="762"/>
                    <a:pt x="0" y="1709"/>
                  </a:cubicBezTo>
                  <a:cubicBezTo>
                    <a:pt x="0" y="2670"/>
                    <a:pt x="773" y="3430"/>
                    <a:pt x="1721" y="3430"/>
                  </a:cubicBezTo>
                  <a:cubicBezTo>
                    <a:pt x="2669" y="3430"/>
                    <a:pt x="3430" y="2670"/>
                    <a:pt x="3430" y="1709"/>
                  </a:cubicBezTo>
                  <a:cubicBezTo>
                    <a:pt x="3430" y="762"/>
                    <a:pt x="2669" y="1"/>
                    <a:pt x="1721"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3230552" y="3682475"/>
              <a:ext cx="20025" cy="20726"/>
            </a:xfrm>
            <a:custGeom>
              <a:avLst/>
              <a:gdLst/>
              <a:ahLst/>
              <a:cxnLst/>
              <a:rect l="l" t="t" r="r" b="b"/>
              <a:pathLst>
                <a:path w="400" h="414" extrusionOk="0">
                  <a:moveTo>
                    <a:pt x="221" y="1"/>
                  </a:moveTo>
                  <a:cubicBezTo>
                    <a:pt x="214" y="1"/>
                    <a:pt x="207" y="1"/>
                    <a:pt x="200" y="2"/>
                  </a:cubicBezTo>
                  <a:cubicBezTo>
                    <a:pt x="87" y="2"/>
                    <a:pt x="0" y="102"/>
                    <a:pt x="0" y="201"/>
                  </a:cubicBezTo>
                  <a:cubicBezTo>
                    <a:pt x="0" y="314"/>
                    <a:pt x="87" y="413"/>
                    <a:pt x="200" y="413"/>
                  </a:cubicBezTo>
                  <a:cubicBezTo>
                    <a:pt x="312" y="413"/>
                    <a:pt x="399" y="314"/>
                    <a:pt x="399" y="201"/>
                  </a:cubicBezTo>
                  <a:cubicBezTo>
                    <a:pt x="399" y="85"/>
                    <a:pt x="323" y="1"/>
                    <a:pt x="221" y="1"/>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3199964" y="3657544"/>
              <a:ext cx="40000" cy="40050"/>
            </a:xfrm>
            <a:custGeom>
              <a:avLst/>
              <a:gdLst/>
              <a:ahLst/>
              <a:cxnLst/>
              <a:rect l="l" t="t" r="r" b="b"/>
              <a:pathLst>
                <a:path w="799" h="800" extrusionOk="0">
                  <a:moveTo>
                    <a:pt x="0" y="1"/>
                  </a:moveTo>
                  <a:lnTo>
                    <a:pt x="0" y="1"/>
                  </a:lnTo>
                  <a:cubicBezTo>
                    <a:pt x="299" y="625"/>
                    <a:pt x="798" y="799"/>
                    <a:pt x="798" y="799"/>
                  </a:cubicBezTo>
                  <a:cubicBezTo>
                    <a:pt x="798" y="799"/>
                    <a:pt x="624" y="300"/>
                    <a:pt x="0" y="1"/>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3239914" y="3689884"/>
              <a:ext cx="68686" cy="7559"/>
            </a:xfrm>
            <a:custGeom>
              <a:avLst/>
              <a:gdLst/>
              <a:ahLst/>
              <a:cxnLst/>
              <a:rect l="l" t="t" r="r" b="b"/>
              <a:pathLst>
                <a:path w="1372" h="151" extrusionOk="0">
                  <a:moveTo>
                    <a:pt x="662" y="1"/>
                  </a:moveTo>
                  <a:cubicBezTo>
                    <a:pt x="255" y="1"/>
                    <a:pt x="0" y="78"/>
                    <a:pt x="0" y="78"/>
                  </a:cubicBezTo>
                  <a:cubicBezTo>
                    <a:pt x="0" y="78"/>
                    <a:pt x="255" y="150"/>
                    <a:pt x="662" y="150"/>
                  </a:cubicBezTo>
                  <a:cubicBezTo>
                    <a:pt x="865" y="150"/>
                    <a:pt x="1106" y="132"/>
                    <a:pt x="1372" y="78"/>
                  </a:cubicBezTo>
                  <a:cubicBezTo>
                    <a:pt x="1106" y="20"/>
                    <a:pt x="865" y="1"/>
                    <a:pt x="662" y="1"/>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3080064" y="4285628"/>
              <a:ext cx="320350" cy="32541"/>
            </a:xfrm>
            <a:custGeom>
              <a:avLst/>
              <a:gdLst/>
              <a:ahLst/>
              <a:cxnLst/>
              <a:rect l="l" t="t" r="r" b="b"/>
              <a:pathLst>
                <a:path w="6399" h="650" extrusionOk="0">
                  <a:moveTo>
                    <a:pt x="1" y="1"/>
                  </a:moveTo>
                  <a:lnTo>
                    <a:pt x="1" y="649"/>
                  </a:lnTo>
                  <a:lnTo>
                    <a:pt x="6398" y="649"/>
                  </a:lnTo>
                  <a:lnTo>
                    <a:pt x="639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3040715" y="3969083"/>
              <a:ext cx="398998" cy="316595"/>
            </a:xfrm>
            <a:custGeom>
              <a:avLst/>
              <a:gdLst/>
              <a:ahLst/>
              <a:cxnLst/>
              <a:rect l="l" t="t" r="r" b="b"/>
              <a:pathLst>
                <a:path w="7970" h="6324" extrusionOk="0">
                  <a:moveTo>
                    <a:pt x="1" y="1"/>
                  </a:moveTo>
                  <a:lnTo>
                    <a:pt x="1" y="6324"/>
                  </a:lnTo>
                  <a:lnTo>
                    <a:pt x="7970" y="6324"/>
                  </a:lnTo>
                  <a:lnTo>
                    <a:pt x="7970"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3051328" y="3985353"/>
              <a:ext cx="16921" cy="285957"/>
            </a:xfrm>
            <a:custGeom>
              <a:avLst/>
              <a:gdLst/>
              <a:ahLst/>
              <a:cxnLst/>
              <a:rect l="l" t="t" r="r" b="b"/>
              <a:pathLst>
                <a:path w="338" h="5712" extrusionOk="0">
                  <a:moveTo>
                    <a:pt x="1" y="0"/>
                  </a:moveTo>
                  <a:lnTo>
                    <a:pt x="1" y="5712"/>
                  </a:lnTo>
                  <a:lnTo>
                    <a:pt x="338" y="5712"/>
                  </a:lnTo>
                  <a:lnTo>
                    <a:pt x="3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3082567" y="3985353"/>
              <a:ext cx="16921" cy="285957"/>
            </a:xfrm>
            <a:custGeom>
              <a:avLst/>
              <a:gdLst/>
              <a:ahLst/>
              <a:cxnLst/>
              <a:rect l="l" t="t" r="r" b="b"/>
              <a:pathLst>
                <a:path w="338" h="5712" extrusionOk="0">
                  <a:moveTo>
                    <a:pt x="0" y="0"/>
                  </a:moveTo>
                  <a:lnTo>
                    <a:pt x="0" y="5712"/>
                  </a:lnTo>
                  <a:lnTo>
                    <a:pt x="337" y="5712"/>
                  </a:lnTo>
                  <a:lnTo>
                    <a:pt x="3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3117511" y="3985353"/>
              <a:ext cx="16320" cy="285957"/>
            </a:xfrm>
            <a:custGeom>
              <a:avLst/>
              <a:gdLst/>
              <a:ahLst/>
              <a:cxnLst/>
              <a:rect l="l" t="t" r="r" b="b"/>
              <a:pathLst>
                <a:path w="326" h="5712" extrusionOk="0">
                  <a:moveTo>
                    <a:pt x="1" y="0"/>
                  </a:moveTo>
                  <a:lnTo>
                    <a:pt x="1" y="5712"/>
                  </a:lnTo>
                  <a:lnTo>
                    <a:pt x="325" y="5712"/>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3148750" y="3985353"/>
              <a:ext cx="16270" cy="285957"/>
            </a:xfrm>
            <a:custGeom>
              <a:avLst/>
              <a:gdLst/>
              <a:ahLst/>
              <a:cxnLst/>
              <a:rect l="l" t="t" r="r" b="b"/>
              <a:pathLst>
                <a:path w="325" h="5712" extrusionOk="0">
                  <a:moveTo>
                    <a:pt x="0" y="0"/>
                  </a:moveTo>
                  <a:lnTo>
                    <a:pt x="0" y="5712"/>
                  </a:lnTo>
                  <a:lnTo>
                    <a:pt x="325" y="5712"/>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3183694" y="3985353"/>
              <a:ext cx="16320" cy="285957"/>
            </a:xfrm>
            <a:custGeom>
              <a:avLst/>
              <a:gdLst/>
              <a:ahLst/>
              <a:cxnLst/>
              <a:rect l="l" t="t" r="r" b="b"/>
              <a:pathLst>
                <a:path w="326" h="5712" extrusionOk="0">
                  <a:moveTo>
                    <a:pt x="1" y="0"/>
                  </a:moveTo>
                  <a:lnTo>
                    <a:pt x="1" y="5712"/>
                  </a:lnTo>
                  <a:lnTo>
                    <a:pt x="325" y="5712"/>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3214282" y="3985353"/>
              <a:ext cx="16320" cy="285957"/>
            </a:xfrm>
            <a:custGeom>
              <a:avLst/>
              <a:gdLst/>
              <a:ahLst/>
              <a:cxnLst/>
              <a:rect l="l" t="t" r="r" b="b"/>
              <a:pathLst>
                <a:path w="326" h="5712" extrusionOk="0">
                  <a:moveTo>
                    <a:pt x="1" y="0"/>
                  </a:moveTo>
                  <a:lnTo>
                    <a:pt x="1" y="5712"/>
                  </a:lnTo>
                  <a:lnTo>
                    <a:pt x="325" y="5712"/>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3249275" y="3985353"/>
              <a:ext cx="16270" cy="285957"/>
            </a:xfrm>
            <a:custGeom>
              <a:avLst/>
              <a:gdLst/>
              <a:ahLst/>
              <a:cxnLst/>
              <a:rect l="l" t="t" r="r" b="b"/>
              <a:pathLst>
                <a:path w="325" h="5712" extrusionOk="0">
                  <a:moveTo>
                    <a:pt x="0" y="0"/>
                  </a:moveTo>
                  <a:lnTo>
                    <a:pt x="0" y="5712"/>
                  </a:lnTo>
                  <a:lnTo>
                    <a:pt x="324" y="5712"/>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3280464" y="3985353"/>
              <a:ext cx="16320" cy="285957"/>
            </a:xfrm>
            <a:custGeom>
              <a:avLst/>
              <a:gdLst/>
              <a:ahLst/>
              <a:cxnLst/>
              <a:rect l="l" t="t" r="r" b="b"/>
              <a:pathLst>
                <a:path w="326" h="5712" extrusionOk="0">
                  <a:moveTo>
                    <a:pt x="1" y="0"/>
                  </a:moveTo>
                  <a:lnTo>
                    <a:pt x="1" y="5712"/>
                  </a:lnTo>
                  <a:lnTo>
                    <a:pt x="325" y="5712"/>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3315458" y="3985353"/>
              <a:ext cx="16270" cy="285957"/>
            </a:xfrm>
            <a:custGeom>
              <a:avLst/>
              <a:gdLst/>
              <a:ahLst/>
              <a:cxnLst/>
              <a:rect l="l" t="t" r="r" b="b"/>
              <a:pathLst>
                <a:path w="325" h="5712" extrusionOk="0">
                  <a:moveTo>
                    <a:pt x="0" y="0"/>
                  </a:moveTo>
                  <a:lnTo>
                    <a:pt x="0" y="5712"/>
                  </a:lnTo>
                  <a:lnTo>
                    <a:pt x="324" y="5712"/>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3346046" y="3985353"/>
              <a:ext cx="16270" cy="285957"/>
            </a:xfrm>
            <a:custGeom>
              <a:avLst/>
              <a:gdLst/>
              <a:ahLst/>
              <a:cxnLst/>
              <a:rect l="l" t="t" r="r" b="b"/>
              <a:pathLst>
                <a:path w="325" h="5712" extrusionOk="0">
                  <a:moveTo>
                    <a:pt x="0" y="0"/>
                  </a:moveTo>
                  <a:lnTo>
                    <a:pt x="0" y="5712"/>
                  </a:lnTo>
                  <a:lnTo>
                    <a:pt x="324" y="5712"/>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3380990" y="3985353"/>
              <a:ext cx="16270" cy="285957"/>
            </a:xfrm>
            <a:custGeom>
              <a:avLst/>
              <a:gdLst/>
              <a:ahLst/>
              <a:cxnLst/>
              <a:rect l="l" t="t" r="r" b="b"/>
              <a:pathLst>
                <a:path w="325" h="5712" extrusionOk="0">
                  <a:moveTo>
                    <a:pt x="1" y="0"/>
                  </a:moveTo>
                  <a:lnTo>
                    <a:pt x="1" y="5712"/>
                  </a:lnTo>
                  <a:lnTo>
                    <a:pt x="325" y="5712"/>
                  </a:lnTo>
                  <a:lnTo>
                    <a:pt x="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3412229" y="3985353"/>
              <a:ext cx="16270" cy="285957"/>
            </a:xfrm>
            <a:custGeom>
              <a:avLst/>
              <a:gdLst/>
              <a:ahLst/>
              <a:cxnLst/>
              <a:rect l="l" t="t" r="r" b="b"/>
              <a:pathLst>
                <a:path w="325" h="5712" extrusionOk="0">
                  <a:moveTo>
                    <a:pt x="0" y="0"/>
                  </a:moveTo>
                  <a:lnTo>
                    <a:pt x="0" y="5712"/>
                  </a:lnTo>
                  <a:lnTo>
                    <a:pt x="324" y="5712"/>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3125020" y="4004077"/>
              <a:ext cx="27534" cy="242303"/>
            </a:xfrm>
            <a:custGeom>
              <a:avLst/>
              <a:gdLst/>
              <a:ahLst/>
              <a:cxnLst/>
              <a:rect l="l" t="t" r="r" b="b"/>
              <a:pathLst>
                <a:path w="550" h="4840" extrusionOk="0">
                  <a:moveTo>
                    <a:pt x="0" y="0"/>
                  </a:moveTo>
                  <a:lnTo>
                    <a:pt x="0" y="4839"/>
                  </a:lnTo>
                  <a:lnTo>
                    <a:pt x="549" y="4839"/>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3165621" y="4004077"/>
              <a:ext cx="27484" cy="242303"/>
            </a:xfrm>
            <a:custGeom>
              <a:avLst/>
              <a:gdLst/>
              <a:ahLst/>
              <a:cxnLst/>
              <a:rect l="l" t="t" r="r" b="b"/>
              <a:pathLst>
                <a:path w="549" h="4840" extrusionOk="0">
                  <a:moveTo>
                    <a:pt x="0" y="0"/>
                  </a:moveTo>
                  <a:lnTo>
                    <a:pt x="0" y="4839"/>
                  </a:lnTo>
                  <a:lnTo>
                    <a:pt x="549" y="4839"/>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3206172" y="4004077"/>
              <a:ext cx="27534" cy="242303"/>
            </a:xfrm>
            <a:custGeom>
              <a:avLst/>
              <a:gdLst/>
              <a:ahLst/>
              <a:cxnLst/>
              <a:rect l="l" t="t" r="r" b="b"/>
              <a:pathLst>
                <a:path w="550" h="4840" extrusionOk="0">
                  <a:moveTo>
                    <a:pt x="1" y="0"/>
                  </a:moveTo>
                  <a:lnTo>
                    <a:pt x="1" y="4839"/>
                  </a:lnTo>
                  <a:lnTo>
                    <a:pt x="549" y="4839"/>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246772" y="4004077"/>
              <a:ext cx="27534" cy="242303"/>
            </a:xfrm>
            <a:custGeom>
              <a:avLst/>
              <a:gdLst/>
              <a:ahLst/>
              <a:cxnLst/>
              <a:rect l="l" t="t" r="r" b="b"/>
              <a:pathLst>
                <a:path w="550" h="4840" extrusionOk="0">
                  <a:moveTo>
                    <a:pt x="0" y="0"/>
                  </a:moveTo>
                  <a:lnTo>
                    <a:pt x="0" y="4839"/>
                  </a:lnTo>
                  <a:lnTo>
                    <a:pt x="549" y="4839"/>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a:off x="3287323" y="4004077"/>
              <a:ext cx="27534" cy="242303"/>
            </a:xfrm>
            <a:custGeom>
              <a:avLst/>
              <a:gdLst/>
              <a:ahLst/>
              <a:cxnLst/>
              <a:rect l="l" t="t" r="r" b="b"/>
              <a:pathLst>
                <a:path w="550" h="4840" extrusionOk="0">
                  <a:moveTo>
                    <a:pt x="1" y="0"/>
                  </a:moveTo>
                  <a:lnTo>
                    <a:pt x="1" y="4839"/>
                  </a:lnTo>
                  <a:lnTo>
                    <a:pt x="550" y="4839"/>
                  </a:lnTo>
                  <a:lnTo>
                    <a:pt x="55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a:off x="3327323" y="4004077"/>
              <a:ext cx="27484" cy="242303"/>
            </a:xfrm>
            <a:custGeom>
              <a:avLst/>
              <a:gdLst/>
              <a:ahLst/>
              <a:cxnLst/>
              <a:rect l="l" t="t" r="r" b="b"/>
              <a:pathLst>
                <a:path w="549" h="4840" extrusionOk="0">
                  <a:moveTo>
                    <a:pt x="0" y="0"/>
                  </a:moveTo>
                  <a:lnTo>
                    <a:pt x="0" y="4839"/>
                  </a:lnTo>
                  <a:lnTo>
                    <a:pt x="549" y="4839"/>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3008275" y="5036716"/>
              <a:ext cx="463278" cy="31890"/>
            </a:xfrm>
            <a:custGeom>
              <a:avLst/>
              <a:gdLst/>
              <a:ahLst/>
              <a:cxnLst/>
              <a:rect l="l" t="t" r="r" b="b"/>
              <a:pathLst>
                <a:path w="9254" h="637" extrusionOk="0">
                  <a:moveTo>
                    <a:pt x="0" y="0"/>
                  </a:moveTo>
                  <a:lnTo>
                    <a:pt x="0" y="636"/>
                  </a:lnTo>
                  <a:lnTo>
                    <a:pt x="9254" y="636"/>
                  </a:lnTo>
                  <a:lnTo>
                    <a:pt x="9254"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3040715" y="4316867"/>
              <a:ext cx="398998" cy="719248"/>
            </a:xfrm>
            <a:custGeom>
              <a:avLst/>
              <a:gdLst/>
              <a:ahLst/>
              <a:cxnLst/>
              <a:rect l="l" t="t" r="r" b="b"/>
              <a:pathLst>
                <a:path w="7970" h="14367" extrusionOk="0">
                  <a:moveTo>
                    <a:pt x="1" y="0"/>
                  </a:moveTo>
                  <a:lnTo>
                    <a:pt x="1" y="14367"/>
                  </a:lnTo>
                  <a:lnTo>
                    <a:pt x="7970" y="14367"/>
                  </a:lnTo>
                  <a:lnTo>
                    <a:pt x="7970"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a:off x="3051328" y="4333087"/>
              <a:ext cx="16921" cy="688710"/>
            </a:xfrm>
            <a:custGeom>
              <a:avLst/>
              <a:gdLst/>
              <a:ahLst/>
              <a:cxnLst/>
              <a:rect l="l" t="t" r="r" b="b"/>
              <a:pathLst>
                <a:path w="338" h="13757" extrusionOk="0">
                  <a:moveTo>
                    <a:pt x="1" y="1"/>
                  </a:moveTo>
                  <a:lnTo>
                    <a:pt x="1" y="13756"/>
                  </a:lnTo>
                  <a:lnTo>
                    <a:pt x="338" y="13756"/>
                  </a:lnTo>
                  <a:lnTo>
                    <a:pt x="3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3082567" y="4333087"/>
              <a:ext cx="16921" cy="688710"/>
            </a:xfrm>
            <a:custGeom>
              <a:avLst/>
              <a:gdLst/>
              <a:ahLst/>
              <a:cxnLst/>
              <a:rect l="l" t="t" r="r" b="b"/>
              <a:pathLst>
                <a:path w="338" h="13757" extrusionOk="0">
                  <a:moveTo>
                    <a:pt x="0" y="1"/>
                  </a:moveTo>
                  <a:lnTo>
                    <a:pt x="0" y="13756"/>
                  </a:lnTo>
                  <a:lnTo>
                    <a:pt x="337" y="13756"/>
                  </a:lnTo>
                  <a:lnTo>
                    <a:pt x="3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3117511" y="4333087"/>
              <a:ext cx="16320" cy="688710"/>
            </a:xfrm>
            <a:custGeom>
              <a:avLst/>
              <a:gdLst/>
              <a:ahLst/>
              <a:cxnLst/>
              <a:rect l="l" t="t" r="r" b="b"/>
              <a:pathLst>
                <a:path w="326" h="13757" extrusionOk="0">
                  <a:moveTo>
                    <a:pt x="1" y="1"/>
                  </a:moveTo>
                  <a:lnTo>
                    <a:pt x="1" y="13756"/>
                  </a:lnTo>
                  <a:lnTo>
                    <a:pt x="325" y="13756"/>
                  </a:lnTo>
                  <a:lnTo>
                    <a:pt x="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3148750" y="4333087"/>
              <a:ext cx="16270" cy="688710"/>
            </a:xfrm>
            <a:custGeom>
              <a:avLst/>
              <a:gdLst/>
              <a:ahLst/>
              <a:cxnLst/>
              <a:rect l="l" t="t" r="r" b="b"/>
              <a:pathLst>
                <a:path w="325" h="13757" extrusionOk="0">
                  <a:moveTo>
                    <a:pt x="0" y="1"/>
                  </a:moveTo>
                  <a:lnTo>
                    <a:pt x="0" y="13756"/>
                  </a:lnTo>
                  <a:lnTo>
                    <a:pt x="325" y="13756"/>
                  </a:lnTo>
                  <a:lnTo>
                    <a:pt x="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3183694" y="4333087"/>
              <a:ext cx="16320" cy="688710"/>
            </a:xfrm>
            <a:custGeom>
              <a:avLst/>
              <a:gdLst/>
              <a:ahLst/>
              <a:cxnLst/>
              <a:rect l="l" t="t" r="r" b="b"/>
              <a:pathLst>
                <a:path w="326" h="13757" extrusionOk="0">
                  <a:moveTo>
                    <a:pt x="1" y="1"/>
                  </a:moveTo>
                  <a:lnTo>
                    <a:pt x="1" y="13756"/>
                  </a:lnTo>
                  <a:lnTo>
                    <a:pt x="325" y="13756"/>
                  </a:lnTo>
                  <a:lnTo>
                    <a:pt x="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3214282" y="4333087"/>
              <a:ext cx="16320" cy="688710"/>
            </a:xfrm>
            <a:custGeom>
              <a:avLst/>
              <a:gdLst/>
              <a:ahLst/>
              <a:cxnLst/>
              <a:rect l="l" t="t" r="r" b="b"/>
              <a:pathLst>
                <a:path w="326" h="13757" extrusionOk="0">
                  <a:moveTo>
                    <a:pt x="1" y="1"/>
                  </a:moveTo>
                  <a:lnTo>
                    <a:pt x="1" y="13756"/>
                  </a:lnTo>
                  <a:lnTo>
                    <a:pt x="325" y="13756"/>
                  </a:lnTo>
                  <a:lnTo>
                    <a:pt x="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3249275" y="4333087"/>
              <a:ext cx="16270" cy="688710"/>
            </a:xfrm>
            <a:custGeom>
              <a:avLst/>
              <a:gdLst/>
              <a:ahLst/>
              <a:cxnLst/>
              <a:rect l="l" t="t" r="r" b="b"/>
              <a:pathLst>
                <a:path w="325" h="13757" extrusionOk="0">
                  <a:moveTo>
                    <a:pt x="0" y="1"/>
                  </a:moveTo>
                  <a:lnTo>
                    <a:pt x="0" y="13756"/>
                  </a:lnTo>
                  <a:lnTo>
                    <a:pt x="324" y="13756"/>
                  </a:lnTo>
                  <a:lnTo>
                    <a:pt x="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3280464" y="4333087"/>
              <a:ext cx="16320" cy="688710"/>
            </a:xfrm>
            <a:custGeom>
              <a:avLst/>
              <a:gdLst/>
              <a:ahLst/>
              <a:cxnLst/>
              <a:rect l="l" t="t" r="r" b="b"/>
              <a:pathLst>
                <a:path w="326" h="13757" extrusionOk="0">
                  <a:moveTo>
                    <a:pt x="1" y="1"/>
                  </a:moveTo>
                  <a:lnTo>
                    <a:pt x="1" y="13756"/>
                  </a:lnTo>
                  <a:lnTo>
                    <a:pt x="325" y="13756"/>
                  </a:lnTo>
                  <a:lnTo>
                    <a:pt x="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3315458" y="4333087"/>
              <a:ext cx="16270" cy="688710"/>
            </a:xfrm>
            <a:custGeom>
              <a:avLst/>
              <a:gdLst/>
              <a:ahLst/>
              <a:cxnLst/>
              <a:rect l="l" t="t" r="r" b="b"/>
              <a:pathLst>
                <a:path w="325" h="13757" extrusionOk="0">
                  <a:moveTo>
                    <a:pt x="0" y="1"/>
                  </a:moveTo>
                  <a:lnTo>
                    <a:pt x="0" y="13756"/>
                  </a:lnTo>
                  <a:lnTo>
                    <a:pt x="324" y="13756"/>
                  </a:lnTo>
                  <a:lnTo>
                    <a:pt x="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3346046" y="4333087"/>
              <a:ext cx="16270" cy="688710"/>
            </a:xfrm>
            <a:custGeom>
              <a:avLst/>
              <a:gdLst/>
              <a:ahLst/>
              <a:cxnLst/>
              <a:rect l="l" t="t" r="r" b="b"/>
              <a:pathLst>
                <a:path w="325" h="13757" extrusionOk="0">
                  <a:moveTo>
                    <a:pt x="0" y="1"/>
                  </a:moveTo>
                  <a:lnTo>
                    <a:pt x="0" y="13756"/>
                  </a:lnTo>
                  <a:lnTo>
                    <a:pt x="324" y="13756"/>
                  </a:lnTo>
                  <a:lnTo>
                    <a:pt x="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3380990" y="4333087"/>
              <a:ext cx="16270" cy="688710"/>
            </a:xfrm>
            <a:custGeom>
              <a:avLst/>
              <a:gdLst/>
              <a:ahLst/>
              <a:cxnLst/>
              <a:rect l="l" t="t" r="r" b="b"/>
              <a:pathLst>
                <a:path w="325" h="13757" extrusionOk="0">
                  <a:moveTo>
                    <a:pt x="1" y="1"/>
                  </a:moveTo>
                  <a:lnTo>
                    <a:pt x="1" y="13756"/>
                  </a:lnTo>
                  <a:lnTo>
                    <a:pt x="325" y="13756"/>
                  </a:lnTo>
                  <a:lnTo>
                    <a:pt x="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3412229" y="4333087"/>
              <a:ext cx="16270" cy="688710"/>
            </a:xfrm>
            <a:custGeom>
              <a:avLst/>
              <a:gdLst/>
              <a:ahLst/>
              <a:cxnLst/>
              <a:rect l="l" t="t" r="r" b="b"/>
              <a:pathLst>
                <a:path w="325" h="13757" extrusionOk="0">
                  <a:moveTo>
                    <a:pt x="0" y="1"/>
                  </a:moveTo>
                  <a:lnTo>
                    <a:pt x="0" y="13756"/>
                  </a:lnTo>
                  <a:lnTo>
                    <a:pt x="324" y="13756"/>
                  </a:lnTo>
                  <a:lnTo>
                    <a:pt x="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8"/>
            <p:cNvSpPr/>
            <p:nvPr/>
          </p:nvSpPr>
          <p:spPr>
            <a:xfrm>
              <a:off x="3125020" y="4352461"/>
              <a:ext cx="27534" cy="644354"/>
            </a:xfrm>
            <a:custGeom>
              <a:avLst/>
              <a:gdLst/>
              <a:ahLst/>
              <a:cxnLst/>
              <a:rect l="l" t="t" r="r" b="b"/>
              <a:pathLst>
                <a:path w="550" h="12871" extrusionOk="0">
                  <a:moveTo>
                    <a:pt x="0" y="0"/>
                  </a:moveTo>
                  <a:lnTo>
                    <a:pt x="0" y="12870"/>
                  </a:lnTo>
                  <a:lnTo>
                    <a:pt x="549" y="12870"/>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8"/>
            <p:cNvSpPr/>
            <p:nvPr/>
          </p:nvSpPr>
          <p:spPr>
            <a:xfrm>
              <a:off x="3165621" y="4352461"/>
              <a:ext cx="27484" cy="644354"/>
            </a:xfrm>
            <a:custGeom>
              <a:avLst/>
              <a:gdLst/>
              <a:ahLst/>
              <a:cxnLst/>
              <a:rect l="l" t="t" r="r" b="b"/>
              <a:pathLst>
                <a:path w="549" h="12871" extrusionOk="0">
                  <a:moveTo>
                    <a:pt x="0" y="0"/>
                  </a:moveTo>
                  <a:lnTo>
                    <a:pt x="0" y="12870"/>
                  </a:lnTo>
                  <a:lnTo>
                    <a:pt x="549" y="12870"/>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8"/>
            <p:cNvSpPr/>
            <p:nvPr/>
          </p:nvSpPr>
          <p:spPr>
            <a:xfrm>
              <a:off x="3206172" y="4352461"/>
              <a:ext cx="27534" cy="644354"/>
            </a:xfrm>
            <a:custGeom>
              <a:avLst/>
              <a:gdLst/>
              <a:ahLst/>
              <a:cxnLst/>
              <a:rect l="l" t="t" r="r" b="b"/>
              <a:pathLst>
                <a:path w="550" h="12871" extrusionOk="0">
                  <a:moveTo>
                    <a:pt x="1" y="0"/>
                  </a:moveTo>
                  <a:lnTo>
                    <a:pt x="1" y="12870"/>
                  </a:lnTo>
                  <a:lnTo>
                    <a:pt x="549" y="12870"/>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8"/>
            <p:cNvSpPr/>
            <p:nvPr/>
          </p:nvSpPr>
          <p:spPr>
            <a:xfrm>
              <a:off x="3246772" y="4352461"/>
              <a:ext cx="27534" cy="644354"/>
            </a:xfrm>
            <a:custGeom>
              <a:avLst/>
              <a:gdLst/>
              <a:ahLst/>
              <a:cxnLst/>
              <a:rect l="l" t="t" r="r" b="b"/>
              <a:pathLst>
                <a:path w="550" h="12871" extrusionOk="0">
                  <a:moveTo>
                    <a:pt x="0" y="0"/>
                  </a:moveTo>
                  <a:lnTo>
                    <a:pt x="0" y="12870"/>
                  </a:lnTo>
                  <a:lnTo>
                    <a:pt x="549" y="12870"/>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8"/>
            <p:cNvSpPr/>
            <p:nvPr/>
          </p:nvSpPr>
          <p:spPr>
            <a:xfrm>
              <a:off x="3287323" y="4352461"/>
              <a:ext cx="27534" cy="644354"/>
            </a:xfrm>
            <a:custGeom>
              <a:avLst/>
              <a:gdLst/>
              <a:ahLst/>
              <a:cxnLst/>
              <a:rect l="l" t="t" r="r" b="b"/>
              <a:pathLst>
                <a:path w="550" h="12871" extrusionOk="0">
                  <a:moveTo>
                    <a:pt x="1" y="0"/>
                  </a:moveTo>
                  <a:lnTo>
                    <a:pt x="1" y="12870"/>
                  </a:lnTo>
                  <a:lnTo>
                    <a:pt x="550" y="12870"/>
                  </a:lnTo>
                  <a:lnTo>
                    <a:pt x="55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8"/>
            <p:cNvSpPr/>
            <p:nvPr/>
          </p:nvSpPr>
          <p:spPr>
            <a:xfrm>
              <a:off x="3327323" y="4352461"/>
              <a:ext cx="27484" cy="644354"/>
            </a:xfrm>
            <a:custGeom>
              <a:avLst/>
              <a:gdLst/>
              <a:ahLst/>
              <a:cxnLst/>
              <a:rect l="l" t="t" r="r" b="b"/>
              <a:pathLst>
                <a:path w="549" h="12871" extrusionOk="0">
                  <a:moveTo>
                    <a:pt x="0" y="0"/>
                  </a:moveTo>
                  <a:lnTo>
                    <a:pt x="0" y="12870"/>
                  </a:lnTo>
                  <a:lnTo>
                    <a:pt x="549" y="12870"/>
                  </a:lnTo>
                  <a:lnTo>
                    <a:pt x="54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8"/>
            <p:cNvSpPr/>
            <p:nvPr/>
          </p:nvSpPr>
          <p:spPr>
            <a:xfrm>
              <a:off x="4695831" y="4542849"/>
              <a:ext cx="471439" cy="518247"/>
            </a:xfrm>
            <a:custGeom>
              <a:avLst/>
              <a:gdLst/>
              <a:ahLst/>
              <a:cxnLst/>
              <a:rect l="l" t="t" r="r" b="b"/>
              <a:pathLst>
                <a:path w="9417" h="10352" extrusionOk="0">
                  <a:moveTo>
                    <a:pt x="7957" y="1"/>
                  </a:moveTo>
                  <a:lnTo>
                    <a:pt x="1" y="10327"/>
                  </a:lnTo>
                  <a:lnTo>
                    <a:pt x="2557" y="10352"/>
                  </a:lnTo>
                  <a:lnTo>
                    <a:pt x="9416" y="687"/>
                  </a:lnTo>
                  <a:lnTo>
                    <a:pt x="7957"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8"/>
            <p:cNvSpPr/>
            <p:nvPr/>
          </p:nvSpPr>
          <p:spPr>
            <a:xfrm>
              <a:off x="5498133" y="4544101"/>
              <a:ext cx="468285" cy="520149"/>
            </a:xfrm>
            <a:custGeom>
              <a:avLst/>
              <a:gdLst/>
              <a:ahLst/>
              <a:cxnLst/>
              <a:rect l="l" t="t" r="r" b="b"/>
              <a:pathLst>
                <a:path w="9354" h="10390" extrusionOk="0">
                  <a:moveTo>
                    <a:pt x="1472" y="1"/>
                  </a:moveTo>
                  <a:lnTo>
                    <a:pt x="0" y="674"/>
                  </a:lnTo>
                  <a:lnTo>
                    <a:pt x="6797" y="10389"/>
                  </a:lnTo>
                  <a:lnTo>
                    <a:pt x="9353" y="10389"/>
                  </a:lnTo>
                  <a:lnTo>
                    <a:pt x="1472"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8"/>
            <p:cNvSpPr/>
            <p:nvPr/>
          </p:nvSpPr>
          <p:spPr>
            <a:xfrm>
              <a:off x="4654630" y="4981146"/>
              <a:ext cx="1358596" cy="87459"/>
            </a:xfrm>
            <a:custGeom>
              <a:avLst/>
              <a:gdLst/>
              <a:ahLst/>
              <a:cxnLst/>
              <a:rect l="l" t="t" r="r" b="b"/>
              <a:pathLst>
                <a:path w="27138" h="1747" extrusionOk="0">
                  <a:moveTo>
                    <a:pt x="1" y="1"/>
                  </a:moveTo>
                  <a:lnTo>
                    <a:pt x="1" y="1746"/>
                  </a:lnTo>
                  <a:lnTo>
                    <a:pt x="27138" y="1746"/>
                  </a:lnTo>
                  <a:lnTo>
                    <a:pt x="27138"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8"/>
            <p:cNvSpPr/>
            <p:nvPr/>
          </p:nvSpPr>
          <p:spPr>
            <a:xfrm>
              <a:off x="5288972" y="3206781"/>
              <a:ext cx="85557" cy="84956"/>
            </a:xfrm>
            <a:custGeom>
              <a:avLst/>
              <a:gdLst/>
              <a:ahLst/>
              <a:cxnLst/>
              <a:rect l="l" t="t" r="r" b="b"/>
              <a:pathLst>
                <a:path w="1709" h="1697" extrusionOk="0">
                  <a:moveTo>
                    <a:pt x="861" y="1"/>
                  </a:moveTo>
                  <a:cubicBezTo>
                    <a:pt x="399" y="1"/>
                    <a:pt x="0" y="375"/>
                    <a:pt x="0" y="836"/>
                  </a:cubicBezTo>
                  <a:cubicBezTo>
                    <a:pt x="0" y="1310"/>
                    <a:pt x="374" y="1697"/>
                    <a:pt x="848" y="1697"/>
                  </a:cubicBezTo>
                  <a:cubicBezTo>
                    <a:pt x="1310" y="1697"/>
                    <a:pt x="1709" y="1323"/>
                    <a:pt x="1709" y="849"/>
                  </a:cubicBezTo>
                  <a:cubicBezTo>
                    <a:pt x="1709" y="387"/>
                    <a:pt x="1335" y="1"/>
                    <a:pt x="861"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8"/>
            <p:cNvSpPr/>
            <p:nvPr/>
          </p:nvSpPr>
          <p:spPr>
            <a:xfrm>
              <a:off x="5513702" y="3248633"/>
              <a:ext cx="86208" cy="84956"/>
            </a:xfrm>
            <a:custGeom>
              <a:avLst/>
              <a:gdLst/>
              <a:ahLst/>
              <a:cxnLst/>
              <a:rect l="l" t="t" r="r" b="b"/>
              <a:pathLst>
                <a:path w="1722" h="1697" extrusionOk="0">
                  <a:moveTo>
                    <a:pt x="874" y="0"/>
                  </a:moveTo>
                  <a:cubicBezTo>
                    <a:pt x="412" y="0"/>
                    <a:pt x="26" y="375"/>
                    <a:pt x="26" y="848"/>
                  </a:cubicBezTo>
                  <a:cubicBezTo>
                    <a:pt x="1" y="1310"/>
                    <a:pt x="400" y="1696"/>
                    <a:pt x="861" y="1696"/>
                  </a:cubicBezTo>
                  <a:cubicBezTo>
                    <a:pt x="1335" y="1696"/>
                    <a:pt x="1722" y="1322"/>
                    <a:pt x="1722" y="861"/>
                  </a:cubicBezTo>
                  <a:cubicBezTo>
                    <a:pt x="1722" y="387"/>
                    <a:pt x="1335" y="13"/>
                    <a:pt x="874"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8"/>
            <p:cNvSpPr/>
            <p:nvPr/>
          </p:nvSpPr>
          <p:spPr>
            <a:xfrm>
              <a:off x="5717257" y="3359772"/>
              <a:ext cx="86208" cy="84956"/>
            </a:xfrm>
            <a:custGeom>
              <a:avLst/>
              <a:gdLst/>
              <a:ahLst/>
              <a:cxnLst/>
              <a:rect l="l" t="t" r="r" b="b"/>
              <a:pathLst>
                <a:path w="1722" h="1697" extrusionOk="0">
                  <a:moveTo>
                    <a:pt x="886" y="0"/>
                  </a:moveTo>
                  <a:cubicBezTo>
                    <a:pt x="412" y="0"/>
                    <a:pt x="25" y="374"/>
                    <a:pt x="25" y="836"/>
                  </a:cubicBezTo>
                  <a:cubicBezTo>
                    <a:pt x="0" y="1310"/>
                    <a:pt x="400" y="1696"/>
                    <a:pt x="861" y="1696"/>
                  </a:cubicBezTo>
                  <a:cubicBezTo>
                    <a:pt x="1335" y="1696"/>
                    <a:pt x="1721" y="1322"/>
                    <a:pt x="1721" y="848"/>
                  </a:cubicBezTo>
                  <a:cubicBezTo>
                    <a:pt x="1721" y="374"/>
                    <a:pt x="1335" y="0"/>
                    <a:pt x="886"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8"/>
            <p:cNvSpPr/>
            <p:nvPr/>
          </p:nvSpPr>
          <p:spPr>
            <a:xfrm>
              <a:off x="5875855" y="3523977"/>
              <a:ext cx="85557" cy="85557"/>
            </a:xfrm>
            <a:custGeom>
              <a:avLst/>
              <a:gdLst/>
              <a:ahLst/>
              <a:cxnLst/>
              <a:rect l="l" t="t" r="r" b="b"/>
              <a:pathLst>
                <a:path w="1709" h="1709" extrusionOk="0">
                  <a:moveTo>
                    <a:pt x="861" y="0"/>
                  </a:moveTo>
                  <a:cubicBezTo>
                    <a:pt x="399" y="0"/>
                    <a:pt x="0" y="374"/>
                    <a:pt x="0" y="848"/>
                  </a:cubicBezTo>
                  <a:cubicBezTo>
                    <a:pt x="0" y="1310"/>
                    <a:pt x="374" y="1709"/>
                    <a:pt x="848" y="1709"/>
                  </a:cubicBezTo>
                  <a:cubicBezTo>
                    <a:pt x="1310" y="1709"/>
                    <a:pt x="1709" y="1335"/>
                    <a:pt x="1709" y="861"/>
                  </a:cubicBezTo>
                  <a:cubicBezTo>
                    <a:pt x="1709" y="399"/>
                    <a:pt x="1334" y="0"/>
                    <a:pt x="86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8"/>
            <p:cNvSpPr/>
            <p:nvPr/>
          </p:nvSpPr>
          <p:spPr>
            <a:xfrm>
              <a:off x="5966368" y="3731887"/>
              <a:ext cx="85557" cy="84956"/>
            </a:xfrm>
            <a:custGeom>
              <a:avLst/>
              <a:gdLst/>
              <a:ahLst/>
              <a:cxnLst/>
              <a:rect l="l" t="t" r="r" b="b"/>
              <a:pathLst>
                <a:path w="1709" h="1697" extrusionOk="0">
                  <a:moveTo>
                    <a:pt x="861" y="0"/>
                  </a:moveTo>
                  <a:cubicBezTo>
                    <a:pt x="399" y="0"/>
                    <a:pt x="0" y="374"/>
                    <a:pt x="0" y="836"/>
                  </a:cubicBezTo>
                  <a:cubicBezTo>
                    <a:pt x="0" y="1309"/>
                    <a:pt x="375" y="1696"/>
                    <a:pt x="848" y="1696"/>
                  </a:cubicBezTo>
                  <a:cubicBezTo>
                    <a:pt x="1310" y="1696"/>
                    <a:pt x="1709" y="1322"/>
                    <a:pt x="1709" y="861"/>
                  </a:cubicBezTo>
                  <a:cubicBezTo>
                    <a:pt x="1709" y="387"/>
                    <a:pt x="1335" y="0"/>
                    <a:pt x="86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8"/>
            <p:cNvSpPr/>
            <p:nvPr/>
          </p:nvSpPr>
          <p:spPr>
            <a:xfrm>
              <a:off x="5990698" y="3951010"/>
              <a:ext cx="84956" cy="84956"/>
            </a:xfrm>
            <a:custGeom>
              <a:avLst/>
              <a:gdLst/>
              <a:ahLst/>
              <a:cxnLst/>
              <a:rect l="l" t="t" r="r" b="b"/>
              <a:pathLst>
                <a:path w="1697" h="1697" extrusionOk="0">
                  <a:moveTo>
                    <a:pt x="861" y="0"/>
                  </a:moveTo>
                  <a:cubicBezTo>
                    <a:pt x="387" y="0"/>
                    <a:pt x="1" y="374"/>
                    <a:pt x="1" y="848"/>
                  </a:cubicBezTo>
                  <a:cubicBezTo>
                    <a:pt x="1" y="1310"/>
                    <a:pt x="375" y="1696"/>
                    <a:pt x="849" y="1696"/>
                  </a:cubicBezTo>
                  <a:cubicBezTo>
                    <a:pt x="1310" y="1696"/>
                    <a:pt x="1697" y="1322"/>
                    <a:pt x="1697" y="861"/>
                  </a:cubicBezTo>
                  <a:cubicBezTo>
                    <a:pt x="1697" y="387"/>
                    <a:pt x="1310" y="0"/>
                    <a:pt x="86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8"/>
            <p:cNvSpPr/>
            <p:nvPr/>
          </p:nvSpPr>
          <p:spPr>
            <a:xfrm>
              <a:off x="5943889" y="4163876"/>
              <a:ext cx="84956" cy="85607"/>
            </a:xfrm>
            <a:custGeom>
              <a:avLst/>
              <a:gdLst/>
              <a:ahLst/>
              <a:cxnLst/>
              <a:rect l="l" t="t" r="r" b="b"/>
              <a:pathLst>
                <a:path w="1697" h="1710" extrusionOk="0">
                  <a:moveTo>
                    <a:pt x="861" y="1"/>
                  </a:moveTo>
                  <a:cubicBezTo>
                    <a:pt x="387" y="1"/>
                    <a:pt x="0" y="375"/>
                    <a:pt x="0" y="849"/>
                  </a:cubicBezTo>
                  <a:cubicBezTo>
                    <a:pt x="0" y="1310"/>
                    <a:pt x="375" y="1709"/>
                    <a:pt x="848" y="1709"/>
                  </a:cubicBezTo>
                  <a:cubicBezTo>
                    <a:pt x="1310" y="1709"/>
                    <a:pt x="1697" y="1335"/>
                    <a:pt x="1697" y="861"/>
                  </a:cubicBezTo>
                  <a:cubicBezTo>
                    <a:pt x="1697" y="400"/>
                    <a:pt x="1322" y="1"/>
                    <a:pt x="861"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8"/>
            <p:cNvSpPr/>
            <p:nvPr/>
          </p:nvSpPr>
          <p:spPr>
            <a:xfrm>
              <a:off x="5823990" y="4360572"/>
              <a:ext cx="85006" cy="85557"/>
            </a:xfrm>
            <a:custGeom>
              <a:avLst/>
              <a:gdLst/>
              <a:ahLst/>
              <a:cxnLst/>
              <a:rect l="l" t="t" r="r" b="b"/>
              <a:pathLst>
                <a:path w="1698" h="1709" extrusionOk="0">
                  <a:moveTo>
                    <a:pt x="849" y="0"/>
                  </a:moveTo>
                  <a:cubicBezTo>
                    <a:pt x="388" y="0"/>
                    <a:pt x="1" y="374"/>
                    <a:pt x="1" y="848"/>
                  </a:cubicBezTo>
                  <a:cubicBezTo>
                    <a:pt x="1" y="1310"/>
                    <a:pt x="363" y="1709"/>
                    <a:pt x="837" y="1709"/>
                  </a:cubicBezTo>
                  <a:cubicBezTo>
                    <a:pt x="1298" y="1709"/>
                    <a:pt x="1697" y="1335"/>
                    <a:pt x="1697" y="861"/>
                  </a:cubicBezTo>
                  <a:cubicBezTo>
                    <a:pt x="1697" y="399"/>
                    <a:pt x="1323" y="0"/>
                    <a:pt x="84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8"/>
            <p:cNvSpPr/>
            <p:nvPr/>
          </p:nvSpPr>
          <p:spPr>
            <a:xfrm>
              <a:off x="5650473" y="4510409"/>
              <a:ext cx="84956" cy="85557"/>
            </a:xfrm>
            <a:custGeom>
              <a:avLst/>
              <a:gdLst/>
              <a:ahLst/>
              <a:cxnLst/>
              <a:rect l="l" t="t" r="r" b="b"/>
              <a:pathLst>
                <a:path w="1697" h="1709" extrusionOk="0">
                  <a:moveTo>
                    <a:pt x="861" y="0"/>
                  </a:moveTo>
                  <a:cubicBezTo>
                    <a:pt x="387" y="0"/>
                    <a:pt x="0" y="375"/>
                    <a:pt x="0" y="848"/>
                  </a:cubicBezTo>
                  <a:cubicBezTo>
                    <a:pt x="0" y="1310"/>
                    <a:pt x="374" y="1709"/>
                    <a:pt x="848" y="1709"/>
                  </a:cubicBezTo>
                  <a:cubicBezTo>
                    <a:pt x="1309" y="1709"/>
                    <a:pt x="1696" y="1335"/>
                    <a:pt x="1696" y="861"/>
                  </a:cubicBezTo>
                  <a:cubicBezTo>
                    <a:pt x="1696" y="375"/>
                    <a:pt x="1322" y="0"/>
                    <a:pt x="86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8"/>
            <p:cNvSpPr/>
            <p:nvPr/>
          </p:nvSpPr>
          <p:spPr>
            <a:xfrm>
              <a:off x="5074804" y="3244879"/>
              <a:ext cx="84956" cy="84956"/>
            </a:xfrm>
            <a:custGeom>
              <a:avLst/>
              <a:gdLst/>
              <a:ahLst/>
              <a:cxnLst/>
              <a:rect l="l" t="t" r="r" b="b"/>
              <a:pathLst>
                <a:path w="1697" h="1697" extrusionOk="0">
                  <a:moveTo>
                    <a:pt x="849" y="1"/>
                  </a:moveTo>
                  <a:cubicBezTo>
                    <a:pt x="387" y="1"/>
                    <a:pt x="13" y="375"/>
                    <a:pt x="1" y="836"/>
                  </a:cubicBezTo>
                  <a:cubicBezTo>
                    <a:pt x="1" y="1310"/>
                    <a:pt x="362" y="1697"/>
                    <a:pt x="836" y="1697"/>
                  </a:cubicBezTo>
                  <a:cubicBezTo>
                    <a:pt x="1298" y="1697"/>
                    <a:pt x="1697" y="1323"/>
                    <a:pt x="1697" y="861"/>
                  </a:cubicBezTo>
                  <a:cubicBezTo>
                    <a:pt x="1697" y="387"/>
                    <a:pt x="1323" y="1"/>
                    <a:pt x="849"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8"/>
            <p:cNvSpPr/>
            <p:nvPr/>
          </p:nvSpPr>
          <p:spPr>
            <a:xfrm>
              <a:off x="4879411" y="3346005"/>
              <a:ext cx="84956" cy="85607"/>
            </a:xfrm>
            <a:custGeom>
              <a:avLst/>
              <a:gdLst/>
              <a:ahLst/>
              <a:cxnLst/>
              <a:rect l="l" t="t" r="r" b="b"/>
              <a:pathLst>
                <a:path w="1697" h="1710" extrusionOk="0">
                  <a:moveTo>
                    <a:pt x="861" y="1"/>
                  </a:moveTo>
                  <a:cubicBezTo>
                    <a:pt x="387" y="1"/>
                    <a:pt x="0" y="375"/>
                    <a:pt x="0" y="849"/>
                  </a:cubicBezTo>
                  <a:cubicBezTo>
                    <a:pt x="0" y="1310"/>
                    <a:pt x="374" y="1709"/>
                    <a:pt x="836" y="1709"/>
                  </a:cubicBezTo>
                  <a:cubicBezTo>
                    <a:pt x="1310" y="1709"/>
                    <a:pt x="1696" y="1335"/>
                    <a:pt x="1696" y="861"/>
                  </a:cubicBezTo>
                  <a:cubicBezTo>
                    <a:pt x="1696" y="400"/>
                    <a:pt x="1322" y="1"/>
                    <a:pt x="861"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8"/>
            <p:cNvSpPr/>
            <p:nvPr/>
          </p:nvSpPr>
          <p:spPr>
            <a:xfrm>
              <a:off x="4719561" y="3501499"/>
              <a:ext cx="84956" cy="84956"/>
            </a:xfrm>
            <a:custGeom>
              <a:avLst/>
              <a:gdLst/>
              <a:ahLst/>
              <a:cxnLst/>
              <a:rect l="l" t="t" r="r" b="b"/>
              <a:pathLst>
                <a:path w="1697" h="1697" extrusionOk="0">
                  <a:moveTo>
                    <a:pt x="861" y="0"/>
                  </a:moveTo>
                  <a:cubicBezTo>
                    <a:pt x="387" y="0"/>
                    <a:pt x="13" y="374"/>
                    <a:pt x="1" y="848"/>
                  </a:cubicBezTo>
                  <a:cubicBezTo>
                    <a:pt x="1" y="1310"/>
                    <a:pt x="375" y="1696"/>
                    <a:pt x="836" y="1696"/>
                  </a:cubicBezTo>
                  <a:cubicBezTo>
                    <a:pt x="1310" y="1696"/>
                    <a:pt x="1697" y="1322"/>
                    <a:pt x="1697" y="861"/>
                  </a:cubicBezTo>
                  <a:cubicBezTo>
                    <a:pt x="1697" y="387"/>
                    <a:pt x="1323" y="0"/>
                    <a:pt x="86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8"/>
            <p:cNvSpPr/>
            <p:nvPr/>
          </p:nvSpPr>
          <p:spPr>
            <a:xfrm>
              <a:off x="4619035" y="3705003"/>
              <a:ext cx="84956" cy="85607"/>
            </a:xfrm>
            <a:custGeom>
              <a:avLst/>
              <a:gdLst/>
              <a:ahLst/>
              <a:cxnLst/>
              <a:rect l="l" t="t" r="r" b="b"/>
              <a:pathLst>
                <a:path w="1697" h="1710" extrusionOk="0">
                  <a:moveTo>
                    <a:pt x="849" y="1"/>
                  </a:moveTo>
                  <a:cubicBezTo>
                    <a:pt x="387" y="1"/>
                    <a:pt x="1" y="375"/>
                    <a:pt x="1" y="849"/>
                  </a:cubicBezTo>
                  <a:cubicBezTo>
                    <a:pt x="1" y="1310"/>
                    <a:pt x="375" y="1709"/>
                    <a:pt x="836" y="1709"/>
                  </a:cubicBezTo>
                  <a:cubicBezTo>
                    <a:pt x="1310" y="1709"/>
                    <a:pt x="1697" y="1335"/>
                    <a:pt x="1697" y="861"/>
                  </a:cubicBezTo>
                  <a:cubicBezTo>
                    <a:pt x="1697" y="400"/>
                    <a:pt x="1323" y="1"/>
                    <a:pt x="849"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8"/>
            <p:cNvSpPr/>
            <p:nvPr/>
          </p:nvSpPr>
          <p:spPr>
            <a:xfrm>
              <a:off x="4592202" y="3929784"/>
              <a:ext cx="84956" cy="85557"/>
            </a:xfrm>
            <a:custGeom>
              <a:avLst/>
              <a:gdLst/>
              <a:ahLst/>
              <a:cxnLst/>
              <a:rect l="l" t="t" r="r" b="b"/>
              <a:pathLst>
                <a:path w="1697" h="1709" extrusionOk="0">
                  <a:moveTo>
                    <a:pt x="839" y="0"/>
                  </a:moveTo>
                  <a:cubicBezTo>
                    <a:pt x="375" y="0"/>
                    <a:pt x="1" y="382"/>
                    <a:pt x="1" y="848"/>
                  </a:cubicBezTo>
                  <a:cubicBezTo>
                    <a:pt x="1" y="1310"/>
                    <a:pt x="375" y="1709"/>
                    <a:pt x="849" y="1709"/>
                  </a:cubicBezTo>
                  <a:cubicBezTo>
                    <a:pt x="1310" y="1709"/>
                    <a:pt x="1697" y="1335"/>
                    <a:pt x="1697" y="861"/>
                  </a:cubicBezTo>
                  <a:cubicBezTo>
                    <a:pt x="1697" y="399"/>
                    <a:pt x="1322" y="0"/>
                    <a:pt x="861" y="0"/>
                  </a:cubicBezTo>
                  <a:cubicBezTo>
                    <a:pt x="854" y="0"/>
                    <a:pt x="846" y="0"/>
                    <a:pt x="83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8"/>
            <p:cNvSpPr/>
            <p:nvPr/>
          </p:nvSpPr>
          <p:spPr>
            <a:xfrm>
              <a:off x="4635907" y="4153914"/>
              <a:ext cx="84956" cy="84956"/>
            </a:xfrm>
            <a:custGeom>
              <a:avLst/>
              <a:gdLst/>
              <a:ahLst/>
              <a:cxnLst/>
              <a:rect l="l" t="t" r="r" b="b"/>
              <a:pathLst>
                <a:path w="1697" h="1697" extrusionOk="0">
                  <a:moveTo>
                    <a:pt x="839" y="0"/>
                  </a:moveTo>
                  <a:cubicBezTo>
                    <a:pt x="375" y="0"/>
                    <a:pt x="1" y="382"/>
                    <a:pt x="1" y="848"/>
                  </a:cubicBezTo>
                  <a:cubicBezTo>
                    <a:pt x="1" y="1310"/>
                    <a:pt x="375" y="1696"/>
                    <a:pt x="849" y="1696"/>
                  </a:cubicBezTo>
                  <a:cubicBezTo>
                    <a:pt x="1310" y="1696"/>
                    <a:pt x="1697" y="1322"/>
                    <a:pt x="1697" y="861"/>
                  </a:cubicBezTo>
                  <a:cubicBezTo>
                    <a:pt x="1697" y="387"/>
                    <a:pt x="1322" y="0"/>
                    <a:pt x="861" y="0"/>
                  </a:cubicBezTo>
                  <a:cubicBezTo>
                    <a:pt x="854" y="0"/>
                    <a:pt x="846" y="0"/>
                    <a:pt x="83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8"/>
            <p:cNvSpPr/>
            <p:nvPr/>
          </p:nvSpPr>
          <p:spPr>
            <a:xfrm>
              <a:off x="4748297" y="4346804"/>
              <a:ext cx="84956" cy="85006"/>
            </a:xfrm>
            <a:custGeom>
              <a:avLst/>
              <a:gdLst/>
              <a:ahLst/>
              <a:cxnLst/>
              <a:rect l="l" t="t" r="r" b="b"/>
              <a:pathLst>
                <a:path w="1697" h="1698" extrusionOk="0">
                  <a:moveTo>
                    <a:pt x="861" y="1"/>
                  </a:moveTo>
                  <a:cubicBezTo>
                    <a:pt x="387" y="1"/>
                    <a:pt x="13" y="375"/>
                    <a:pt x="0" y="837"/>
                  </a:cubicBezTo>
                  <a:cubicBezTo>
                    <a:pt x="0" y="1310"/>
                    <a:pt x="374" y="1697"/>
                    <a:pt x="848" y="1697"/>
                  </a:cubicBezTo>
                  <a:cubicBezTo>
                    <a:pt x="1310" y="1697"/>
                    <a:pt x="1696" y="1323"/>
                    <a:pt x="1696" y="861"/>
                  </a:cubicBezTo>
                  <a:cubicBezTo>
                    <a:pt x="1696" y="388"/>
                    <a:pt x="1322" y="1"/>
                    <a:pt x="861"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8"/>
            <p:cNvSpPr/>
            <p:nvPr/>
          </p:nvSpPr>
          <p:spPr>
            <a:xfrm>
              <a:off x="4908096" y="4497292"/>
              <a:ext cx="85607" cy="84956"/>
            </a:xfrm>
            <a:custGeom>
              <a:avLst/>
              <a:gdLst/>
              <a:ahLst/>
              <a:cxnLst/>
              <a:rect l="l" t="t" r="r" b="b"/>
              <a:pathLst>
                <a:path w="1710" h="1697" extrusionOk="0">
                  <a:moveTo>
                    <a:pt x="861" y="0"/>
                  </a:moveTo>
                  <a:cubicBezTo>
                    <a:pt x="400" y="0"/>
                    <a:pt x="26" y="375"/>
                    <a:pt x="1" y="849"/>
                  </a:cubicBezTo>
                  <a:cubicBezTo>
                    <a:pt x="1" y="1310"/>
                    <a:pt x="375" y="1697"/>
                    <a:pt x="849" y="1697"/>
                  </a:cubicBezTo>
                  <a:cubicBezTo>
                    <a:pt x="1310" y="1697"/>
                    <a:pt x="1709" y="1322"/>
                    <a:pt x="1709" y="861"/>
                  </a:cubicBezTo>
                  <a:cubicBezTo>
                    <a:pt x="1709" y="387"/>
                    <a:pt x="1335" y="0"/>
                    <a:pt x="86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8"/>
            <p:cNvSpPr/>
            <p:nvPr/>
          </p:nvSpPr>
          <p:spPr>
            <a:xfrm>
              <a:off x="5165968" y="4593462"/>
              <a:ext cx="84956" cy="84956"/>
            </a:xfrm>
            <a:custGeom>
              <a:avLst/>
              <a:gdLst/>
              <a:ahLst/>
              <a:cxnLst/>
              <a:rect l="l" t="t" r="r" b="b"/>
              <a:pathLst>
                <a:path w="1697" h="1697" extrusionOk="0">
                  <a:moveTo>
                    <a:pt x="861" y="0"/>
                  </a:moveTo>
                  <a:cubicBezTo>
                    <a:pt x="387" y="0"/>
                    <a:pt x="0" y="374"/>
                    <a:pt x="0" y="836"/>
                  </a:cubicBezTo>
                  <a:cubicBezTo>
                    <a:pt x="0" y="1309"/>
                    <a:pt x="375" y="1696"/>
                    <a:pt x="836" y="1696"/>
                  </a:cubicBezTo>
                  <a:cubicBezTo>
                    <a:pt x="1310" y="1696"/>
                    <a:pt x="1697" y="1322"/>
                    <a:pt x="1697" y="861"/>
                  </a:cubicBezTo>
                  <a:cubicBezTo>
                    <a:pt x="1697" y="387"/>
                    <a:pt x="1322" y="0"/>
                    <a:pt x="86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8"/>
            <p:cNvSpPr/>
            <p:nvPr/>
          </p:nvSpPr>
          <p:spPr>
            <a:xfrm>
              <a:off x="5393853" y="4597167"/>
              <a:ext cx="84956" cy="84956"/>
            </a:xfrm>
            <a:custGeom>
              <a:avLst/>
              <a:gdLst/>
              <a:ahLst/>
              <a:cxnLst/>
              <a:rect l="l" t="t" r="r" b="b"/>
              <a:pathLst>
                <a:path w="1697" h="1697" extrusionOk="0">
                  <a:moveTo>
                    <a:pt x="861" y="1"/>
                  </a:moveTo>
                  <a:cubicBezTo>
                    <a:pt x="387" y="1"/>
                    <a:pt x="13" y="375"/>
                    <a:pt x="0" y="849"/>
                  </a:cubicBezTo>
                  <a:cubicBezTo>
                    <a:pt x="0" y="1310"/>
                    <a:pt x="375" y="1697"/>
                    <a:pt x="836" y="1697"/>
                  </a:cubicBezTo>
                  <a:cubicBezTo>
                    <a:pt x="1310" y="1697"/>
                    <a:pt x="1696" y="1323"/>
                    <a:pt x="1696" y="861"/>
                  </a:cubicBezTo>
                  <a:cubicBezTo>
                    <a:pt x="1696" y="387"/>
                    <a:pt x="1322" y="1"/>
                    <a:pt x="861"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8"/>
            <p:cNvSpPr/>
            <p:nvPr/>
          </p:nvSpPr>
          <p:spPr>
            <a:xfrm>
              <a:off x="5328271" y="3333539"/>
              <a:ext cx="13817" cy="623779"/>
            </a:xfrm>
            <a:custGeom>
              <a:avLst/>
              <a:gdLst/>
              <a:ahLst/>
              <a:cxnLst/>
              <a:rect l="l" t="t" r="r" b="b"/>
              <a:pathLst>
                <a:path w="276" h="12460" extrusionOk="0">
                  <a:moveTo>
                    <a:pt x="51" y="0"/>
                  </a:moveTo>
                  <a:lnTo>
                    <a:pt x="1" y="12459"/>
                  </a:lnTo>
                  <a:lnTo>
                    <a:pt x="225" y="12459"/>
                  </a:lnTo>
                  <a:lnTo>
                    <a:pt x="275"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8"/>
            <p:cNvSpPr/>
            <p:nvPr/>
          </p:nvSpPr>
          <p:spPr>
            <a:xfrm>
              <a:off x="5328922" y="3341650"/>
              <a:ext cx="113041" cy="616269"/>
            </a:xfrm>
            <a:custGeom>
              <a:avLst/>
              <a:gdLst/>
              <a:ahLst/>
              <a:cxnLst/>
              <a:rect l="l" t="t" r="r" b="b"/>
              <a:pathLst>
                <a:path w="2258" h="12310" extrusionOk="0">
                  <a:moveTo>
                    <a:pt x="2046" y="1"/>
                  </a:moveTo>
                  <a:lnTo>
                    <a:pt x="0" y="12285"/>
                  </a:lnTo>
                  <a:lnTo>
                    <a:pt x="225" y="12310"/>
                  </a:lnTo>
                  <a:lnTo>
                    <a:pt x="2258" y="26"/>
                  </a:lnTo>
                  <a:lnTo>
                    <a:pt x="2046"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8"/>
            <p:cNvSpPr/>
            <p:nvPr/>
          </p:nvSpPr>
          <p:spPr>
            <a:xfrm>
              <a:off x="5328922" y="3364778"/>
              <a:ext cx="211064" cy="594392"/>
            </a:xfrm>
            <a:custGeom>
              <a:avLst/>
              <a:gdLst/>
              <a:ahLst/>
              <a:cxnLst/>
              <a:rect l="l" t="t" r="r" b="b"/>
              <a:pathLst>
                <a:path w="4216" h="11873" extrusionOk="0">
                  <a:moveTo>
                    <a:pt x="4004" y="0"/>
                  </a:moveTo>
                  <a:lnTo>
                    <a:pt x="0" y="11798"/>
                  </a:lnTo>
                  <a:lnTo>
                    <a:pt x="225" y="11872"/>
                  </a:lnTo>
                  <a:lnTo>
                    <a:pt x="4216" y="87"/>
                  </a:lnTo>
                  <a:lnTo>
                    <a:pt x="4004"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8"/>
            <p:cNvSpPr/>
            <p:nvPr/>
          </p:nvSpPr>
          <p:spPr>
            <a:xfrm>
              <a:off x="5329522" y="3404077"/>
              <a:ext cx="302227" cy="555694"/>
            </a:xfrm>
            <a:custGeom>
              <a:avLst/>
              <a:gdLst/>
              <a:ahLst/>
              <a:cxnLst/>
              <a:rect l="l" t="t" r="r" b="b"/>
              <a:pathLst>
                <a:path w="6037" h="11100" extrusionOk="0">
                  <a:moveTo>
                    <a:pt x="5850" y="1"/>
                  </a:moveTo>
                  <a:lnTo>
                    <a:pt x="1" y="11000"/>
                  </a:lnTo>
                  <a:lnTo>
                    <a:pt x="213" y="11100"/>
                  </a:lnTo>
                  <a:lnTo>
                    <a:pt x="6037" y="113"/>
                  </a:lnTo>
                  <a:lnTo>
                    <a:pt x="5850"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8"/>
            <p:cNvSpPr/>
            <p:nvPr/>
          </p:nvSpPr>
          <p:spPr>
            <a:xfrm>
              <a:off x="5330173" y="3457144"/>
              <a:ext cx="386482" cy="503278"/>
            </a:xfrm>
            <a:custGeom>
              <a:avLst/>
              <a:gdLst/>
              <a:ahLst/>
              <a:cxnLst/>
              <a:rect l="l" t="t" r="r" b="b"/>
              <a:pathLst>
                <a:path w="7720" h="10053" extrusionOk="0">
                  <a:moveTo>
                    <a:pt x="7545" y="1"/>
                  </a:moveTo>
                  <a:lnTo>
                    <a:pt x="0" y="9915"/>
                  </a:lnTo>
                  <a:lnTo>
                    <a:pt x="175" y="10052"/>
                  </a:lnTo>
                  <a:lnTo>
                    <a:pt x="7720" y="138"/>
                  </a:lnTo>
                  <a:lnTo>
                    <a:pt x="7545"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8"/>
            <p:cNvSpPr/>
            <p:nvPr/>
          </p:nvSpPr>
          <p:spPr>
            <a:xfrm>
              <a:off x="5331425" y="3523977"/>
              <a:ext cx="459574" cy="437046"/>
            </a:xfrm>
            <a:custGeom>
              <a:avLst/>
              <a:gdLst/>
              <a:ahLst/>
              <a:cxnLst/>
              <a:rect l="l" t="t" r="r" b="b"/>
              <a:pathLst>
                <a:path w="9180" h="8730" extrusionOk="0">
                  <a:moveTo>
                    <a:pt x="9029" y="0"/>
                  </a:moveTo>
                  <a:lnTo>
                    <a:pt x="0" y="8568"/>
                  </a:lnTo>
                  <a:lnTo>
                    <a:pt x="150" y="8730"/>
                  </a:lnTo>
                  <a:lnTo>
                    <a:pt x="9179" y="150"/>
                  </a:lnTo>
                  <a:lnTo>
                    <a:pt x="9029"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8"/>
            <p:cNvSpPr/>
            <p:nvPr/>
          </p:nvSpPr>
          <p:spPr>
            <a:xfrm>
              <a:off x="5331425" y="3602025"/>
              <a:ext cx="521351" cy="359649"/>
            </a:xfrm>
            <a:custGeom>
              <a:avLst/>
              <a:gdLst/>
              <a:ahLst/>
              <a:cxnLst/>
              <a:rect l="l" t="t" r="r" b="b"/>
              <a:pathLst>
                <a:path w="10414" h="7184" extrusionOk="0">
                  <a:moveTo>
                    <a:pt x="10301" y="0"/>
                  </a:moveTo>
                  <a:lnTo>
                    <a:pt x="0" y="7009"/>
                  </a:lnTo>
                  <a:lnTo>
                    <a:pt x="125" y="7183"/>
                  </a:lnTo>
                  <a:lnTo>
                    <a:pt x="10414" y="187"/>
                  </a:lnTo>
                  <a:lnTo>
                    <a:pt x="10301"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8"/>
            <p:cNvSpPr/>
            <p:nvPr/>
          </p:nvSpPr>
          <p:spPr>
            <a:xfrm>
              <a:off x="5332026" y="3689384"/>
              <a:ext cx="570062" cy="272891"/>
            </a:xfrm>
            <a:custGeom>
              <a:avLst/>
              <a:gdLst/>
              <a:ahLst/>
              <a:cxnLst/>
              <a:rect l="l" t="t" r="r" b="b"/>
              <a:pathLst>
                <a:path w="11387" h="5451" extrusionOk="0">
                  <a:moveTo>
                    <a:pt x="11287" y="1"/>
                  </a:moveTo>
                  <a:lnTo>
                    <a:pt x="1" y="5239"/>
                  </a:lnTo>
                  <a:lnTo>
                    <a:pt x="101" y="5451"/>
                  </a:lnTo>
                  <a:lnTo>
                    <a:pt x="11387" y="213"/>
                  </a:lnTo>
                  <a:lnTo>
                    <a:pt x="11287"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8"/>
            <p:cNvSpPr/>
            <p:nvPr/>
          </p:nvSpPr>
          <p:spPr>
            <a:xfrm>
              <a:off x="5332676" y="3783701"/>
              <a:ext cx="603754" cy="178573"/>
            </a:xfrm>
            <a:custGeom>
              <a:avLst/>
              <a:gdLst/>
              <a:ahLst/>
              <a:cxnLst/>
              <a:rect l="l" t="t" r="r" b="b"/>
              <a:pathLst>
                <a:path w="12060" h="3567" extrusionOk="0">
                  <a:moveTo>
                    <a:pt x="11997" y="0"/>
                  </a:moveTo>
                  <a:lnTo>
                    <a:pt x="0" y="3355"/>
                  </a:lnTo>
                  <a:lnTo>
                    <a:pt x="63" y="3567"/>
                  </a:lnTo>
                  <a:lnTo>
                    <a:pt x="12060" y="212"/>
                  </a:lnTo>
                  <a:lnTo>
                    <a:pt x="11997"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8"/>
            <p:cNvSpPr/>
            <p:nvPr/>
          </p:nvSpPr>
          <p:spPr>
            <a:xfrm>
              <a:off x="5333928" y="3882325"/>
              <a:ext cx="621226" cy="80601"/>
            </a:xfrm>
            <a:custGeom>
              <a:avLst/>
              <a:gdLst/>
              <a:ahLst/>
              <a:cxnLst/>
              <a:rect l="l" t="t" r="r" b="b"/>
              <a:pathLst>
                <a:path w="12409" h="1610" extrusionOk="0">
                  <a:moveTo>
                    <a:pt x="12371" y="1"/>
                  </a:moveTo>
                  <a:lnTo>
                    <a:pt x="0" y="1385"/>
                  </a:lnTo>
                  <a:lnTo>
                    <a:pt x="25" y="1609"/>
                  </a:lnTo>
                  <a:lnTo>
                    <a:pt x="12409" y="225"/>
                  </a:lnTo>
                  <a:lnTo>
                    <a:pt x="12371"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8"/>
            <p:cNvSpPr/>
            <p:nvPr/>
          </p:nvSpPr>
          <p:spPr>
            <a:xfrm>
              <a:off x="5334529" y="3951611"/>
              <a:ext cx="623128" cy="42503"/>
            </a:xfrm>
            <a:custGeom>
              <a:avLst/>
              <a:gdLst/>
              <a:ahLst/>
              <a:cxnLst/>
              <a:rect l="l" t="t" r="r" b="b"/>
              <a:pathLst>
                <a:path w="12447" h="849" extrusionOk="0">
                  <a:moveTo>
                    <a:pt x="13" y="1"/>
                  </a:moveTo>
                  <a:lnTo>
                    <a:pt x="1" y="225"/>
                  </a:lnTo>
                  <a:lnTo>
                    <a:pt x="12434" y="849"/>
                  </a:lnTo>
                  <a:lnTo>
                    <a:pt x="12447" y="624"/>
                  </a:lnTo>
                  <a:lnTo>
                    <a:pt x="13"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8"/>
            <p:cNvSpPr/>
            <p:nvPr/>
          </p:nvSpPr>
          <p:spPr>
            <a:xfrm>
              <a:off x="5333277" y="3952262"/>
              <a:ext cx="611914" cy="141777"/>
            </a:xfrm>
            <a:custGeom>
              <a:avLst/>
              <a:gdLst/>
              <a:ahLst/>
              <a:cxnLst/>
              <a:rect l="l" t="t" r="r" b="b"/>
              <a:pathLst>
                <a:path w="12223" h="2832" extrusionOk="0">
                  <a:moveTo>
                    <a:pt x="51" y="0"/>
                  </a:moveTo>
                  <a:lnTo>
                    <a:pt x="1" y="212"/>
                  </a:lnTo>
                  <a:lnTo>
                    <a:pt x="12185" y="2831"/>
                  </a:lnTo>
                  <a:lnTo>
                    <a:pt x="12222" y="2619"/>
                  </a:lnTo>
                  <a:lnTo>
                    <a:pt x="51"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8"/>
            <p:cNvSpPr/>
            <p:nvPr/>
          </p:nvSpPr>
          <p:spPr>
            <a:xfrm>
              <a:off x="5332676" y="3951611"/>
              <a:ext cx="583779" cy="237947"/>
            </a:xfrm>
            <a:custGeom>
              <a:avLst/>
              <a:gdLst/>
              <a:ahLst/>
              <a:cxnLst/>
              <a:rect l="l" t="t" r="r" b="b"/>
              <a:pathLst>
                <a:path w="11661" h="4753" extrusionOk="0">
                  <a:moveTo>
                    <a:pt x="88" y="1"/>
                  </a:moveTo>
                  <a:lnTo>
                    <a:pt x="0" y="225"/>
                  </a:lnTo>
                  <a:lnTo>
                    <a:pt x="11586" y="4752"/>
                  </a:lnTo>
                  <a:lnTo>
                    <a:pt x="11661" y="4553"/>
                  </a:lnTo>
                  <a:lnTo>
                    <a:pt x="88"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8"/>
            <p:cNvSpPr/>
            <p:nvPr/>
          </p:nvSpPr>
          <p:spPr>
            <a:xfrm>
              <a:off x="5331425" y="3952863"/>
              <a:ext cx="541977" cy="327859"/>
            </a:xfrm>
            <a:custGeom>
              <a:avLst/>
              <a:gdLst/>
              <a:ahLst/>
              <a:cxnLst/>
              <a:rect l="l" t="t" r="r" b="b"/>
              <a:pathLst>
                <a:path w="10826" h="6549" extrusionOk="0">
                  <a:moveTo>
                    <a:pt x="113" y="1"/>
                  </a:moveTo>
                  <a:lnTo>
                    <a:pt x="0" y="188"/>
                  </a:lnTo>
                  <a:lnTo>
                    <a:pt x="10713" y="6548"/>
                  </a:lnTo>
                  <a:lnTo>
                    <a:pt x="10825" y="6361"/>
                  </a:lnTo>
                  <a:lnTo>
                    <a:pt x="113"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8"/>
            <p:cNvSpPr/>
            <p:nvPr/>
          </p:nvSpPr>
          <p:spPr>
            <a:xfrm>
              <a:off x="5330774" y="3952863"/>
              <a:ext cx="485156" cy="409011"/>
            </a:xfrm>
            <a:custGeom>
              <a:avLst/>
              <a:gdLst/>
              <a:ahLst/>
              <a:cxnLst/>
              <a:rect l="l" t="t" r="r" b="b"/>
              <a:pathLst>
                <a:path w="9691" h="8170" extrusionOk="0">
                  <a:moveTo>
                    <a:pt x="138" y="1"/>
                  </a:moveTo>
                  <a:lnTo>
                    <a:pt x="1" y="175"/>
                  </a:lnTo>
                  <a:lnTo>
                    <a:pt x="9554" y="8169"/>
                  </a:lnTo>
                  <a:lnTo>
                    <a:pt x="9691" y="8007"/>
                  </a:lnTo>
                  <a:lnTo>
                    <a:pt x="138"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8"/>
            <p:cNvSpPr/>
            <p:nvPr/>
          </p:nvSpPr>
          <p:spPr>
            <a:xfrm>
              <a:off x="5330774" y="3953513"/>
              <a:ext cx="415268" cy="479499"/>
            </a:xfrm>
            <a:custGeom>
              <a:avLst/>
              <a:gdLst/>
              <a:ahLst/>
              <a:cxnLst/>
              <a:rect l="l" t="t" r="r" b="b"/>
              <a:pathLst>
                <a:path w="8295" h="9578" extrusionOk="0">
                  <a:moveTo>
                    <a:pt x="163" y="0"/>
                  </a:moveTo>
                  <a:lnTo>
                    <a:pt x="1" y="150"/>
                  </a:lnTo>
                  <a:lnTo>
                    <a:pt x="8132" y="9578"/>
                  </a:lnTo>
                  <a:lnTo>
                    <a:pt x="8294" y="9441"/>
                  </a:lnTo>
                  <a:lnTo>
                    <a:pt x="163"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8"/>
            <p:cNvSpPr/>
            <p:nvPr/>
          </p:nvSpPr>
          <p:spPr>
            <a:xfrm>
              <a:off x="5330173" y="3954114"/>
              <a:ext cx="335319" cy="537621"/>
            </a:xfrm>
            <a:custGeom>
              <a:avLst/>
              <a:gdLst/>
              <a:ahLst/>
              <a:cxnLst/>
              <a:rect l="l" t="t" r="r" b="b"/>
              <a:pathLst>
                <a:path w="6698" h="10739" extrusionOk="0">
                  <a:moveTo>
                    <a:pt x="187" y="1"/>
                  </a:moveTo>
                  <a:lnTo>
                    <a:pt x="0" y="125"/>
                  </a:lnTo>
                  <a:lnTo>
                    <a:pt x="6510" y="10738"/>
                  </a:lnTo>
                  <a:lnTo>
                    <a:pt x="6697" y="10626"/>
                  </a:lnTo>
                  <a:lnTo>
                    <a:pt x="187"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8"/>
            <p:cNvSpPr/>
            <p:nvPr/>
          </p:nvSpPr>
          <p:spPr>
            <a:xfrm>
              <a:off x="5329522" y="3954765"/>
              <a:ext cx="246057" cy="581926"/>
            </a:xfrm>
            <a:custGeom>
              <a:avLst/>
              <a:gdLst/>
              <a:ahLst/>
              <a:cxnLst/>
              <a:rect l="l" t="t" r="r" b="b"/>
              <a:pathLst>
                <a:path w="4915" h="11624" extrusionOk="0">
                  <a:moveTo>
                    <a:pt x="213" y="0"/>
                  </a:moveTo>
                  <a:lnTo>
                    <a:pt x="1" y="100"/>
                  </a:lnTo>
                  <a:lnTo>
                    <a:pt x="4715" y="11623"/>
                  </a:lnTo>
                  <a:lnTo>
                    <a:pt x="4914" y="11523"/>
                  </a:lnTo>
                  <a:lnTo>
                    <a:pt x="213"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8"/>
            <p:cNvSpPr/>
            <p:nvPr/>
          </p:nvSpPr>
          <p:spPr>
            <a:xfrm>
              <a:off x="5329522" y="3956017"/>
              <a:ext cx="150538" cy="610012"/>
            </a:xfrm>
            <a:custGeom>
              <a:avLst/>
              <a:gdLst/>
              <a:ahLst/>
              <a:cxnLst/>
              <a:rect l="l" t="t" r="r" b="b"/>
              <a:pathLst>
                <a:path w="3007" h="12185" extrusionOk="0">
                  <a:moveTo>
                    <a:pt x="213" y="0"/>
                  </a:moveTo>
                  <a:lnTo>
                    <a:pt x="1" y="50"/>
                  </a:lnTo>
                  <a:lnTo>
                    <a:pt x="2794" y="12184"/>
                  </a:lnTo>
                  <a:lnTo>
                    <a:pt x="3006" y="12147"/>
                  </a:lnTo>
                  <a:lnTo>
                    <a:pt x="213"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8"/>
            <p:cNvSpPr/>
            <p:nvPr/>
          </p:nvSpPr>
          <p:spPr>
            <a:xfrm>
              <a:off x="5328922" y="3956617"/>
              <a:ext cx="51865" cy="622527"/>
            </a:xfrm>
            <a:custGeom>
              <a:avLst/>
              <a:gdLst/>
              <a:ahLst/>
              <a:cxnLst/>
              <a:rect l="l" t="t" r="r" b="b"/>
              <a:pathLst>
                <a:path w="1036" h="12435" extrusionOk="0">
                  <a:moveTo>
                    <a:pt x="225" y="1"/>
                  </a:moveTo>
                  <a:lnTo>
                    <a:pt x="0" y="13"/>
                  </a:lnTo>
                  <a:lnTo>
                    <a:pt x="811" y="12434"/>
                  </a:lnTo>
                  <a:lnTo>
                    <a:pt x="1036" y="12422"/>
                  </a:lnTo>
                  <a:lnTo>
                    <a:pt x="225"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8"/>
            <p:cNvSpPr/>
            <p:nvPr/>
          </p:nvSpPr>
          <p:spPr>
            <a:xfrm>
              <a:off x="5268346" y="3956617"/>
              <a:ext cx="71239" cy="621276"/>
            </a:xfrm>
            <a:custGeom>
              <a:avLst/>
              <a:gdLst/>
              <a:ahLst/>
              <a:cxnLst/>
              <a:rect l="l" t="t" r="r" b="b"/>
              <a:pathLst>
                <a:path w="1423" h="12410" extrusionOk="0">
                  <a:moveTo>
                    <a:pt x="1210" y="1"/>
                  </a:moveTo>
                  <a:lnTo>
                    <a:pt x="1" y="12397"/>
                  </a:lnTo>
                  <a:lnTo>
                    <a:pt x="213" y="12409"/>
                  </a:lnTo>
                  <a:lnTo>
                    <a:pt x="1422" y="26"/>
                  </a:lnTo>
                  <a:lnTo>
                    <a:pt x="1210"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8"/>
            <p:cNvSpPr/>
            <p:nvPr/>
          </p:nvSpPr>
          <p:spPr>
            <a:xfrm>
              <a:off x="5169723" y="3955366"/>
              <a:ext cx="170463" cy="605656"/>
            </a:xfrm>
            <a:custGeom>
              <a:avLst/>
              <a:gdLst/>
              <a:ahLst/>
              <a:cxnLst/>
              <a:rect l="l" t="t" r="r" b="b"/>
              <a:pathLst>
                <a:path w="3405" h="12098" extrusionOk="0">
                  <a:moveTo>
                    <a:pt x="3193" y="1"/>
                  </a:moveTo>
                  <a:lnTo>
                    <a:pt x="0" y="12035"/>
                  </a:lnTo>
                  <a:lnTo>
                    <a:pt x="212" y="12098"/>
                  </a:lnTo>
                  <a:lnTo>
                    <a:pt x="3405" y="51"/>
                  </a:lnTo>
                  <a:lnTo>
                    <a:pt x="3193"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8"/>
            <p:cNvSpPr/>
            <p:nvPr/>
          </p:nvSpPr>
          <p:spPr>
            <a:xfrm>
              <a:off x="5074804" y="3954114"/>
              <a:ext cx="264781" cy="573816"/>
            </a:xfrm>
            <a:custGeom>
              <a:avLst/>
              <a:gdLst/>
              <a:ahLst/>
              <a:cxnLst/>
              <a:rect l="l" t="t" r="r" b="b"/>
              <a:pathLst>
                <a:path w="5289" h="11462" extrusionOk="0">
                  <a:moveTo>
                    <a:pt x="5089" y="1"/>
                  </a:moveTo>
                  <a:lnTo>
                    <a:pt x="1" y="11374"/>
                  </a:lnTo>
                  <a:lnTo>
                    <a:pt x="200" y="11462"/>
                  </a:lnTo>
                  <a:lnTo>
                    <a:pt x="5288" y="88"/>
                  </a:lnTo>
                  <a:lnTo>
                    <a:pt x="5089"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8"/>
            <p:cNvSpPr/>
            <p:nvPr/>
          </p:nvSpPr>
          <p:spPr>
            <a:xfrm>
              <a:off x="4987395" y="3953513"/>
              <a:ext cx="350938" cy="527609"/>
            </a:xfrm>
            <a:custGeom>
              <a:avLst/>
              <a:gdLst/>
              <a:ahLst/>
              <a:cxnLst/>
              <a:rect l="l" t="t" r="r" b="b"/>
              <a:pathLst>
                <a:path w="7010" h="10539" extrusionOk="0">
                  <a:moveTo>
                    <a:pt x="6822" y="0"/>
                  </a:moveTo>
                  <a:lnTo>
                    <a:pt x="1" y="10426"/>
                  </a:lnTo>
                  <a:lnTo>
                    <a:pt x="188" y="10538"/>
                  </a:lnTo>
                  <a:lnTo>
                    <a:pt x="7009" y="125"/>
                  </a:lnTo>
                  <a:lnTo>
                    <a:pt x="6822"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8"/>
            <p:cNvSpPr/>
            <p:nvPr/>
          </p:nvSpPr>
          <p:spPr>
            <a:xfrm>
              <a:off x="4908096" y="3952863"/>
              <a:ext cx="430237" cy="466432"/>
            </a:xfrm>
            <a:custGeom>
              <a:avLst/>
              <a:gdLst/>
              <a:ahLst/>
              <a:cxnLst/>
              <a:rect l="l" t="t" r="r" b="b"/>
              <a:pathLst>
                <a:path w="8594" h="9317" extrusionOk="0">
                  <a:moveTo>
                    <a:pt x="8431" y="1"/>
                  </a:moveTo>
                  <a:lnTo>
                    <a:pt x="1" y="9167"/>
                  </a:lnTo>
                  <a:lnTo>
                    <a:pt x="163" y="9317"/>
                  </a:lnTo>
                  <a:lnTo>
                    <a:pt x="8593" y="150"/>
                  </a:lnTo>
                  <a:lnTo>
                    <a:pt x="8431"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8"/>
            <p:cNvSpPr/>
            <p:nvPr/>
          </p:nvSpPr>
          <p:spPr>
            <a:xfrm>
              <a:off x="4840712" y="3952262"/>
              <a:ext cx="497621" cy="393391"/>
            </a:xfrm>
            <a:custGeom>
              <a:avLst/>
              <a:gdLst/>
              <a:ahLst/>
              <a:cxnLst/>
              <a:rect l="l" t="t" r="r" b="b"/>
              <a:pathLst>
                <a:path w="9940" h="7858" extrusionOk="0">
                  <a:moveTo>
                    <a:pt x="9802" y="0"/>
                  </a:moveTo>
                  <a:lnTo>
                    <a:pt x="0" y="7682"/>
                  </a:lnTo>
                  <a:lnTo>
                    <a:pt x="137" y="7857"/>
                  </a:lnTo>
                  <a:lnTo>
                    <a:pt x="9939" y="175"/>
                  </a:lnTo>
                  <a:lnTo>
                    <a:pt x="9802"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8"/>
            <p:cNvSpPr/>
            <p:nvPr/>
          </p:nvSpPr>
          <p:spPr>
            <a:xfrm>
              <a:off x="4785744" y="3951611"/>
              <a:ext cx="551338" cy="310337"/>
            </a:xfrm>
            <a:custGeom>
              <a:avLst/>
              <a:gdLst/>
              <a:ahLst/>
              <a:cxnLst/>
              <a:rect l="l" t="t" r="r" b="b"/>
              <a:pathLst>
                <a:path w="11013" h="6199" extrusionOk="0">
                  <a:moveTo>
                    <a:pt x="10913" y="1"/>
                  </a:moveTo>
                  <a:lnTo>
                    <a:pt x="1" y="6012"/>
                  </a:lnTo>
                  <a:lnTo>
                    <a:pt x="100" y="6199"/>
                  </a:lnTo>
                  <a:lnTo>
                    <a:pt x="11013" y="200"/>
                  </a:lnTo>
                  <a:lnTo>
                    <a:pt x="10913"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8"/>
            <p:cNvSpPr/>
            <p:nvPr/>
          </p:nvSpPr>
          <p:spPr>
            <a:xfrm>
              <a:off x="4745143" y="3952262"/>
              <a:ext cx="591939" cy="216671"/>
            </a:xfrm>
            <a:custGeom>
              <a:avLst/>
              <a:gdLst/>
              <a:ahLst/>
              <a:cxnLst/>
              <a:rect l="l" t="t" r="r" b="b"/>
              <a:pathLst>
                <a:path w="11824" h="4328" extrusionOk="0">
                  <a:moveTo>
                    <a:pt x="11761" y="0"/>
                  </a:moveTo>
                  <a:lnTo>
                    <a:pt x="1" y="4128"/>
                  </a:lnTo>
                  <a:lnTo>
                    <a:pt x="76" y="4328"/>
                  </a:lnTo>
                  <a:lnTo>
                    <a:pt x="11824" y="200"/>
                  </a:lnTo>
                  <a:lnTo>
                    <a:pt x="11761"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8"/>
            <p:cNvSpPr/>
            <p:nvPr/>
          </p:nvSpPr>
          <p:spPr>
            <a:xfrm>
              <a:off x="4720212" y="3951611"/>
              <a:ext cx="615018" cy="121802"/>
            </a:xfrm>
            <a:custGeom>
              <a:avLst/>
              <a:gdLst/>
              <a:ahLst/>
              <a:cxnLst/>
              <a:rect l="l" t="t" r="r" b="b"/>
              <a:pathLst>
                <a:path w="12285" h="2433" extrusionOk="0">
                  <a:moveTo>
                    <a:pt x="12259" y="1"/>
                  </a:moveTo>
                  <a:lnTo>
                    <a:pt x="0" y="2221"/>
                  </a:lnTo>
                  <a:lnTo>
                    <a:pt x="50" y="2433"/>
                  </a:lnTo>
                  <a:lnTo>
                    <a:pt x="12284" y="225"/>
                  </a:lnTo>
                  <a:lnTo>
                    <a:pt x="12259"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8"/>
            <p:cNvSpPr/>
            <p:nvPr/>
          </p:nvSpPr>
          <p:spPr>
            <a:xfrm>
              <a:off x="4711451" y="3951611"/>
              <a:ext cx="623128" cy="21927"/>
            </a:xfrm>
            <a:custGeom>
              <a:avLst/>
              <a:gdLst/>
              <a:ahLst/>
              <a:cxnLst/>
              <a:rect l="l" t="t" r="r" b="b"/>
              <a:pathLst>
                <a:path w="12447" h="438" extrusionOk="0">
                  <a:moveTo>
                    <a:pt x="12447" y="1"/>
                  </a:moveTo>
                  <a:lnTo>
                    <a:pt x="1" y="225"/>
                  </a:lnTo>
                  <a:lnTo>
                    <a:pt x="1" y="437"/>
                  </a:lnTo>
                  <a:lnTo>
                    <a:pt x="12447" y="225"/>
                  </a:lnTo>
                  <a:lnTo>
                    <a:pt x="12447"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8"/>
            <p:cNvSpPr/>
            <p:nvPr/>
          </p:nvSpPr>
          <p:spPr>
            <a:xfrm>
              <a:off x="4716457" y="3862350"/>
              <a:ext cx="618772" cy="99925"/>
            </a:xfrm>
            <a:custGeom>
              <a:avLst/>
              <a:gdLst/>
              <a:ahLst/>
              <a:cxnLst/>
              <a:rect l="l" t="t" r="r" b="b"/>
              <a:pathLst>
                <a:path w="12360" h="1996" extrusionOk="0">
                  <a:moveTo>
                    <a:pt x="38" y="0"/>
                  </a:moveTo>
                  <a:lnTo>
                    <a:pt x="0" y="212"/>
                  </a:lnTo>
                  <a:lnTo>
                    <a:pt x="12334" y="1996"/>
                  </a:lnTo>
                  <a:lnTo>
                    <a:pt x="12359" y="1784"/>
                  </a:lnTo>
                  <a:lnTo>
                    <a:pt x="38"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8"/>
            <p:cNvSpPr/>
            <p:nvPr/>
          </p:nvSpPr>
          <p:spPr>
            <a:xfrm>
              <a:off x="4738284" y="3764327"/>
              <a:ext cx="598197" cy="198598"/>
            </a:xfrm>
            <a:custGeom>
              <a:avLst/>
              <a:gdLst/>
              <a:ahLst/>
              <a:cxnLst/>
              <a:rect l="l" t="t" r="r" b="b"/>
              <a:pathLst>
                <a:path w="11949" h="3967" extrusionOk="0">
                  <a:moveTo>
                    <a:pt x="63" y="0"/>
                  </a:moveTo>
                  <a:lnTo>
                    <a:pt x="1" y="213"/>
                  </a:lnTo>
                  <a:lnTo>
                    <a:pt x="11873" y="3966"/>
                  </a:lnTo>
                  <a:lnTo>
                    <a:pt x="11948" y="3754"/>
                  </a:lnTo>
                  <a:lnTo>
                    <a:pt x="63"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8"/>
            <p:cNvSpPr/>
            <p:nvPr/>
          </p:nvSpPr>
          <p:spPr>
            <a:xfrm>
              <a:off x="4776382" y="3671311"/>
              <a:ext cx="561351" cy="290963"/>
            </a:xfrm>
            <a:custGeom>
              <a:avLst/>
              <a:gdLst/>
              <a:ahLst/>
              <a:cxnLst/>
              <a:rect l="l" t="t" r="r" b="b"/>
              <a:pathLst>
                <a:path w="11213" h="5812" extrusionOk="0">
                  <a:moveTo>
                    <a:pt x="100" y="0"/>
                  </a:moveTo>
                  <a:lnTo>
                    <a:pt x="1" y="187"/>
                  </a:lnTo>
                  <a:lnTo>
                    <a:pt x="11112" y="5812"/>
                  </a:lnTo>
                  <a:lnTo>
                    <a:pt x="11212" y="5612"/>
                  </a:lnTo>
                  <a:lnTo>
                    <a:pt x="100"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8"/>
            <p:cNvSpPr/>
            <p:nvPr/>
          </p:nvSpPr>
          <p:spPr>
            <a:xfrm>
              <a:off x="4826945" y="3585754"/>
              <a:ext cx="510788" cy="375919"/>
            </a:xfrm>
            <a:custGeom>
              <a:avLst/>
              <a:gdLst/>
              <a:ahLst/>
              <a:cxnLst/>
              <a:rect l="l" t="t" r="r" b="b"/>
              <a:pathLst>
                <a:path w="10203" h="7509" extrusionOk="0">
                  <a:moveTo>
                    <a:pt x="138" y="1"/>
                  </a:moveTo>
                  <a:lnTo>
                    <a:pt x="1" y="175"/>
                  </a:lnTo>
                  <a:lnTo>
                    <a:pt x="10065" y="7508"/>
                  </a:lnTo>
                  <a:lnTo>
                    <a:pt x="10202" y="7334"/>
                  </a:lnTo>
                  <a:lnTo>
                    <a:pt x="138"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8"/>
            <p:cNvSpPr/>
            <p:nvPr/>
          </p:nvSpPr>
          <p:spPr>
            <a:xfrm>
              <a:off x="4892527" y="3510210"/>
              <a:ext cx="445807" cy="450813"/>
            </a:xfrm>
            <a:custGeom>
              <a:avLst/>
              <a:gdLst/>
              <a:ahLst/>
              <a:cxnLst/>
              <a:rect l="l" t="t" r="r" b="b"/>
              <a:pathLst>
                <a:path w="8905" h="9005" extrusionOk="0">
                  <a:moveTo>
                    <a:pt x="162" y="1"/>
                  </a:moveTo>
                  <a:lnTo>
                    <a:pt x="0" y="150"/>
                  </a:lnTo>
                  <a:lnTo>
                    <a:pt x="8755" y="9005"/>
                  </a:lnTo>
                  <a:lnTo>
                    <a:pt x="8904" y="8855"/>
                  </a:lnTo>
                  <a:lnTo>
                    <a:pt x="162"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8"/>
            <p:cNvSpPr/>
            <p:nvPr/>
          </p:nvSpPr>
          <p:spPr>
            <a:xfrm>
              <a:off x="4969323" y="3445930"/>
              <a:ext cx="369611" cy="514492"/>
            </a:xfrm>
            <a:custGeom>
              <a:avLst/>
              <a:gdLst/>
              <a:ahLst/>
              <a:cxnLst/>
              <a:rect l="l" t="t" r="r" b="b"/>
              <a:pathLst>
                <a:path w="7383" h="10277" extrusionOk="0">
                  <a:moveTo>
                    <a:pt x="175" y="0"/>
                  </a:moveTo>
                  <a:lnTo>
                    <a:pt x="0" y="125"/>
                  </a:lnTo>
                  <a:lnTo>
                    <a:pt x="7208" y="10276"/>
                  </a:lnTo>
                  <a:lnTo>
                    <a:pt x="7383" y="10152"/>
                  </a:lnTo>
                  <a:lnTo>
                    <a:pt x="175"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8"/>
            <p:cNvSpPr/>
            <p:nvPr/>
          </p:nvSpPr>
          <p:spPr>
            <a:xfrm>
              <a:off x="5054830" y="3395367"/>
              <a:ext cx="284105" cy="564405"/>
            </a:xfrm>
            <a:custGeom>
              <a:avLst/>
              <a:gdLst/>
              <a:ahLst/>
              <a:cxnLst/>
              <a:rect l="l" t="t" r="r" b="b"/>
              <a:pathLst>
                <a:path w="5675" h="11274" extrusionOk="0">
                  <a:moveTo>
                    <a:pt x="200" y="0"/>
                  </a:moveTo>
                  <a:lnTo>
                    <a:pt x="1" y="100"/>
                  </a:lnTo>
                  <a:lnTo>
                    <a:pt x="5488" y="11274"/>
                  </a:lnTo>
                  <a:lnTo>
                    <a:pt x="5675" y="11187"/>
                  </a:lnTo>
                  <a:lnTo>
                    <a:pt x="200"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8"/>
            <p:cNvSpPr/>
            <p:nvPr/>
          </p:nvSpPr>
          <p:spPr>
            <a:xfrm>
              <a:off x="5148496" y="3358521"/>
              <a:ext cx="191089" cy="599999"/>
            </a:xfrm>
            <a:custGeom>
              <a:avLst/>
              <a:gdLst/>
              <a:ahLst/>
              <a:cxnLst/>
              <a:rect l="l" t="t" r="r" b="b"/>
              <a:pathLst>
                <a:path w="3817" h="11985" extrusionOk="0">
                  <a:moveTo>
                    <a:pt x="200" y="0"/>
                  </a:moveTo>
                  <a:lnTo>
                    <a:pt x="0" y="63"/>
                  </a:lnTo>
                  <a:lnTo>
                    <a:pt x="3604" y="11985"/>
                  </a:lnTo>
                  <a:lnTo>
                    <a:pt x="3816" y="11923"/>
                  </a:lnTo>
                  <a:lnTo>
                    <a:pt x="200"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8"/>
            <p:cNvSpPr/>
            <p:nvPr/>
          </p:nvSpPr>
          <p:spPr>
            <a:xfrm>
              <a:off x="5246519" y="3339146"/>
              <a:ext cx="93066" cy="619373"/>
            </a:xfrm>
            <a:custGeom>
              <a:avLst/>
              <a:gdLst/>
              <a:ahLst/>
              <a:cxnLst/>
              <a:rect l="l" t="t" r="r" b="b"/>
              <a:pathLst>
                <a:path w="1859" h="12372" extrusionOk="0">
                  <a:moveTo>
                    <a:pt x="212" y="1"/>
                  </a:moveTo>
                  <a:lnTo>
                    <a:pt x="0" y="26"/>
                  </a:lnTo>
                  <a:lnTo>
                    <a:pt x="1646" y="12372"/>
                  </a:lnTo>
                  <a:lnTo>
                    <a:pt x="1858" y="12347"/>
                  </a:lnTo>
                  <a:lnTo>
                    <a:pt x="212"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8"/>
            <p:cNvSpPr/>
            <p:nvPr/>
          </p:nvSpPr>
          <p:spPr>
            <a:xfrm>
              <a:off x="5226544" y="3844227"/>
              <a:ext cx="216671" cy="216070"/>
            </a:xfrm>
            <a:custGeom>
              <a:avLst/>
              <a:gdLst/>
              <a:ahLst/>
              <a:cxnLst/>
              <a:rect l="l" t="t" r="r" b="b"/>
              <a:pathLst>
                <a:path w="4328" h="4316" extrusionOk="0">
                  <a:moveTo>
                    <a:pt x="2170" y="1"/>
                  </a:moveTo>
                  <a:cubicBezTo>
                    <a:pt x="973" y="1"/>
                    <a:pt x="0" y="961"/>
                    <a:pt x="0" y="2146"/>
                  </a:cubicBezTo>
                  <a:cubicBezTo>
                    <a:pt x="0" y="2719"/>
                    <a:pt x="225" y="3268"/>
                    <a:pt x="624" y="3680"/>
                  </a:cubicBezTo>
                  <a:cubicBezTo>
                    <a:pt x="1035" y="4079"/>
                    <a:pt x="1584" y="4316"/>
                    <a:pt x="2158" y="4316"/>
                  </a:cubicBezTo>
                  <a:cubicBezTo>
                    <a:pt x="3342" y="4316"/>
                    <a:pt x="4303" y="3355"/>
                    <a:pt x="4328" y="2158"/>
                  </a:cubicBezTo>
                  <a:cubicBezTo>
                    <a:pt x="4328" y="961"/>
                    <a:pt x="3355" y="1"/>
                    <a:pt x="2170"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8"/>
            <p:cNvSpPr/>
            <p:nvPr/>
          </p:nvSpPr>
          <p:spPr>
            <a:xfrm>
              <a:off x="5284566" y="3902950"/>
              <a:ext cx="99975" cy="98673"/>
            </a:xfrm>
            <a:custGeom>
              <a:avLst/>
              <a:gdLst/>
              <a:ahLst/>
              <a:cxnLst/>
              <a:rect l="l" t="t" r="r" b="b"/>
              <a:pathLst>
                <a:path w="1997" h="1971" extrusionOk="0">
                  <a:moveTo>
                    <a:pt x="999" y="0"/>
                  </a:moveTo>
                  <a:cubicBezTo>
                    <a:pt x="450" y="0"/>
                    <a:pt x="1" y="437"/>
                    <a:pt x="1" y="973"/>
                  </a:cubicBezTo>
                  <a:cubicBezTo>
                    <a:pt x="1" y="1247"/>
                    <a:pt x="113" y="1497"/>
                    <a:pt x="275" y="1684"/>
                  </a:cubicBezTo>
                  <a:cubicBezTo>
                    <a:pt x="462" y="1871"/>
                    <a:pt x="712" y="1970"/>
                    <a:pt x="986" y="1970"/>
                  </a:cubicBezTo>
                  <a:cubicBezTo>
                    <a:pt x="1522" y="1970"/>
                    <a:pt x="1984" y="1534"/>
                    <a:pt x="1984" y="998"/>
                  </a:cubicBezTo>
                  <a:cubicBezTo>
                    <a:pt x="1996" y="449"/>
                    <a:pt x="1547" y="0"/>
                    <a:pt x="999"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8"/>
            <p:cNvSpPr/>
            <p:nvPr/>
          </p:nvSpPr>
          <p:spPr>
            <a:xfrm>
              <a:off x="4664642" y="3282325"/>
              <a:ext cx="1341725" cy="1339873"/>
            </a:xfrm>
            <a:custGeom>
              <a:avLst/>
              <a:gdLst/>
              <a:ahLst/>
              <a:cxnLst/>
              <a:rect l="l" t="t" r="r" b="b"/>
              <a:pathLst>
                <a:path w="26801" h="26764" extrusionOk="0">
                  <a:moveTo>
                    <a:pt x="13408" y="126"/>
                  </a:moveTo>
                  <a:cubicBezTo>
                    <a:pt x="13416" y="126"/>
                    <a:pt x="13424" y="126"/>
                    <a:pt x="13432" y="126"/>
                  </a:cubicBezTo>
                  <a:cubicBezTo>
                    <a:pt x="20740" y="138"/>
                    <a:pt x="26663" y="6112"/>
                    <a:pt x="26638" y="13420"/>
                  </a:cubicBezTo>
                  <a:cubicBezTo>
                    <a:pt x="26626" y="20720"/>
                    <a:pt x="20677" y="26639"/>
                    <a:pt x="13367" y="26639"/>
                  </a:cubicBezTo>
                  <a:cubicBezTo>
                    <a:pt x="13360" y="26639"/>
                    <a:pt x="13352" y="26639"/>
                    <a:pt x="13344" y="26639"/>
                  </a:cubicBezTo>
                  <a:cubicBezTo>
                    <a:pt x="9802" y="26627"/>
                    <a:pt x="6473" y="25242"/>
                    <a:pt x="3978" y="22723"/>
                  </a:cubicBezTo>
                  <a:cubicBezTo>
                    <a:pt x="1484" y="20216"/>
                    <a:pt x="112" y="16874"/>
                    <a:pt x="125" y="13345"/>
                  </a:cubicBezTo>
                  <a:cubicBezTo>
                    <a:pt x="150" y="6045"/>
                    <a:pt x="6098" y="126"/>
                    <a:pt x="13408" y="126"/>
                  </a:cubicBezTo>
                  <a:close/>
                  <a:moveTo>
                    <a:pt x="13421" y="1"/>
                  </a:moveTo>
                  <a:cubicBezTo>
                    <a:pt x="6061" y="1"/>
                    <a:pt x="38" y="5970"/>
                    <a:pt x="25" y="13345"/>
                  </a:cubicBezTo>
                  <a:cubicBezTo>
                    <a:pt x="0" y="16924"/>
                    <a:pt x="1372" y="20279"/>
                    <a:pt x="3904" y="22823"/>
                  </a:cubicBezTo>
                  <a:cubicBezTo>
                    <a:pt x="6410" y="25342"/>
                    <a:pt x="9778" y="26751"/>
                    <a:pt x="13344" y="26764"/>
                  </a:cubicBezTo>
                  <a:cubicBezTo>
                    <a:pt x="13352" y="26764"/>
                    <a:pt x="13360" y="26764"/>
                    <a:pt x="13367" y="26764"/>
                  </a:cubicBezTo>
                  <a:cubicBezTo>
                    <a:pt x="20727" y="26764"/>
                    <a:pt x="26738" y="20782"/>
                    <a:pt x="26788" y="13420"/>
                  </a:cubicBezTo>
                  <a:cubicBezTo>
                    <a:pt x="26801" y="6049"/>
                    <a:pt x="20814" y="13"/>
                    <a:pt x="13444" y="1"/>
                  </a:cubicBezTo>
                  <a:cubicBezTo>
                    <a:pt x="13436" y="1"/>
                    <a:pt x="13429" y="1"/>
                    <a:pt x="13421"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8"/>
            <p:cNvSpPr/>
            <p:nvPr/>
          </p:nvSpPr>
          <p:spPr>
            <a:xfrm>
              <a:off x="4684617" y="3302300"/>
              <a:ext cx="1302376" cy="1300574"/>
            </a:xfrm>
            <a:custGeom>
              <a:avLst/>
              <a:gdLst/>
              <a:ahLst/>
              <a:cxnLst/>
              <a:rect l="l" t="t" r="r" b="b"/>
              <a:pathLst>
                <a:path w="26015" h="25979" extrusionOk="0">
                  <a:moveTo>
                    <a:pt x="13009" y="624"/>
                  </a:moveTo>
                  <a:cubicBezTo>
                    <a:pt x="13017" y="624"/>
                    <a:pt x="13025" y="624"/>
                    <a:pt x="13033" y="624"/>
                  </a:cubicBezTo>
                  <a:cubicBezTo>
                    <a:pt x="19829" y="662"/>
                    <a:pt x="25354" y="6212"/>
                    <a:pt x="25329" y="13021"/>
                  </a:cubicBezTo>
                  <a:cubicBezTo>
                    <a:pt x="25292" y="19822"/>
                    <a:pt x="19754" y="25342"/>
                    <a:pt x="12956" y="25342"/>
                  </a:cubicBezTo>
                  <a:cubicBezTo>
                    <a:pt x="12948" y="25342"/>
                    <a:pt x="12940" y="25342"/>
                    <a:pt x="12933" y="25342"/>
                  </a:cubicBezTo>
                  <a:cubicBezTo>
                    <a:pt x="9640" y="25317"/>
                    <a:pt x="6548" y="24033"/>
                    <a:pt x="4215" y="21688"/>
                  </a:cubicBezTo>
                  <a:cubicBezTo>
                    <a:pt x="1896" y="19356"/>
                    <a:pt x="624" y="16251"/>
                    <a:pt x="636" y="12946"/>
                  </a:cubicBezTo>
                  <a:cubicBezTo>
                    <a:pt x="661" y="6144"/>
                    <a:pt x="6198" y="624"/>
                    <a:pt x="13009" y="624"/>
                  </a:cubicBezTo>
                  <a:close/>
                  <a:moveTo>
                    <a:pt x="12999" y="1"/>
                  </a:moveTo>
                  <a:cubicBezTo>
                    <a:pt x="5849" y="1"/>
                    <a:pt x="25" y="5803"/>
                    <a:pt x="13" y="12946"/>
                  </a:cubicBezTo>
                  <a:cubicBezTo>
                    <a:pt x="0" y="16425"/>
                    <a:pt x="1335" y="19680"/>
                    <a:pt x="3779" y="22137"/>
                  </a:cubicBezTo>
                  <a:cubicBezTo>
                    <a:pt x="6236" y="24606"/>
                    <a:pt x="9491" y="25966"/>
                    <a:pt x="12945" y="25978"/>
                  </a:cubicBezTo>
                  <a:cubicBezTo>
                    <a:pt x="12953" y="25978"/>
                    <a:pt x="12961" y="25978"/>
                    <a:pt x="12968" y="25978"/>
                  </a:cubicBezTo>
                  <a:cubicBezTo>
                    <a:pt x="20116" y="25978"/>
                    <a:pt x="25953" y="20171"/>
                    <a:pt x="26002" y="13033"/>
                  </a:cubicBezTo>
                  <a:cubicBezTo>
                    <a:pt x="26015" y="5862"/>
                    <a:pt x="20203" y="26"/>
                    <a:pt x="13045" y="1"/>
                  </a:cubicBezTo>
                  <a:cubicBezTo>
                    <a:pt x="13030" y="1"/>
                    <a:pt x="13014" y="1"/>
                    <a:pt x="12999" y="1"/>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8"/>
            <p:cNvSpPr/>
            <p:nvPr/>
          </p:nvSpPr>
          <p:spPr>
            <a:xfrm>
              <a:off x="4678360" y="4206980"/>
              <a:ext cx="455819" cy="861626"/>
            </a:xfrm>
            <a:custGeom>
              <a:avLst/>
              <a:gdLst/>
              <a:ahLst/>
              <a:cxnLst/>
              <a:rect l="l" t="t" r="r" b="b"/>
              <a:pathLst>
                <a:path w="9105" h="17211" extrusionOk="0">
                  <a:moveTo>
                    <a:pt x="1" y="0"/>
                  </a:moveTo>
                  <a:lnTo>
                    <a:pt x="1" y="17210"/>
                  </a:lnTo>
                  <a:lnTo>
                    <a:pt x="9104" y="17210"/>
                  </a:lnTo>
                  <a:lnTo>
                    <a:pt x="9104"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8"/>
            <p:cNvSpPr/>
            <p:nvPr/>
          </p:nvSpPr>
          <p:spPr>
            <a:xfrm>
              <a:off x="4678360" y="4235716"/>
              <a:ext cx="455819" cy="18123"/>
            </a:xfrm>
            <a:custGeom>
              <a:avLst/>
              <a:gdLst/>
              <a:ahLst/>
              <a:cxnLst/>
              <a:rect l="l" t="t" r="r" b="b"/>
              <a:pathLst>
                <a:path w="9105" h="362" extrusionOk="0">
                  <a:moveTo>
                    <a:pt x="1" y="0"/>
                  </a:moveTo>
                  <a:lnTo>
                    <a:pt x="1" y="362"/>
                  </a:lnTo>
                  <a:lnTo>
                    <a:pt x="9104" y="362"/>
                  </a:lnTo>
                  <a:lnTo>
                    <a:pt x="9104"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8"/>
            <p:cNvSpPr/>
            <p:nvPr/>
          </p:nvSpPr>
          <p:spPr>
            <a:xfrm>
              <a:off x="4678360" y="4815089"/>
              <a:ext cx="455819" cy="27484"/>
            </a:xfrm>
            <a:custGeom>
              <a:avLst/>
              <a:gdLst/>
              <a:ahLst/>
              <a:cxnLst/>
              <a:rect l="l" t="t" r="r" b="b"/>
              <a:pathLst>
                <a:path w="9105" h="549" extrusionOk="0">
                  <a:moveTo>
                    <a:pt x="1" y="0"/>
                  </a:moveTo>
                  <a:lnTo>
                    <a:pt x="1" y="549"/>
                  </a:lnTo>
                  <a:lnTo>
                    <a:pt x="9104" y="549"/>
                  </a:lnTo>
                  <a:lnTo>
                    <a:pt x="9104"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8"/>
            <p:cNvSpPr/>
            <p:nvPr/>
          </p:nvSpPr>
          <p:spPr>
            <a:xfrm>
              <a:off x="4678360" y="4308757"/>
              <a:ext cx="455819" cy="133016"/>
            </a:xfrm>
            <a:custGeom>
              <a:avLst/>
              <a:gdLst/>
              <a:ahLst/>
              <a:cxnLst/>
              <a:rect l="l" t="t" r="r" b="b"/>
              <a:pathLst>
                <a:path w="9105" h="2657" extrusionOk="0">
                  <a:moveTo>
                    <a:pt x="4552" y="0"/>
                  </a:moveTo>
                  <a:lnTo>
                    <a:pt x="1" y="2657"/>
                  </a:lnTo>
                  <a:lnTo>
                    <a:pt x="9104" y="2657"/>
                  </a:lnTo>
                  <a:lnTo>
                    <a:pt x="4552"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8"/>
            <p:cNvSpPr/>
            <p:nvPr/>
          </p:nvSpPr>
          <p:spPr>
            <a:xfrm>
              <a:off x="4678360" y="4441723"/>
              <a:ext cx="455819" cy="34393"/>
            </a:xfrm>
            <a:custGeom>
              <a:avLst/>
              <a:gdLst/>
              <a:ahLst/>
              <a:cxnLst/>
              <a:rect l="l" t="t" r="r" b="b"/>
              <a:pathLst>
                <a:path w="9105" h="687" extrusionOk="0">
                  <a:moveTo>
                    <a:pt x="1" y="1"/>
                  </a:moveTo>
                  <a:lnTo>
                    <a:pt x="1" y="686"/>
                  </a:lnTo>
                  <a:lnTo>
                    <a:pt x="9104" y="686"/>
                  </a:lnTo>
                  <a:lnTo>
                    <a:pt x="9104"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8"/>
            <p:cNvSpPr/>
            <p:nvPr/>
          </p:nvSpPr>
          <p:spPr>
            <a:xfrm>
              <a:off x="4749548" y="4534739"/>
              <a:ext cx="46858" cy="234793"/>
            </a:xfrm>
            <a:custGeom>
              <a:avLst/>
              <a:gdLst/>
              <a:ahLst/>
              <a:cxnLst/>
              <a:rect l="l" t="t" r="r" b="b"/>
              <a:pathLst>
                <a:path w="936" h="4690" extrusionOk="0">
                  <a:moveTo>
                    <a:pt x="0" y="1"/>
                  </a:moveTo>
                  <a:lnTo>
                    <a:pt x="0" y="4690"/>
                  </a:lnTo>
                  <a:lnTo>
                    <a:pt x="936" y="4690"/>
                  </a:lnTo>
                  <a:lnTo>
                    <a:pt x="936"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8"/>
            <p:cNvSpPr/>
            <p:nvPr/>
          </p:nvSpPr>
          <p:spPr>
            <a:xfrm>
              <a:off x="4838209" y="4534739"/>
              <a:ext cx="46858" cy="234793"/>
            </a:xfrm>
            <a:custGeom>
              <a:avLst/>
              <a:gdLst/>
              <a:ahLst/>
              <a:cxnLst/>
              <a:rect l="l" t="t" r="r" b="b"/>
              <a:pathLst>
                <a:path w="936" h="4690" extrusionOk="0">
                  <a:moveTo>
                    <a:pt x="0" y="1"/>
                  </a:moveTo>
                  <a:lnTo>
                    <a:pt x="0" y="4690"/>
                  </a:lnTo>
                  <a:lnTo>
                    <a:pt x="935" y="4690"/>
                  </a:lnTo>
                  <a:lnTo>
                    <a:pt x="935"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8"/>
            <p:cNvSpPr/>
            <p:nvPr/>
          </p:nvSpPr>
          <p:spPr>
            <a:xfrm>
              <a:off x="4926870" y="4534739"/>
              <a:ext cx="46858" cy="234793"/>
            </a:xfrm>
            <a:custGeom>
              <a:avLst/>
              <a:gdLst/>
              <a:ahLst/>
              <a:cxnLst/>
              <a:rect l="l" t="t" r="r" b="b"/>
              <a:pathLst>
                <a:path w="936" h="4690" extrusionOk="0">
                  <a:moveTo>
                    <a:pt x="0" y="1"/>
                  </a:moveTo>
                  <a:lnTo>
                    <a:pt x="0" y="4690"/>
                  </a:lnTo>
                  <a:lnTo>
                    <a:pt x="935" y="4690"/>
                  </a:lnTo>
                  <a:lnTo>
                    <a:pt x="935"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8"/>
            <p:cNvSpPr/>
            <p:nvPr/>
          </p:nvSpPr>
          <p:spPr>
            <a:xfrm>
              <a:off x="5014880" y="4534739"/>
              <a:ext cx="46858" cy="234793"/>
            </a:xfrm>
            <a:custGeom>
              <a:avLst/>
              <a:gdLst/>
              <a:ahLst/>
              <a:cxnLst/>
              <a:rect l="l" t="t" r="r" b="b"/>
              <a:pathLst>
                <a:path w="936" h="4690" extrusionOk="0">
                  <a:moveTo>
                    <a:pt x="0" y="1"/>
                  </a:moveTo>
                  <a:lnTo>
                    <a:pt x="0" y="4690"/>
                  </a:lnTo>
                  <a:lnTo>
                    <a:pt x="936" y="4690"/>
                  </a:lnTo>
                  <a:lnTo>
                    <a:pt x="936"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8"/>
            <p:cNvSpPr/>
            <p:nvPr/>
          </p:nvSpPr>
          <p:spPr>
            <a:xfrm>
              <a:off x="4853779" y="4883775"/>
              <a:ext cx="105582" cy="184831"/>
            </a:xfrm>
            <a:custGeom>
              <a:avLst/>
              <a:gdLst/>
              <a:ahLst/>
              <a:cxnLst/>
              <a:rect l="l" t="t" r="r" b="b"/>
              <a:pathLst>
                <a:path w="2109" h="3692" extrusionOk="0">
                  <a:moveTo>
                    <a:pt x="874" y="0"/>
                  </a:moveTo>
                  <a:cubicBezTo>
                    <a:pt x="388" y="0"/>
                    <a:pt x="1" y="387"/>
                    <a:pt x="1" y="873"/>
                  </a:cubicBezTo>
                  <a:lnTo>
                    <a:pt x="1" y="3691"/>
                  </a:lnTo>
                  <a:lnTo>
                    <a:pt x="2109" y="3691"/>
                  </a:lnTo>
                  <a:lnTo>
                    <a:pt x="2109" y="873"/>
                  </a:lnTo>
                  <a:cubicBezTo>
                    <a:pt x="2109" y="387"/>
                    <a:pt x="1709" y="0"/>
                    <a:pt x="123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8"/>
            <p:cNvSpPr/>
            <p:nvPr/>
          </p:nvSpPr>
          <p:spPr>
            <a:xfrm>
              <a:off x="3424694" y="4321873"/>
              <a:ext cx="394643" cy="746081"/>
            </a:xfrm>
            <a:custGeom>
              <a:avLst/>
              <a:gdLst/>
              <a:ahLst/>
              <a:cxnLst/>
              <a:rect l="l" t="t" r="r" b="b"/>
              <a:pathLst>
                <a:path w="7883" h="14903" extrusionOk="0">
                  <a:moveTo>
                    <a:pt x="1" y="0"/>
                  </a:moveTo>
                  <a:lnTo>
                    <a:pt x="1" y="14903"/>
                  </a:lnTo>
                  <a:lnTo>
                    <a:pt x="7882" y="14903"/>
                  </a:lnTo>
                  <a:lnTo>
                    <a:pt x="7882"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8"/>
            <p:cNvSpPr/>
            <p:nvPr/>
          </p:nvSpPr>
          <p:spPr>
            <a:xfrm>
              <a:off x="3424694" y="4347455"/>
              <a:ext cx="394643" cy="15670"/>
            </a:xfrm>
            <a:custGeom>
              <a:avLst/>
              <a:gdLst/>
              <a:ahLst/>
              <a:cxnLst/>
              <a:rect l="l" t="t" r="r" b="b"/>
              <a:pathLst>
                <a:path w="7883" h="313" extrusionOk="0">
                  <a:moveTo>
                    <a:pt x="1" y="0"/>
                  </a:moveTo>
                  <a:lnTo>
                    <a:pt x="1" y="312"/>
                  </a:lnTo>
                  <a:lnTo>
                    <a:pt x="7882" y="312"/>
                  </a:lnTo>
                  <a:lnTo>
                    <a:pt x="7882"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8"/>
            <p:cNvSpPr/>
            <p:nvPr/>
          </p:nvSpPr>
          <p:spPr>
            <a:xfrm>
              <a:off x="3424694" y="4848180"/>
              <a:ext cx="394643" cy="23780"/>
            </a:xfrm>
            <a:custGeom>
              <a:avLst/>
              <a:gdLst/>
              <a:ahLst/>
              <a:cxnLst/>
              <a:rect l="l" t="t" r="r" b="b"/>
              <a:pathLst>
                <a:path w="7883" h="475" extrusionOk="0">
                  <a:moveTo>
                    <a:pt x="1" y="0"/>
                  </a:moveTo>
                  <a:lnTo>
                    <a:pt x="1" y="474"/>
                  </a:lnTo>
                  <a:lnTo>
                    <a:pt x="7882" y="474"/>
                  </a:lnTo>
                  <a:lnTo>
                    <a:pt x="7882"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8"/>
            <p:cNvSpPr/>
            <p:nvPr/>
          </p:nvSpPr>
          <p:spPr>
            <a:xfrm>
              <a:off x="3424694" y="4409883"/>
              <a:ext cx="395243" cy="116195"/>
            </a:xfrm>
            <a:custGeom>
              <a:avLst/>
              <a:gdLst/>
              <a:ahLst/>
              <a:cxnLst/>
              <a:rect l="l" t="t" r="r" b="b"/>
              <a:pathLst>
                <a:path w="7895" h="2321" extrusionOk="0">
                  <a:moveTo>
                    <a:pt x="3941" y="1"/>
                  </a:moveTo>
                  <a:lnTo>
                    <a:pt x="1" y="2320"/>
                  </a:lnTo>
                  <a:lnTo>
                    <a:pt x="7895" y="2320"/>
                  </a:lnTo>
                  <a:lnTo>
                    <a:pt x="394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8"/>
            <p:cNvSpPr/>
            <p:nvPr/>
          </p:nvSpPr>
          <p:spPr>
            <a:xfrm>
              <a:off x="3424694" y="4526028"/>
              <a:ext cx="394643" cy="29987"/>
            </a:xfrm>
            <a:custGeom>
              <a:avLst/>
              <a:gdLst/>
              <a:ahLst/>
              <a:cxnLst/>
              <a:rect l="l" t="t" r="r" b="b"/>
              <a:pathLst>
                <a:path w="7883" h="599" extrusionOk="0">
                  <a:moveTo>
                    <a:pt x="1" y="0"/>
                  </a:moveTo>
                  <a:lnTo>
                    <a:pt x="1" y="599"/>
                  </a:lnTo>
                  <a:lnTo>
                    <a:pt x="7882" y="599"/>
                  </a:lnTo>
                  <a:lnTo>
                    <a:pt x="7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8"/>
            <p:cNvSpPr/>
            <p:nvPr/>
          </p:nvSpPr>
          <p:spPr>
            <a:xfrm>
              <a:off x="3486522" y="4605928"/>
              <a:ext cx="40601" cy="203554"/>
            </a:xfrm>
            <a:custGeom>
              <a:avLst/>
              <a:gdLst/>
              <a:ahLst/>
              <a:cxnLst/>
              <a:rect l="l" t="t" r="r" b="b"/>
              <a:pathLst>
                <a:path w="811" h="4066" extrusionOk="0">
                  <a:moveTo>
                    <a:pt x="0" y="0"/>
                  </a:moveTo>
                  <a:lnTo>
                    <a:pt x="0" y="4066"/>
                  </a:lnTo>
                  <a:lnTo>
                    <a:pt x="811" y="4066"/>
                  </a:lnTo>
                  <a:lnTo>
                    <a:pt x="81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8"/>
            <p:cNvSpPr/>
            <p:nvPr/>
          </p:nvSpPr>
          <p:spPr>
            <a:xfrm>
              <a:off x="3563918" y="4605928"/>
              <a:ext cx="40651" cy="203554"/>
            </a:xfrm>
            <a:custGeom>
              <a:avLst/>
              <a:gdLst/>
              <a:ahLst/>
              <a:cxnLst/>
              <a:rect l="l" t="t" r="r" b="b"/>
              <a:pathLst>
                <a:path w="812" h="4066" extrusionOk="0">
                  <a:moveTo>
                    <a:pt x="1" y="0"/>
                  </a:moveTo>
                  <a:lnTo>
                    <a:pt x="1" y="4066"/>
                  </a:lnTo>
                  <a:lnTo>
                    <a:pt x="811" y="4066"/>
                  </a:lnTo>
                  <a:lnTo>
                    <a:pt x="81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8"/>
            <p:cNvSpPr/>
            <p:nvPr/>
          </p:nvSpPr>
          <p:spPr>
            <a:xfrm>
              <a:off x="3640113" y="4605928"/>
              <a:ext cx="40601" cy="203554"/>
            </a:xfrm>
            <a:custGeom>
              <a:avLst/>
              <a:gdLst/>
              <a:ahLst/>
              <a:cxnLst/>
              <a:rect l="l" t="t" r="r" b="b"/>
              <a:pathLst>
                <a:path w="811" h="4066" extrusionOk="0">
                  <a:moveTo>
                    <a:pt x="0" y="0"/>
                  </a:moveTo>
                  <a:lnTo>
                    <a:pt x="0" y="4066"/>
                  </a:lnTo>
                  <a:lnTo>
                    <a:pt x="811" y="4066"/>
                  </a:lnTo>
                  <a:lnTo>
                    <a:pt x="81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8"/>
            <p:cNvSpPr/>
            <p:nvPr/>
          </p:nvSpPr>
          <p:spPr>
            <a:xfrm>
              <a:off x="3717510" y="4605928"/>
              <a:ext cx="40651" cy="203554"/>
            </a:xfrm>
            <a:custGeom>
              <a:avLst/>
              <a:gdLst/>
              <a:ahLst/>
              <a:cxnLst/>
              <a:rect l="l" t="t" r="r" b="b"/>
              <a:pathLst>
                <a:path w="812" h="4066" extrusionOk="0">
                  <a:moveTo>
                    <a:pt x="1" y="0"/>
                  </a:moveTo>
                  <a:lnTo>
                    <a:pt x="1" y="4066"/>
                  </a:lnTo>
                  <a:lnTo>
                    <a:pt x="811" y="4066"/>
                  </a:lnTo>
                  <a:lnTo>
                    <a:pt x="81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8"/>
            <p:cNvSpPr/>
            <p:nvPr/>
          </p:nvSpPr>
          <p:spPr>
            <a:xfrm>
              <a:off x="3577035" y="4908706"/>
              <a:ext cx="90563" cy="159900"/>
            </a:xfrm>
            <a:custGeom>
              <a:avLst/>
              <a:gdLst/>
              <a:ahLst/>
              <a:cxnLst/>
              <a:rect l="l" t="t" r="r" b="b"/>
              <a:pathLst>
                <a:path w="1809" h="3194" extrusionOk="0">
                  <a:moveTo>
                    <a:pt x="749" y="1"/>
                  </a:moveTo>
                  <a:cubicBezTo>
                    <a:pt x="337" y="1"/>
                    <a:pt x="1" y="325"/>
                    <a:pt x="1" y="749"/>
                  </a:cubicBezTo>
                  <a:lnTo>
                    <a:pt x="1" y="3193"/>
                  </a:lnTo>
                  <a:lnTo>
                    <a:pt x="1809" y="3193"/>
                  </a:lnTo>
                  <a:lnTo>
                    <a:pt x="1809" y="749"/>
                  </a:lnTo>
                  <a:cubicBezTo>
                    <a:pt x="1809" y="338"/>
                    <a:pt x="1460" y="1"/>
                    <a:pt x="1061"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8"/>
            <p:cNvSpPr/>
            <p:nvPr/>
          </p:nvSpPr>
          <p:spPr>
            <a:xfrm>
              <a:off x="3818636" y="4492937"/>
              <a:ext cx="859173" cy="575018"/>
            </a:xfrm>
            <a:custGeom>
              <a:avLst/>
              <a:gdLst/>
              <a:ahLst/>
              <a:cxnLst/>
              <a:rect l="l" t="t" r="r" b="b"/>
              <a:pathLst>
                <a:path w="17162" h="11486" extrusionOk="0">
                  <a:moveTo>
                    <a:pt x="1" y="0"/>
                  </a:moveTo>
                  <a:lnTo>
                    <a:pt x="1" y="11486"/>
                  </a:lnTo>
                  <a:lnTo>
                    <a:pt x="17161" y="11486"/>
                  </a:lnTo>
                  <a:lnTo>
                    <a:pt x="1716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8"/>
            <p:cNvSpPr/>
            <p:nvPr/>
          </p:nvSpPr>
          <p:spPr>
            <a:xfrm>
              <a:off x="3818636" y="4492937"/>
              <a:ext cx="859173" cy="32491"/>
            </a:xfrm>
            <a:custGeom>
              <a:avLst/>
              <a:gdLst/>
              <a:ahLst/>
              <a:cxnLst/>
              <a:rect l="l" t="t" r="r" b="b"/>
              <a:pathLst>
                <a:path w="17162" h="649" extrusionOk="0">
                  <a:moveTo>
                    <a:pt x="1" y="0"/>
                  </a:moveTo>
                  <a:lnTo>
                    <a:pt x="1" y="649"/>
                  </a:lnTo>
                  <a:lnTo>
                    <a:pt x="17161" y="649"/>
                  </a:lnTo>
                  <a:lnTo>
                    <a:pt x="17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8"/>
            <p:cNvSpPr/>
            <p:nvPr/>
          </p:nvSpPr>
          <p:spPr>
            <a:xfrm>
              <a:off x="3818636" y="4775139"/>
              <a:ext cx="859173" cy="23129"/>
            </a:xfrm>
            <a:custGeom>
              <a:avLst/>
              <a:gdLst/>
              <a:ahLst/>
              <a:cxnLst/>
              <a:rect l="l" t="t" r="r" b="b"/>
              <a:pathLst>
                <a:path w="17162" h="462" extrusionOk="0">
                  <a:moveTo>
                    <a:pt x="1" y="0"/>
                  </a:moveTo>
                  <a:lnTo>
                    <a:pt x="1" y="462"/>
                  </a:lnTo>
                  <a:lnTo>
                    <a:pt x="17161" y="462"/>
                  </a:lnTo>
                  <a:lnTo>
                    <a:pt x="17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8"/>
            <p:cNvSpPr/>
            <p:nvPr/>
          </p:nvSpPr>
          <p:spPr>
            <a:xfrm>
              <a:off x="3818636" y="4381147"/>
              <a:ext cx="859773" cy="112440"/>
            </a:xfrm>
            <a:custGeom>
              <a:avLst/>
              <a:gdLst/>
              <a:ahLst/>
              <a:cxnLst/>
              <a:rect l="l" t="t" r="r" b="b"/>
              <a:pathLst>
                <a:path w="17174" h="2246" extrusionOk="0">
                  <a:moveTo>
                    <a:pt x="2458" y="338"/>
                  </a:moveTo>
                  <a:lnTo>
                    <a:pt x="2458" y="1211"/>
                  </a:lnTo>
                  <a:lnTo>
                    <a:pt x="1872" y="1211"/>
                  </a:lnTo>
                  <a:lnTo>
                    <a:pt x="1872" y="338"/>
                  </a:lnTo>
                  <a:close/>
                  <a:moveTo>
                    <a:pt x="16338" y="338"/>
                  </a:moveTo>
                  <a:lnTo>
                    <a:pt x="16338" y="1211"/>
                  </a:lnTo>
                  <a:lnTo>
                    <a:pt x="15764" y="1211"/>
                  </a:lnTo>
                  <a:lnTo>
                    <a:pt x="15764" y="338"/>
                  </a:lnTo>
                  <a:close/>
                  <a:moveTo>
                    <a:pt x="1597" y="363"/>
                  </a:moveTo>
                  <a:lnTo>
                    <a:pt x="1597" y="1236"/>
                  </a:lnTo>
                  <a:lnTo>
                    <a:pt x="1023" y="1236"/>
                  </a:lnTo>
                  <a:lnTo>
                    <a:pt x="1023" y="363"/>
                  </a:lnTo>
                  <a:close/>
                  <a:moveTo>
                    <a:pt x="3331" y="363"/>
                  </a:moveTo>
                  <a:lnTo>
                    <a:pt x="3331" y="1236"/>
                  </a:lnTo>
                  <a:lnTo>
                    <a:pt x="2744" y="1236"/>
                  </a:lnTo>
                  <a:lnTo>
                    <a:pt x="2744" y="363"/>
                  </a:lnTo>
                  <a:close/>
                  <a:moveTo>
                    <a:pt x="4191" y="363"/>
                  </a:moveTo>
                  <a:lnTo>
                    <a:pt x="4191" y="1236"/>
                  </a:lnTo>
                  <a:lnTo>
                    <a:pt x="3617" y="1236"/>
                  </a:lnTo>
                  <a:lnTo>
                    <a:pt x="3617" y="363"/>
                  </a:lnTo>
                  <a:close/>
                  <a:moveTo>
                    <a:pt x="5052" y="363"/>
                  </a:moveTo>
                  <a:lnTo>
                    <a:pt x="5052" y="1236"/>
                  </a:lnTo>
                  <a:lnTo>
                    <a:pt x="4478" y="1236"/>
                  </a:lnTo>
                  <a:lnTo>
                    <a:pt x="4478" y="363"/>
                  </a:lnTo>
                  <a:close/>
                  <a:moveTo>
                    <a:pt x="5925" y="363"/>
                  </a:moveTo>
                  <a:lnTo>
                    <a:pt x="5925" y="1236"/>
                  </a:lnTo>
                  <a:lnTo>
                    <a:pt x="5351" y="1236"/>
                  </a:lnTo>
                  <a:lnTo>
                    <a:pt x="5351" y="363"/>
                  </a:lnTo>
                  <a:close/>
                  <a:moveTo>
                    <a:pt x="6798" y="363"/>
                  </a:moveTo>
                  <a:lnTo>
                    <a:pt x="6798" y="1236"/>
                  </a:lnTo>
                  <a:lnTo>
                    <a:pt x="6224" y="1236"/>
                  </a:lnTo>
                  <a:lnTo>
                    <a:pt x="6224" y="363"/>
                  </a:lnTo>
                  <a:close/>
                  <a:moveTo>
                    <a:pt x="7658" y="363"/>
                  </a:moveTo>
                  <a:lnTo>
                    <a:pt x="7658" y="1236"/>
                  </a:lnTo>
                  <a:lnTo>
                    <a:pt x="7084" y="1236"/>
                  </a:lnTo>
                  <a:lnTo>
                    <a:pt x="7084" y="363"/>
                  </a:lnTo>
                  <a:close/>
                  <a:moveTo>
                    <a:pt x="8531" y="363"/>
                  </a:moveTo>
                  <a:lnTo>
                    <a:pt x="8531" y="1236"/>
                  </a:lnTo>
                  <a:lnTo>
                    <a:pt x="7957" y="1236"/>
                  </a:lnTo>
                  <a:lnTo>
                    <a:pt x="7957" y="363"/>
                  </a:lnTo>
                  <a:close/>
                  <a:moveTo>
                    <a:pt x="9404" y="363"/>
                  </a:moveTo>
                  <a:lnTo>
                    <a:pt x="9404" y="1236"/>
                  </a:lnTo>
                  <a:lnTo>
                    <a:pt x="8830" y="1236"/>
                  </a:lnTo>
                  <a:lnTo>
                    <a:pt x="8830" y="363"/>
                  </a:lnTo>
                  <a:close/>
                  <a:moveTo>
                    <a:pt x="10265" y="363"/>
                  </a:moveTo>
                  <a:lnTo>
                    <a:pt x="10265" y="1236"/>
                  </a:lnTo>
                  <a:lnTo>
                    <a:pt x="9691" y="1236"/>
                  </a:lnTo>
                  <a:lnTo>
                    <a:pt x="9691" y="363"/>
                  </a:lnTo>
                  <a:close/>
                  <a:moveTo>
                    <a:pt x="11138" y="363"/>
                  </a:moveTo>
                  <a:lnTo>
                    <a:pt x="11138" y="1236"/>
                  </a:lnTo>
                  <a:lnTo>
                    <a:pt x="10564" y="1236"/>
                  </a:lnTo>
                  <a:lnTo>
                    <a:pt x="10564" y="363"/>
                  </a:lnTo>
                  <a:close/>
                  <a:moveTo>
                    <a:pt x="12011" y="363"/>
                  </a:moveTo>
                  <a:lnTo>
                    <a:pt x="12011" y="1236"/>
                  </a:lnTo>
                  <a:lnTo>
                    <a:pt x="11437" y="1236"/>
                  </a:lnTo>
                  <a:lnTo>
                    <a:pt x="11437" y="363"/>
                  </a:lnTo>
                  <a:close/>
                  <a:moveTo>
                    <a:pt x="12871" y="363"/>
                  </a:moveTo>
                  <a:lnTo>
                    <a:pt x="12871" y="1236"/>
                  </a:lnTo>
                  <a:lnTo>
                    <a:pt x="12285" y="1236"/>
                  </a:lnTo>
                  <a:lnTo>
                    <a:pt x="12285" y="363"/>
                  </a:lnTo>
                  <a:close/>
                  <a:moveTo>
                    <a:pt x="13744" y="363"/>
                  </a:moveTo>
                  <a:lnTo>
                    <a:pt x="13744" y="1236"/>
                  </a:lnTo>
                  <a:lnTo>
                    <a:pt x="13158" y="1236"/>
                  </a:lnTo>
                  <a:lnTo>
                    <a:pt x="13158" y="363"/>
                  </a:lnTo>
                  <a:close/>
                  <a:moveTo>
                    <a:pt x="14617" y="363"/>
                  </a:moveTo>
                  <a:lnTo>
                    <a:pt x="14617" y="1236"/>
                  </a:lnTo>
                  <a:lnTo>
                    <a:pt x="14031" y="1236"/>
                  </a:lnTo>
                  <a:lnTo>
                    <a:pt x="14031" y="363"/>
                  </a:lnTo>
                  <a:close/>
                  <a:moveTo>
                    <a:pt x="15465" y="363"/>
                  </a:moveTo>
                  <a:lnTo>
                    <a:pt x="15465" y="1236"/>
                  </a:lnTo>
                  <a:lnTo>
                    <a:pt x="14891" y="1236"/>
                  </a:lnTo>
                  <a:lnTo>
                    <a:pt x="14891" y="363"/>
                  </a:lnTo>
                  <a:close/>
                  <a:moveTo>
                    <a:pt x="1" y="1"/>
                  </a:moveTo>
                  <a:lnTo>
                    <a:pt x="1" y="363"/>
                  </a:lnTo>
                  <a:lnTo>
                    <a:pt x="724" y="363"/>
                  </a:lnTo>
                  <a:lnTo>
                    <a:pt x="724" y="1236"/>
                  </a:lnTo>
                  <a:lnTo>
                    <a:pt x="1" y="1236"/>
                  </a:lnTo>
                  <a:lnTo>
                    <a:pt x="1" y="2246"/>
                  </a:lnTo>
                  <a:lnTo>
                    <a:pt x="17174" y="2246"/>
                  </a:lnTo>
                  <a:lnTo>
                    <a:pt x="17174" y="1236"/>
                  </a:lnTo>
                  <a:lnTo>
                    <a:pt x="16637" y="1236"/>
                  </a:lnTo>
                  <a:lnTo>
                    <a:pt x="16637" y="363"/>
                  </a:lnTo>
                  <a:lnTo>
                    <a:pt x="17174" y="363"/>
                  </a:lnTo>
                  <a:lnTo>
                    <a:pt x="17174"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8"/>
            <p:cNvSpPr/>
            <p:nvPr/>
          </p:nvSpPr>
          <p:spPr>
            <a:xfrm>
              <a:off x="4195757" y="4883775"/>
              <a:ext cx="105532" cy="184831"/>
            </a:xfrm>
            <a:custGeom>
              <a:avLst/>
              <a:gdLst/>
              <a:ahLst/>
              <a:cxnLst/>
              <a:rect l="l" t="t" r="r" b="b"/>
              <a:pathLst>
                <a:path w="2108" h="3692" extrusionOk="0">
                  <a:moveTo>
                    <a:pt x="873" y="0"/>
                  </a:moveTo>
                  <a:cubicBezTo>
                    <a:pt x="387" y="0"/>
                    <a:pt x="0" y="387"/>
                    <a:pt x="0" y="873"/>
                  </a:cubicBezTo>
                  <a:lnTo>
                    <a:pt x="0" y="3691"/>
                  </a:lnTo>
                  <a:lnTo>
                    <a:pt x="2108" y="3691"/>
                  </a:lnTo>
                  <a:lnTo>
                    <a:pt x="2108" y="873"/>
                  </a:lnTo>
                  <a:cubicBezTo>
                    <a:pt x="2108" y="387"/>
                    <a:pt x="1721" y="0"/>
                    <a:pt x="1235"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8"/>
            <p:cNvSpPr/>
            <p:nvPr/>
          </p:nvSpPr>
          <p:spPr>
            <a:xfrm>
              <a:off x="3889224" y="4575940"/>
              <a:ext cx="81802" cy="155544"/>
            </a:xfrm>
            <a:custGeom>
              <a:avLst/>
              <a:gdLst/>
              <a:ahLst/>
              <a:cxnLst/>
              <a:rect l="l" t="t" r="r" b="b"/>
              <a:pathLst>
                <a:path w="1634" h="3107" extrusionOk="0">
                  <a:moveTo>
                    <a:pt x="0" y="1"/>
                  </a:moveTo>
                  <a:lnTo>
                    <a:pt x="0" y="3106"/>
                  </a:lnTo>
                  <a:lnTo>
                    <a:pt x="1634" y="3106"/>
                  </a:lnTo>
                  <a:lnTo>
                    <a:pt x="1634"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8"/>
            <p:cNvSpPr/>
            <p:nvPr/>
          </p:nvSpPr>
          <p:spPr>
            <a:xfrm>
              <a:off x="4048423" y="4575940"/>
              <a:ext cx="81802" cy="155544"/>
            </a:xfrm>
            <a:custGeom>
              <a:avLst/>
              <a:gdLst/>
              <a:ahLst/>
              <a:cxnLst/>
              <a:rect l="l" t="t" r="r" b="b"/>
              <a:pathLst>
                <a:path w="1634" h="3107" extrusionOk="0">
                  <a:moveTo>
                    <a:pt x="0" y="1"/>
                  </a:moveTo>
                  <a:lnTo>
                    <a:pt x="0" y="3106"/>
                  </a:lnTo>
                  <a:lnTo>
                    <a:pt x="1634" y="3106"/>
                  </a:lnTo>
                  <a:lnTo>
                    <a:pt x="1634"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8"/>
            <p:cNvSpPr/>
            <p:nvPr/>
          </p:nvSpPr>
          <p:spPr>
            <a:xfrm>
              <a:off x="4207622" y="4575940"/>
              <a:ext cx="81852" cy="155544"/>
            </a:xfrm>
            <a:custGeom>
              <a:avLst/>
              <a:gdLst/>
              <a:ahLst/>
              <a:cxnLst/>
              <a:rect l="l" t="t" r="r" b="b"/>
              <a:pathLst>
                <a:path w="1635" h="3107" extrusionOk="0">
                  <a:moveTo>
                    <a:pt x="0" y="1"/>
                  </a:moveTo>
                  <a:lnTo>
                    <a:pt x="0" y="3106"/>
                  </a:lnTo>
                  <a:lnTo>
                    <a:pt x="1634" y="3106"/>
                  </a:lnTo>
                  <a:lnTo>
                    <a:pt x="1634"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8"/>
            <p:cNvSpPr/>
            <p:nvPr/>
          </p:nvSpPr>
          <p:spPr>
            <a:xfrm>
              <a:off x="4366821" y="4575940"/>
              <a:ext cx="81852" cy="155544"/>
            </a:xfrm>
            <a:custGeom>
              <a:avLst/>
              <a:gdLst/>
              <a:ahLst/>
              <a:cxnLst/>
              <a:rect l="l" t="t" r="r" b="b"/>
              <a:pathLst>
                <a:path w="1635" h="3107" extrusionOk="0">
                  <a:moveTo>
                    <a:pt x="0" y="1"/>
                  </a:moveTo>
                  <a:lnTo>
                    <a:pt x="0" y="3106"/>
                  </a:lnTo>
                  <a:lnTo>
                    <a:pt x="1634" y="3106"/>
                  </a:lnTo>
                  <a:lnTo>
                    <a:pt x="1634"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8"/>
            <p:cNvSpPr/>
            <p:nvPr/>
          </p:nvSpPr>
          <p:spPr>
            <a:xfrm>
              <a:off x="4526019" y="4575940"/>
              <a:ext cx="81852" cy="155544"/>
            </a:xfrm>
            <a:custGeom>
              <a:avLst/>
              <a:gdLst/>
              <a:ahLst/>
              <a:cxnLst/>
              <a:rect l="l" t="t" r="r" b="b"/>
              <a:pathLst>
                <a:path w="1635" h="3107" extrusionOk="0">
                  <a:moveTo>
                    <a:pt x="1" y="1"/>
                  </a:moveTo>
                  <a:lnTo>
                    <a:pt x="1" y="3106"/>
                  </a:lnTo>
                  <a:lnTo>
                    <a:pt x="1634" y="3106"/>
                  </a:lnTo>
                  <a:lnTo>
                    <a:pt x="1634"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8"/>
            <p:cNvSpPr/>
            <p:nvPr/>
          </p:nvSpPr>
          <p:spPr>
            <a:xfrm>
              <a:off x="4048423" y="4862548"/>
              <a:ext cx="81802" cy="155494"/>
            </a:xfrm>
            <a:custGeom>
              <a:avLst/>
              <a:gdLst/>
              <a:ahLst/>
              <a:cxnLst/>
              <a:rect l="l" t="t" r="r" b="b"/>
              <a:pathLst>
                <a:path w="1634" h="3106" extrusionOk="0">
                  <a:moveTo>
                    <a:pt x="0" y="0"/>
                  </a:moveTo>
                  <a:lnTo>
                    <a:pt x="0" y="3105"/>
                  </a:lnTo>
                  <a:lnTo>
                    <a:pt x="1634" y="3105"/>
                  </a:lnTo>
                  <a:lnTo>
                    <a:pt x="1634"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8"/>
            <p:cNvSpPr/>
            <p:nvPr/>
          </p:nvSpPr>
          <p:spPr>
            <a:xfrm>
              <a:off x="4366821" y="4862548"/>
              <a:ext cx="81852" cy="155494"/>
            </a:xfrm>
            <a:custGeom>
              <a:avLst/>
              <a:gdLst/>
              <a:ahLst/>
              <a:cxnLst/>
              <a:rect l="l" t="t" r="r" b="b"/>
              <a:pathLst>
                <a:path w="1635" h="3106" extrusionOk="0">
                  <a:moveTo>
                    <a:pt x="0" y="0"/>
                  </a:moveTo>
                  <a:lnTo>
                    <a:pt x="0" y="3105"/>
                  </a:lnTo>
                  <a:lnTo>
                    <a:pt x="1634" y="3105"/>
                  </a:lnTo>
                  <a:lnTo>
                    <a:pt x="1634"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8"/>
            <p:cNvSpPr/>
            <p:nvPr/>
          </p:nvSpPr>
          <p:spPr>
            <a:xfrm>
              <a:off x="3889224" y="4862548"/>
              <a:ext cx="81802" cy="155494"/>
            </a:xfrm>
            <a:custGeom>
              <a:avLst/>
              <a:gdLst/>
              <a:ahLst/>
              <a:cxnLst/>
              <a:rect l="l" t="t" r="r" b="b"/>
              <a:pathLst>
                <a:path w="1634" h="3106" extrusionOk="0">
                  <a:moveTo>
                    <a:pt x="0" y="0"/>
                  </a:moveTo>
                  <a:lnTo>
                    <a:pt x="0" y="3105"/>
                  </a:lnTo>
                  <a:lnTo>
                    <a:pt x="1634" y="3105"/>
                  </a:lnTo>
                  <a:lnTo>
                    <a:pt x="1634"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8"/>
            <p:cNvSpPr/>
            <p:nvPr/>
          </p:nvSpPr>
          <p:spPr>
            <a:xfrm>
              <a:off x="4526019" y="4862548"/>
              <a:ext cx="81852" cy="155494"/>
            </a:xfrm>
            <a:custGeom>
              <a:avLst/>
              <a:gdLst/>
              <a:ahLst/>
              <a:cxnLst/>
              <a:rect l="l" t="t" r="r" b="b"/>
              <a:pathLst>
                <a:path w="1635" h="3106" extrusionOk="0">
                  <a:moveTo>
                    <a:pt x="1" y="0"/>
                  </a:moveTo>
                  <a:lnTo>
                    <a:pt x="1" y="3105"/>
                  </a:lnTo>
                  <a:lnTo>
                    <a:pt x="1634" y="3105"/>
                  </a:lnTo>
                  <a:lnTo>
                    <a:pt x="1634"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8"/>
            <p:cNvSpPr/>
            <p:nvPr/>
          </p:nvSpPr>
          <p:spPr>
            <a:xfrm>
              <a:off x="5993201" y="4321873"/>
              <a:ext cx="394643" cy="746081"/>
            </a:xfrm>
            <a:custGeom>
              <a:avLst/>
              <a:gdLst/>
              <a:ahLst/>
              <a:cxnLst/>
              <a:rect l="l" t="t" r="r" b="b"/>
              <a:pathLst>
                <a:path w="7883" h="14903" extrusionOk="0">
                  <a:moveTo>
                    <a:pt x="1" y="0"/>
                  </a:moveTo>
                  <a:lnTo>
                    <a:pt x="1" y="14903"/>
                  </a:lnTo>
                  <a:lnTo>
                    <a:pt x="7882" y="14903"/>
                  </a:lnTo>
                  <a:lnTo>
                    <a:pt x="7882"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8"/>
            <p:cNvSpPr/>
            <p:nvPr/>
          </p:nvSpPr>
          <p:spPr>
            <a:xfrm>
              <a:off x="5993201" y="4347455"/>
              <a:ext cx="394643" cy="15670"/>
            </a:xfrm>
            <a:custGeom>
              <a:avLst/>
              <a:gdLst/>
              <a:ahLst/>
              <a:cxnLst/>
              <a:rect l="l" t="t" r="r" b="b"/>
              <a:pathLst>
                <a:path w="7883" h="313" extrusionOk="0">
                  <a:moveTo>
                    <a:pt x="1" y="0"/>
                  </a:moveTo>
                  <a:lnTo>
                    <a:pt x="1" y="312"/>
                  </a:lnTo>
                  <a:lnTo>
                    <a:pt x="7882" y="312"/>
                  </a:lnTo>
                  <a:lnTo>
                    <a:pt x="7882"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8"/>
            <p:cNvSpPr/>
            <p:nvPr/>
          </p:nvSpPr>
          <p:spPr>
            <a:xfrm>
              <a:off x="5993201" y="4848180"/>
              <a:ext cx="394643" cy="23780"/>
            </a:xfrm>
            <a:custGeom>
              <a:avLst/>
              <a:gdLst/>
              <a:ahLst/>
              <a:cxnLst/>
              <a:rect l="l" t="t" r="r" b="b"/>
              <a:pathLst>
                <a:path w="7883" h="475" extrusionOk="0">
                  <a:moveTo>
                    <a:pt x="1" y="0"/>
                  </a:moveTo>
                  <a:lnTo>
                    <a:pt x="1" y="474"/>
                  </a:lnTo>
                  <a:lnTo>
                    <a:pt x="7882" y="474"/>
                  </a:lnTo>
                  <a:lnTo>
                    <a:pt x="7882"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8"/>
            <p:cNvSpPr/>
            <p:nvPr/>
          </p:nvSpPr>
          <p:spPr>
            <a:xfrm>
              <a:off x="5993201" y="4409883"/>
              <a:ext cx="395243" cy="116195"/>
            </a:xfrm>
            <a:custGeom>
              <a:avLst/>
              <a:gdLst/>
              <a:ahLst/>
              <a:cxnLst/>
              <a:rect l="l" t="t" r="r" b="b"/>
              <a:pathLst>
                <a:path w="7895" h="2321" extrusionOk="0">
                  <a:moveTo>
                    <a:pt x="3942" y="1"/>
                  </a:moveTo>
                  <a:lnTo>
                    <a:pt x="1" y="2320"/>
                  </a:lnTo>
                  <a:lnTo>
                    <a:pt x="7895" y="2320"/>
                  </a:lnTo>
                  <a:lnTo>
                    <a:pt x="3942"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8"/>
            <p:cNvSpPr/>
            <p:nvPr/>
          </p:nvSpPr>
          <p:spPr>
            <a:xfrm>
              <a:off x="5993201" y="4526028"/>
              <a:ext cx="394643" cy="29987"/>
            </a:xfrm>
            <a:custGeom>
              <a:avLst/>
              <a:gdLst/>
              <a:ahLst/>
              <a:cxnLst/>
              <a:rect l="l" t="t" r="r" b="b"/>
              <a:pathLst>
                <a:path w="7883" h="599" extrusionOk="0">
                  <a:moveTo>
                    <a:pt x="1" y="0"/>
                  </a:moveTo>
                  <a:lnTo>
                    <a:pt x="1" y="599"/>
                  </a:lnTo>
                  <a:lnTo>
                    <a:pt x="7882" y="599"/>
                  </a:lnTo>
                  <a:lnTo>
                    <a:pt x="7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8"/>
            <p:cNvSpPr/>
            <p:nvPr/>
          </p:nvSpPr>
          <p:spPr>
            <a:xfrm>
              <a:off x="6055629" y="4605928"/>
              <a:ext cx="40651" cy="203554"/>
            </a:xfrm>
            <a:custGeom>
              <a:avLst/>
              <a:gdLst/>
              <a:ahLst/>
              <a:cxnLst/>
              <a:rect l="l" t="t" r="r" b="b"/>
              <a:pathLst>
                <a:path w="812" h="4066" extrusionOk="0">
                  <a:moveTo>
                    <a:pt x="1" y="0"/>
                  </a:moveTo>
                  <a:lnTo>
                    <a:pt x="1" y="4066"/>
                  </a:lnTo>
                  <a:lnTo>
                    <a:pt x="811" y="4066"/>
                  </a:lnTo>
                  <a:lnTo>
                    <a:pt x="81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8"/>
            <p:cNvSpPr/>
            <p:nvPr/>
          </p:nvSpPr>
          <p:spPr>
            <a:xfrm>
              <a:off x="6131824" y="4605928"/>
              <a:ext cx="40601" cy="203554"/>
            </a:xfrm>
            <a:custGeom>
              <a:avLst/>
              <a:gdLst/>
              <a:ahLst/>
              <a:cxnLst/>
              <a:rect l="l" t="t" r="r" b="b"/>
              <a:pathLst>
                <a:path w="811" h="4066" extrusionOk="0">
                  <a:moveTo>
                    <a:pt x="0" y="0"/>
                  </a:moveTo>
                  <a:lnTo>
                    <a:pt x="0" y="4066"/>
                  </a:lnTo>
                  <a:lnTo>
                    <a:pt x="811" y="4066"/>
                  </a:lnTo>
                  <a:lnTo>
                    <a:pt x="81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8"/>
            <p:cNvSpPr/>
            <p:nvPr/>
          </p:nvSpPr>
          <p:spPr>
            <a:xfrm>
              <a:off x="6209221" y="4605928"/>
              <a:ext cx="40651" cy="203554"/>
            </a:xfrm>
            <a:custGeom>
              <a:avLst/>
              <a:gdLst/>
              <a:ahLst/>
              <a:cxnLst/>
              <a:rect l="l" t="t" r="r" b="b"/>
              <a:pathLst>
                <a:path w="812" h="4066" extrusionOk="0">
                  <a:moveTo>
                    <a:pt x="1" y="0"/>
                  </a:moveTo>
                  <a:lnTo>
                    <a:pt x="1" y="4066"/>
                  </a:lnTo>
                  <a:lnTo>
                    <a:pt x="811" y="4066"/>
                  </a:lnTo>
                  <a:lnTo>
                    <a:pt x="81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8"/>
            <p:cNvSpPr/>
            <p:nvPr/>
          </p:nvSpPr>
          <p:spPr>
            <a:xfrm>
              <a:off x="6285416" y="4605928"/>
              <a:ext cx="40601" cy="203554"/>
            </a:xfrm>
            <a:custGeom>
              <a:avLst/>
              <a:gdLst/>
              <a:ahLst/>
              <a:cxnLst/>
              <a:rect l="l" t="t" r="r" b="b"/>
              <a:pathLst>
                <a:path w="811" h="4066" extrusionOk="0">
                  <a:moveTo>
                    <a:pt x="0" y="0"/>
                  </a:moveTo>
                  <a:lnTo>
                    <a:pt x="0" y="4066"/>
                  </a:lnTo>
                  <a:lnTo>
                    <a:pt x="811" y="4066"/>
                  </a:lnTo>
                  <a:lnTo>
                    <a:pt x="811"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8"/>
            <p:cNvSpPr/>
            <p:nvPr/>
          </p:nvSpPr>
          <p:spPr>
            <a:xfrm>
              <a:off x="6145541" y="4908706"/>
              <a:ext cx="89962" cy="159900"/>
            </a:xfrm>
            <a:custGeom>
              <a:avLst/>
              <a:gdLst/>
              <a:ahLst/>
              <a:cxnLst/>
              <a:rect l="l" t="t" r="r" b="b"/>
              <a:pathLst>
                <a:path w="1797" h="3194" extrusionOk="0">
                  <a:moveTo>
                    <a:pt x="749" y="1"/>
                  </a:moveTo>
                  <a:cubicBezTo>
                    <a:pt x="337" y="1"/>
                    <a:pt x="1" y="325"/>
                    <a:pt x="1" y="749"/>
                  </a:cubicBezTo>
                  <a:lnTo>
                    <a:pt x="1" y="3193"/>
                  </a:lnTo>
                  <a:lnTo>
                    <a:pt x="1796" y="3193"/>
                  </a:lnTo>
                  <a:lnTo>
                    <a:pt x="1796" y="749"/>
                  </a:lnTo>
                  <a:cubicBezTo>
                    <a:pt x="1796" y="338"/>
                    <a:pt x="1460" y="1"/>
                    <a:pt x="1061"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8"/>
            <p:cNvSpPr/>
            <p:nvPr/>
          </p:nvSpPr>
          <p:spPr>
            <a:xfrm>
              <a:off x="5134129" y="4492937"/>
              <a:ext cx="859123" cy="575018"/>
            </a:xfrm>
            <a:custGeom>
              <a:avLst/>
              <a:gdLst/>
              <a:ahLst/>
              <a:cxnLst/>
              <a:rect l="l" t="t" r="r" b="b"/>
              <a:pathLst>
                <a:path w="17161" h="11486" extrusionOk="0">
                  <a:moveTo>
                    <a:pt x="0" y="0"/>
                  </a:moveTo>
                  <a:lnTo>
                    <a:pt x="0" y="11486"/>
                  </a:lnTo>
                  <a:lnTo>
                    <a:pt x="17161" y="11486"/>
                  </a:lnTo>
                  <a:lnTo>
                    <a:pt x="1716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8"/>
            <p:cNvSpPr/>
            <p:nvPr/>
          </p:nvSpPr>
          <p:spPr>
            <a:xfrm>
              <a:off x="5134129" y="4492937"/>
              <a:ext cx="859123" cy="32491"/>
            </a:xfrm>
            <a:custGeom>
              <a:avLst/>
              <a:gdLst/>
              <a:ahLst/>
              <a:cxnLst/>
              <a:rect l="l" t="t" r="r" b="b"/>
              <a:pathLst>
                <a:path w="17161" h="649" extrusionOk="0">
                  <a:moveTo>
                    <a:pt x="0" y="0"/>
                  </a:moveTo>
                  <a:lnTo>
                    <a:pt x="0" y="649"/>
                  </a:lnTo>
                  <a:lnTo>
                    <a:pt x="17161" y="649"/>
                  </a:lnTo>
                  <a:lnTo>
                    <a:pt x="17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8"/>
            <p:cNvSpPr/>
            <p:nvPr/>
          </p:nvSpPr>
          <p:spPr>
            <a:xfrm>
              <a:off x="5134129" y="4775139"/>
              <a:ext cx="859123" cy="23129"/>
            </a:xfrm>
            <a:custGeom>
              <a:avLst/>
              <a:gdLst/>
              <a:ahLst/>
              <a:cxnLst/>
              <a:rect l="l" t="t" r="r" b="b"/>
              <a:pathLst>
                <a:path w="17161" h="462" extrusionOk="0">
                  <a:moveTo>
                    <a:pt x="0" y="0"/>
                  </a:moveTo>
                  <a:lnTo>
                    <a:pt x="0" y="462"/>
                  </a:lnTo>
                  <a:lnTo>
                    <a:pt x="17161" y="462"/>
                  </a:lnTo>
                  <a:lnTo>
                    <a:pt x="17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8"/>
            <p:cNvSpPr/>
            <p:nvPr/>
          </p:nvSpPr>
          <p:spPr>
            <a:xfrm>
              <a:off x="5134129" y="4381147"/>
              <a:ext cx="859123" cy="112440"/>
            </a:xfrm>
            <a:custGeom>
              <a:avLst/>
              <a:gdLst/>
              <a:ahLst/>
              <a:cxnLst/>
              <a:rect l="l" t="t" r="r" b="b"/>
              <a:pathLst>
                <a:path w="17161" h="2246" extrusionOk="0">
                  <a:moveTo>
                    <a:pt x="2457" y="338"/>
                  </a:moveTo>
                  <a:lnTo>
                    <a:pt x="2457" y="1211"/>
                  </a:lnTo>
                  <a:lnTo>
                    <a:pt x="1884" y="1211"/>
                  </a:lnTo>
                  <a:lnTo>
                    <a:pt x="1884" y="338"/>
                  </a:lnTo>
                  <a:close/>
                  <a:moveTo>
                    <a:pt x="16325" y="338"/>
                  </a:moveTo>
                  <a:lnTo>
                    <a:pt x="16325" y="1211"/>
                  </a:lnTo>
                  <a:lnTo>
                    <a:pt x="15751" y="1211"/>
                  </a:lnTo>
                  <a:lnTo>
                    <a:pt x="15751" y="338"/>
                  </a:lnTo>
                  <a:close/>
                  <a:moveTo>
                    <a:pt x="1584" y="363"/>
                  </a:moveTo>
                  <a:lnTo>
                    <a:pt x="1584" y="1236"/>
                  </a:lnTo>
                  <a:lnTo>
                    <a:pt x="1011" y="1236"/>
                  </a:lnTo>
                  <a:lnTo>
                    <a:pt x="1011" y="363"/>
                  </a:lnTo>
                  <a:close/>
                  <a:moveTo>
                    <a:pt x="3318" y="363"/>
                  </a:moveTo>
                  <a:lnTo>
                    <a:pt x="3318" y="1236"/>
                  </a:lnTo>
                  <a:lnTo>
                    <a:pt x="2744" y="1236"/>
                  </a:lnTo>
                  <a:lnTo>
                    <a:pt x="2744" y="363"/>
                  </a:lnTo>
                  <a:close/>
                  <a:moveTo>
                    <a:pt x="4191" y="363"/>
                  </a:moveTo>
                  <a:lnTo>
                    <a:pt x="4191" y="1236"/>
                  </a:lnTo>
                  <a:lnTo>
                    <a:pt x="3617" y="1236"/>
                  </a:lnTo>
                  <a:lnTo>
                    <a:pt x="3617" y="363"/>
                  </a:lnTo>
                  <a:close/>
                  <a:moveTo>
                    <a:pt x="5064" y="363"/>
                  </a:moveTo>
                  <a:lnTo>
                    <a:pt x="5064" y="1236"/>
                  </a:lnTo>
                  <a:lnTo>
                    <a:pt x="4490" y="1236"/>
                  </a:lnTo>
                  <a:lnTo>
                    <a:pt x="4490" y="363"/>
                  </a:lnTo>
                  <a:close/>
                  <a:moveTo>
                    <a:pt x="5924" y="363"/>
                  </a:moveTo>
                  <a:lnTo>
                    <a:pt x="5924" y="1236"/>
                  </a:lnTo>
                  <a:lnTo>
                    <a:pt x="5338" y="1236"/>
                  </a:lnTo>
                  <a:lnTo>
                    <a:pt x="5338" y="363"/>
                  </a:lnTo>
                  <a:close/>
                  <a:moveTo>
                    <a:pt x="6797" y="363"/>
                  </a:moveTo>
                  <a:lnTo>
                    <a:pt x="6797" y="1236"/>
                  </a:lnTo>
                  <a:lnTo>
                    <a:pt x="6211" y="1236"/>
                  </a:lnTo>
                  <a:lnTo>
                    <a:pt x="6211" y="363"/>
                  </a:lnTo>
                  <a:close/>
                  <a:moveTo>
                    <a:pt x="7670" y="363"/>
                  </a:moveTo>
                  <a:lnTo>
                    <a:pt x="7670" y="1236"/>
                  </a:lnTo>
                  <a:lnTo>
                    <a:pt x="7084" y="1236"/>
                  </a:lnTo>
                  <a:lnTo>
                    <a:pt x="7084" y="363"/>
                  </a:lnTo>
                  <a:close/>
                  <a:moveTo>
                    <a:pt x="8518" y="363"/>
                  </a:moveTo>
                  <a:lnTo>
                    <a:pt x="8518" y="1236"/>
                  </a:lnTo>
                  <a:lnTo>
                    <a:pt x="7945" y="1236"/>
                  </a:lnTo>
                  <a:lnTo>
                    <a:pt x="7945" y="363"/>
                  </a:lnTo>
                  <a:close/>
                  <a:moveTo>
                    <a:pt x="9391" y="363"/>
                  </a:moveTo>
                  <a:lnTo>
                    <a:pt x="9391" y="1236"/>
                  </a:lnTo>
                  <a:lnTo>
                    <a:pt x="8817" y="1236"/>
                  </a:lnTo>
                  <a:lnTo>
                    <a:pt x="8817" y="363"/>
                  </a:lnTo>
                  <a:close/>
                  <a:moveTo>
                    <a:pt x="10264" y="363"/>
                  </a:moveTo>
                  <a:lnTo>
                    <a:pt x="10264" y="1236"/>
                  </a:lnTo>
                  <a:lnTo>
                    <a:pt x="9690" y="1236"/>
                  </a:lnTo>
                  <a:lnTo>
                    <a:pt x="9690" y="363"/>
                  </a:lnTo>
                  <a:close/>
                  <a:moveTo>
                    <a:pt x="11125" y="363"/>
                  </a:moveTo>
                  <a:lnTo>
                    <a:pt x="11125" y="1236"/>
                  </a:lnTo>
                  <a:lnTo>
                    <a:pt x="10551" y="1236"/>
                  </a:lnTo>
                  <a:lnTo>
                    <a:pt x="10551" y="363"/>
                  </a:lnTo>
                  <a:close/>
                  <a:moveTo>
                    <a:pt x="11998" y="363"/>
                  </a:moveTo>
                  <a:lnTo>
                    <a:pt x="11998" y="1236"/>
                  </a:lnTo>
                  <a:lnTo>
                    <a:pt x="11424" y="1236"/>
                  </a:lnTo>
                  <a:lnTo>
                    <a:pt x="11424" y="363"/>
                  </a:lnTo>
                  <a:close/>
                  <a:moveTo>
                    <a:pt x="12871" y="363"/>
                  </a:moveTo>
                  <a:lnTo>
                    <a:pt x="12871" y="1236"/>
                  </a:lnTo>
                  <a:lnTo>
                    <a:pt x="12297" y="1236"/>
                  </a:lnTo>
                  <a:lnTo>
                    <a:pt x="12297" y="363"/>
                  </a:lnTo>
                  <a:close/>
                  <a:moveTo>
                    <a:pt x="13731" y="363"/>
                  </a:moveTo>
                  <a:lnTo>
                    <a:pt x="13731" y="1236"/>
                  </a:lnTo>
                  <a:lnTo>
                    <a:pt x="13157" y="1236"/>
                  </a:lnTo>
                  <a:lnTo>
                    <a:pt x="13157" y="363"/>
                  </a:lnTo>
                  <a:close/>
                  <a:moveTo>
                    <a:pt x="14604" y="363"/>
                  </a:moveTo>
                  <a:lnTo>
                    <a:pt x="14604" y="1236"/>
                  </a:lnTo>
                  <a:lnTo>
                    <a:pt x="14030" y="1236"/>
                  </a:lnTo>
                  <a:lnTo>
                    <a:pt x="14030" y="363"/>
                  </a:lnTo>
                  <a:close/>
                  <a:moveTo>
                    <a:pt x="15477" y="363"/>
                  </a:moveTo>
                  <a:lnTo>
                    <a:pt x="15477" y="1236"/>
                  </a:lnTo>
                  <a:lnTo>
                    <a:pt x="14903" y="1236"/>
                  </a:lnTo>
                  <a:lnTo>
                    <a:pt x="14903" y="363"/>
                  </a:lnTo>
                  <a:close/>
                  <a:moveTo>
                    <a:pt x="0" y="1"/>
                  </a:moveTo>
                  <a:lnTo>
                    <a:pt x="0" y="363"/>
                  </a:lnTo>
                  <a:lnTo>
                    <a:pt x="711" y="363"/>
                  </a:lnTo>
                  <a:lnTo>
                    <a:pt x="711" y="1236"/>
                  </a:lnTo>
                  <a:lnTo>
                    <a:pt x="0" y="1236"/>
                  </a:lnTo>
                  <a:lnTo>
                    <a:pt x="0" y="2246"/>
                  </a:lnTo>
                  <a:lnTo>
                    <a:pt x="17161" y="2246"/>
                  </a:lnTo>
                  <a:lnTo>
                    <a:pt x="17161" y="1236"/>
                  </a:lnTo>
                  <a:lnTo>
                    <a:pt x="16624" y="1236"/>
                  </a:lnTo>
                  <a:lnTo>
                    <a:pt x="16624" y="363"/>
                  </a:lnTo>
                  <a:lnTo>
                    <a:pt x="17161" y="363"/>
                  </a:lnTo>
                  <a:lnTo>
                    <a:pt x="1716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8"/>
            <p:cNvSpPr/>
            <p:nvPr/>
          </p:nvSpPr>
          <p:spPr>
            <a:xfrm>
              <a:off x="5510599" y="4883775"/>
              <a:ext cx="105582" cy="184831"/>
            </a:xfrm>
            <a:custGeom>
              <a:avLst/>
              <a:gdLst/>
              <a:ahLst/>
              <a:cxnLst/>
              <a:rect l="l" t="t" r="r" b="b"/>
              <a:pathLst>
                <a:path w="2109" h="3692" extrusionOk="0">
                  <a:moveTo>
                    <a:pt x="873" y="0"/>
                  </a:moveTo>
                  <a:cubicBezTo>
                    <a:pt x="400" y="0"/>
                    <a:pt x="0" y="387"/>
                    <a:pt x="0" y="873"/>
                  </a:cubicBezTo>
                  <a:lnTo>
                    <a:pt x="0" y="3691"/>
                  </a:lnTo>
                  <a:lnTo>
                    <a:pt x="2108" y="3691"/>
                  </a:lnTo>
                  <a:lnTo>
                    <a:pt x="2108" y="873"/>
                  </a:lnTo>
                  <a:cubicBezTo>
                    <a:pt x="2108" y="387"/>
                    <a:pt x="1722" y="0"/>
                    <a:pt x="1235"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8"/>
            <p:cNvSpPr/>
            <p:nvPr/>
          </p:nvSpPr>
          <p:spPr>
            <a:xfrm>
              <a:off x="5204066" y="4575940"/>
              <a:ext cx="81802" cy="155544"/>
            </a:xfrm>
            <a:custGeom>
              <a:avLst/>
              <a:gdLst/>
              <a:ahLst/>
              <a:cxnLst/>
              <a:rect l="l" t="t" r="r" b="b"/>
              <a:pathLst>
                <a:path w="1634" h="3107" extrusionOk="0">
                  <a:moveTo>
                    <a:pt x="0" y="1"/>
                  </a:moveTo>
                  <a:lnTo>
                    <a:pt x="0" y="3106"/>
                  </a:lnTo>
                  <a:lnTo>
                    <a:pt x="1634" y="3106"/>
                  </a:lnTo>
                  <a:lnTo>
                    <a:pt x="1634"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8"/>
            <p:cNvSpPr/>
            <p:nvPr/>
          </p:nvSpPr>
          <p:spPr>
            <a:xfrm>
              <a:off x="5363265" y="4575940"/>
              <a:ext cx="81852" cy="155544"/>
            </a:xfrm>
            <a:custGeom>
              <a:avLst/>
              <a:gdLst/>
              <a:ahLst/>
              <a:cxnLst/>
              <a:rect l="l" t="t" r="r" b="b"/>
              <a:pathLst>
                <a:path w="1635" h="3107" extrusionOk="0">
                  <a:moveTo>
                    <a:pt x="0" y="1"/>
                  </a:moveTo>
                  <a:lnTo>
                    <a:pt x="0" y="3106"/>
                  </a:lnTo>
                  <a:lnTo>
                    <a:pt x="1634" y="3106"/>
                  </a:lnTo>
                  <a:lnTo>
                    <a:pt x="1634"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8"/>
            <p:cNvSpPr/>
            <p:nvPr/>
          </p:nvSpPr>
          <p:spPr>
            <a:xfrm>
              <a:off x="5522463" y="4575940"/>
              <a:ext cx="81852" cy="155544"/>
            </a:xfrm>
            <a:custGeom>
              <a:avLst/>
              <a:gdLst/>
              <a:ahLst/>
              <a:cxnLst/>
              <a:rect l="l" t="t" r="r" b="b"/>
              <a:pathLst>
                <a:path w="1635" h="3107" extrusionOk="0">
                  <a:moveTo>
                    <a:pt x="0" y="1"/>
                  </a:moveTo>
                  <a:lnTo>
                    <a:pt x="0" y="3106"/>
                  </a:lnTo>
                  <a:lnTo>
                    <a:pt x="1634" y="3106"/>
                  </a:lnTo>
                  <a:lnTo>
                    <a:pt x="1634"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8"/>
            <p:cNvSpPr/>
            <p:nvPr/>
          </p:nvSpPr>
          <p:spPr>
            <a:xfrm>
              <a:off x="5681662" y="4575940"/>
              <a:ext cx="81852" cy="155544"/>
            </a:xfrm>
            <a:custGeom>
              <a:avLst/>
              <a:gdLst/>
              <a:ahLst/>
              <a:cxnLst/>
              <a:rect l="l" t="t" r="r" b="b"/>
              <a:pathLst>
                <a:path w="1635" h="3107" extrusionOk="0">
                  <a:moveTo>
                    <a:pt x="1" y="1"/>
                  </a:moveTo>
                  <a:lnTo>
                    <a:pt x="1" y="3106"/>
                  </a:lnTo>
                  <a:lnTo>
                    <a:pt x="1634" y="3106"/>
                  </a:lnTo>
                  <a:lnTo>
                    <a:pt x="1634"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8"/>
            <p:cNvSpPr/>
            <p:nvPr/>
          </p:nvSpPr>
          <p:spPr>
            <a:xfrm>
              <a:off x="5840861" y="4575940"/>
              <a:ext cx="81852" cy="155544"/>
            </a:xfrm>
            <a:custGeom>
              <a:avLst/>
              <a:gdLst/>
              <a:ahLst/>
              <a:cxnLst/>
              <a:rect l="l" t="t" r="r" b="b"/>
              <a:pathLst>
                <a:path w="1635" h="3107" extrusionOk="0">
                  <a:moveTo>
                    <a:pt x="1" y="1"/>
                  </a:moveTo>
                  <a:lnTo>
                    <a:pt x="1" y="3106"/>
                  </a:lnTo>
                  <a:lnTo>
                    <a:pt x="1634" y="3106"/>
                  </a:lnTo>
                  <a:lnTo>
                    <a:pt x="1634"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8"/>
            <p:cNvSpPr/>
            <p:nvPr/>
          </p:nvSpPr>
          <p:spPr>
            <a:xfrm>
              <a:off x="5363265" y="4862548"/>
              <a:ext cx="81852" cy="155494"/>
            </a:xfrm>
            <a:custGeom>
              <a:avLst/>
              <a:gdLst/>
              <a:ahLst/>
              <a:cxnLst/>
              <a:rect l="l" t="t" r="r" b="b"/>
              <a:pathLst>
                <a:path w="1635" h="3106" extrusionOk="0">
                  <a:moveTo>
                    <a:pt x="0" y="0"/>
                  </a:moveTo>
                  <a:lnTo>
                    <a:pt x="0" y="3105"/>
                  </a:lnTo>
                  <a:lnTo>
                    <a:pt x="1634" y="3105"/>
                  </a:lnTo>
                  <a:lnTo>
                    <a:pt x="1634"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8"/>
            <p:cNvSpPr/>
            <p:nvPr/>
          </p:nvSpPr>
          <p:spPr>
            <a:xfrm>
              <a:off x="5681662" y="4862548"/>
              <a:ext cx="81852" cy="155494"/>
            </a:xfrm>
            <a:custGeom>
              <a:avLst/>
              <a:gdLst/>
              <a:ahLst/>
              <a:cxnLst/>
              <a:rect l="l" t="t" r="r" b="b"/>
              <a:pathLst>
                <a:path w="1635" h="3106" extrusionOk="0">
                  <a:moveTo>
                    <a:pt x="1" y="0"/>
                  </a:moveTo>
                  <a:lnTo>
                    <a:pt x="1" y="3105"/>
                  </a:lnTo>
                  <a:lnTo>
                    <a:pt x="1634" y="3105"/>
                  </a:lnTo>
                  <a:lnTo>
                    <a:pt x="1634"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8"/>
            <p:cNvSpPr/>
            <p:nvPr/>
          </p:nvSpPr>
          <p:spPr>
            <a:xfrm>
              <a:off x="5204066" y="4862548"/>
              <a:ext cx="81802" cy="155494"/>
            </a:xfrm>
            <a:custGeom>
              <a:avLst/>
              <a:gdLst/>
              <a:ahLst/>
              <a:cxnLst/>
              <a:rect l="l" t="t" r="r" b="b"/>
              <a:pathLst>
                <a:path w="1634" h="3106" extrusionOk="0">
                  <a:moveTo>
                    <a:pt x="0" y="0"/>
                  </a:moveTo>
                  <a:lnTo>
                    <a:pt x="0" y="3105"/>
                  </a:lnTo>
                  <a:lnTo>
                    <a:pt x="1634" y="3105"/>
                  </a:lnTo>
                  <a:lnTo>
                    <a:pt x="1634"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8"/>
            <p:cNvSpPr/>
            <p:nvPr/>
          </p:nvSpPr>
          <p:spPr>
            <a:xfrm>
              <a:off x="5840861" y="4862548"/>
              <a:ext cx="81852" cy="155494"/>
            </a:xfrm>
            <a:custGeom>
              <a:avLst/>
              <a:gdLst/>
              <a:ahLst/>
              <a:cxnLst/>
              <a:rect l="l" t="t" r="r" b="b"/>
              <a:pathLst>
                <a:path w="1635" h="3106" extrusionOk="0">
                  <a:moveTo>
                    <a:pt x="1" y="0"/>
                  </a:moveTo>
                  <a:lnTo>
                    <a:pt x="1" y="3105"/>
                  </a:lnTo>
                  <a:lnTo>
                    <a:pt x="1634" y="3105"/>
                  </a:lnTo>
                  <a:lnTo>
                    <a:pt x="1634" y="0"/>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8"/>
            <p:cNvSpPr/>
            <p:nvPr/>
          </p:nvSpPr>
          <p:spPr>
            <a:xfrm>
              <a:off x="6256680" y="4951810"/>
              <a:ext cx="174868" cy="117397"/>
            </a:xfrm>
            <a:custGeom>
              <a:avLst/>
              <a:gdLst/>
              <a:ahLst/>
              <a:cxnLst/>
              <a:rect l="l" t="t" r="r" b="b"/>
              <a:pathLst>
                <a:path w="3493" h="2345" extrusionOk="0">
                  <a:moveTo>
                    <a:pt x="1746" y="0"/>
                  </a:moveTo>
                  <a:cubicBezTo>
                    <a:pt x="786" y="0"/>
                    <a:pt x="0" y="774"/>
                    <a:pt x="0" y="1746"/>
                  </a:cubicBezTo>
                  <a:lnTo>
                    <a:pt x="0" y="2345"/>
                  </a:lnTo>
                  <a:lnTo>
                    <a:pt x="287" y="2071"/>
                  </a:lnTo>
                  <a:lnTo>
                    <a:pt x="3230" y="2071"/>
                  </a:lnTo>
                  <a:lnTo>
                    <a:pt x="3492" y="2345"/>
                  </a:lnTo>
                  <a:lnTo>
                    <a:pt x="3492" y="1784"/>
                  </a:lnTo>
                  <a:lnTo>
                    <a:pt x="3492" y="1746"/>
                  </a:lnTo>
                  <a:cubicBezTo>
                    <a:pt x="3492" y="774"/>
                    <a:pt x="2719" y="0"/>
                    <a:pt x="1746"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8"/>
            <p:cNvSpPr/>
            <p:nvPr/>
          </p:nvSpPr>
          <p:spPr>
            <a:xfrm>
              <a:off x="6269796" y="4965527"/>
              <a:ext cx="149887" cy="149887"/>
            </a:xfrm>
            <a:custGeom>
              <a:avLst/>
              <a:gdLst/>
              <a:ahLst/>
              <a:cxnLst/>
              <a:rect l="l" t="t" r="r" b="b"/>
              <a:pathLst>
                <a:path w="2994" h="2994" extrusionOk="0">
                  <a:moveTo>
                    <a:pt x="1497" y="1"/>
                  </a:moveTo>
                  <a:cubicBezTo>
                    <a:pt x="674" y="1"/>
                    <a:pt x="0" y="674"/>
                    <a:pt x="0" y="1497"/>
                  </a:cubicBezTo>
                  <a:cubicBezTo>
                    <a:pt x="0" y="2320"/>
                    <a:pt x="674" y="2994"/>
                    <a:pt x="1497" y="2994"/>
                  </a:cubicBezTo>
                  <a:cubicBezTo>
                    <a:pt x="2332" y="2994"/>
                    <a:pt x="2993" y="2320"/>
                    <a:pt x="2993" y="1497"/>
                  </a:cubicBezTo>
                  <a:cubicBezTo>
                    <a:pt x="2993" y="674"/>
                    <a:pt x="2332" y="1"/>
                    <a:pt x="14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8"/>
            <p:cNvSpPr/>
            <p:nvPr/>
          </p:nvSpPr>
          <p:spPr>
            <a:xfrm>
              <a:off x="6296029" y="4991159"/>
              <a:ext cx="97422" cy="98072"/>
            </a:xfrm>
            <a:custGeom>
              <a:avLst/>
              <a:gdLst/>
              <a:ahLst/>
              <a:cxnLst/>
              <a:rect l="l" t="t" r="r" b="b"/>
              <a:pathLst>
                <a:path w="1946" h="1959" extrusionOk="0">
                  <a:moveTo>
                    <a:pt x="973" y="0"/>
                  </a:moveTo>
                  <a:cubicBezTo>
                    <a:pt x="437" y="0"/>
                    <a:pt x="0" y="437"/>
                    <a:pt x="0" y="985"/>
                  </a:cubicBezTo>
                  <a:cubicBezTo>
                    <a:pt x="0" y="1509"/>
                    <a:pt x="437" y="1958"/>
                    <a:pt x="973" y="1958"/>
                  </a:cubicBezTo>
                  <a:cubicBezTo>
                    <a:pt x="1509" y="1958"/>
                    <a:pt x="1946" y="1509"/>
                    <a:pt x="1946" y="985"/>
                  </a:cubicBezTo>
                  <a:cubicBezTo>
                    <a:pt x="1946" y="461"/>
                    <a:pt x="1509" y="25"/>
                    <a:pt x="973"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8"/>
            <p:cNvSpPr/>
            <p:nvPr/>
          </p:nvSpPr>
          <p:spPr>
            <a:xfrm>
              <a:off x="6308495" y="5003624"/>
              <a:ext cx="73091" cy="73742"/>
            </a:xfrm>
            <a:custGeom>
              <a:avLst/>
              <a:gdLst/>
              <a:ahLst/>
              <a:cxnLst/>
              <a:rect l="l" t="t" r="r" b="b"/>
              <a:pathLst>
                <a:path w="1460" h="1473" extrusionOk="0">
                  <a:moveTo>
                    <a:pt x="724" y="0"/>
                  </a:moveTo>
                  <a:cubicBezTo>
                    <a:pt x="325" y="0"/>
                    <a:pt x="1" y="325"/>
                    <a:pt x="1" y="736"/>
                  </a:cubicBezTo>
                  <a:cubicBezTo>
                    <a:pt x="1" y="1135"/>
                    <a:pt x="325" y="1472"/>
                    <a:pt x="724" y="1472"/>
                  </a:cubicBezTo>
                  <a:cubicBezTo>
                    <a:pt x="1135" y="1472"/>
                    <a:pt x="1460" y="1148"/>
                    <a:pt x="1460" y="736"/>
                  </a:cubicBezTo>
                  <a:cubicBezTo>
                    <a:pt x="1460" y="337"/>
                    <a:pt x="1135" y="0"/>
                    <a:pt x="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8"/>
            <p:cNvSpPr/>
            <p:nvPr/>
          </p:nvSpPr>
          <p:spPr>
            <a:xfrm>
              <a:off x="6316004" y="5011735"/>
              <a:ext cx="58123" cy="57472"/>
            </a:xfrm>
            <a:custGeom>
              <a:avLst/>
              <a:gdLst/>
              <a:ahLst/>
              <a:cxnLst/>
              <a:rect l="l" t="t" r="r" b="b"/>
              <a:pathLst>
                <a:path w="1161" h="1148" extrusionOk="0">
                  <a:moveTo>
                    <a:pt x="574" y="1"/>
                  </a:moveTo>
                  <a:cubicBezTo>
                    <a:pt x="262" y="1"/>
                    <a:pt x="0" y="263"/>
                    <a:pt x="0" y="574"/>
                  </a:cubicBezTo>
                  <a:cubicBezTo>
                    <a:pt x="0" y="886"/>
                    <a:pt x="262" y="1148"/>
                    <a:pt x="574" y="1148"/>
                  </a:cubicBezTo>
                  <a:cubicBezTo>
                    <a:pt x="886" y="1148"/>
                    <a:pt x="1160" y="886"/>
                    <a:pt x="1160" y="574"/>
                  </a:cubicBezTo>
                  <a:cubicBezTo>
                    <a:pt x="1160" y="263"/>
                    <a:pt x="898" y="1"/>
                    <a:pt x="574"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8"/>
            <p:cNvSpPr/>
            <p:nvPr/>
          </p:nvSpPr>
          <p:spPr>
            <a:xfrm>
              <a:off x="6317256" y="5011134"/>
              <a:ext cx="56871" cy="58072"/>
            </a:xfrm>
            <a:custGeom>
              <a:avLst/>
              <a:gdLst/>
              <a:ahLst/>
              <a:cxnLst/>
              <a:rect l="l" t="t" r="r" b="b"/>
              <a:pathLst>
                <a:path w="1136" h="1160" extrusionOk="0">
                  <a:moveTo>
                    <a:pt x="898" y="898"/>
                  </a:moveTo>
                  <a:cubicBezTo>
                    <a:pt x="948" y="898"/>
                    <a:pt x="998" y="911"/>
                    <a:pt x="1023" y="935"/>
                  </a:cubicBezTo>
                  <a:cubicBezTo>
                    <a:pt x="1085" y="836"/>
                    <a:pt x="1135" y="711"/>
                    <a:pt x="1135" y="586"/>
                  </a:cubicBezTo>
                  <a:lnTo>
                    <a:pt x="1135" y="524"/>
                  </a:lnTo>
                  <a:cubicBezTo>
                    <a:pt x="998" y="511"/>
                    <a:pt x="886" y="387"/>
                    <a:pt x="886" y="225"/>
                  </a:cubicBezTo>
                  <a:cubicBezTo>
                    <a:pt x="886" y="187"/>
                    <a:pt x="898" y="150"/>
                    <a:pt x="911" y="125"/>
                  </a:cubicBezTo>
                  <a:cubicBezTo>
                    <a:pt x="823" y="38"/>
                    <a:pt x="699" y="0"/>
                    <a:pt x="574" y="0"/>
                  </a:cubicBezTo>
                  <a:lnTo>
                    <a:pt x="524" y="0"/>
                  </a:lnTo>
                  <a:cubicBezTo>
                    <a:pt x="511" y="150"/>
                    <a:pt x="387" y="275"/>
                    <a:pt x="225" y="275"/>
                  </a:cubicBezTo>
                  <a:cubicBezTo>
                    <a:pt x="187" y="275"/>
                    <a:pt x="137" y="262"/>
                    <a:pt x="100" y="250"/>
                  </a:cubicBezTo>
                  <a:cubicBezTo>
                    <a:pt x="38" y="337"/>
                    <a:pt x="0" y="449"/>
                    <a:pt x="0" y="574"/>
                  </a:cubicBezTo>
                  <a:lnTo>
                    <a:pt x="0" y="636"/>
                  </a:lnTo>
                  <a:cubicBezTo>
                    <a:pt x="150" y="649"/>
                    <a:pt x="275" y="773"/>
                    <a:pt x="275" y="935"/>
                  </a:cubicBezTo>
                  <a:cubicBezTo>
                    <a:pt x="275" y="973"/>
                    <a:pt x="262" y="1023"/>
                    <a:pt x="237" y="1060"/>
                  </a:cubicBezTo>
                  <a:cubicBezTo>
                    <a:pt x="337" y="1123"/>
                    <a:pt x="449" y="1160"/>
                    <a:pt x="574" y="1160"/>
                  </a:cubicBezTo>
                  <a:lnTo>
                    <a:pt x="636" y="1160"/>
                  </a:lnTo>
                  <a:cubicBezTo>
                    <a:pt x="624" y="1023"/>
                    <a:pt x="748" y="898"/>
                    <a:pt x="898" y="8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8"/>
            <p:cNvSpPr/>
            <p:nvPr/>
          </p:nvSpPr>
          <p:spPr>
            <a:xfrm>
              <a:off x="6346592" y="5025452"/>
              <a:ext cx="9412" cy="9462"/>
            </a:xfrm>
            <a:custGeom>
              <a:avLst/>
              <a:gdLst/>
              <a:ahLst/>
              <a:cxnLst/>
              <a:rect l="l" t="t" r="r" b="b"/>
              <a:pathLst>
                <a:path w="188" h="189" extrusionOk="0">
                  <a:moveTo>
                    <a:pt x="100" y="1"/>
                  </a:moveTo>
                  <a:cubicBezTo>
                    <a:pt x="50" y="1"/>
                    <a:pt x="0" y="51"/>
                    <a:pt x="0" y="101"/>
                  </a:cubicBezTo>
                  <a:cubicBezTo>
                    <a:pt x="0" y="151"/>
                    <a:pt x="50" y="188"/>
                    <a:pt x="100" y="188"/>
                  </a:cubicBezTo>
                  <a:cubicBezTo>
                    <a:pt x="137" y="188"/>
                    <a:pt x="187" y="151"/>
                    <a:pt x="187" y="101"/>
                  </a:cubicBezTo>
                  <a:cubicBezTo>
                    <a:pt x="187" y="51"/>
                    <a:pt x="137" y="1"/>
                    <a:pt x="100"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8"/>
            <p:cNvSpPr/>
            <p:nvPr/>
          </p:nvSpPr>
          <p:spPr>
            <a:xfrm>
              <a:off x="6346592" y="5046077"/>
              <a:ext cx="9412" cy="9412"/>
            </a:xfrm>
            <a:custGeom>
              <a:avLst/>
              <a:gdLst/>
              <a:ahLst/>
              <a:cxnLst/>
              <a:rect l="l" t="t" r="r" b="b"/>
              <a:pathLst>
                <a:path w="188" h="188" extrusionOk="0">
                  <a:moveTo>
                    <a:pt x="100" y="1"/>
                  </a:moveTo>
                  <a:cubicBezTo>
                    <a:pt x="50" y="1"/>
                    <a:pt x="0" y="50"/>
                    <a:pt x="0" y="88"/>
                  </a:cubicBezTo>
                  <a:cubicBezTo>
                    <a:pt x="0" y="138"/>
                    <a:pt x="50" y="188"/>
                    <a:pt x="100" y="188"/>
                  </a:cubicBezTo>
                  <a:cubicBezTo>
                    <a:pt x="137" y="188"/>
                    <a:pt x="187" y="138"/>
                    <a:pt x="187" y="88"/>
                  </a:cubicBezTo>
                  <a:cubicBezTo>
                    <a:pt x="187" y="50"/>
                    <a:pt x="137" y="1"/>
                    <a:pt x="100"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8"/>
            <p:cNvSpPr/>
            <p:nvPr/>
          </p:nvSpPr>
          <p:spPr>
            <a:xfrm>
              <a:off x="6352800" y="5035464"/>
              <a:ext cx="9462" cy="10063"/>
            </a:xfrm>
            <a:custGeom>
              <a:avLst/>
              <a:gdLst/>
              <a:ahLst/>
              <a:cxnLst/>
              <a:rect l="l" t="t" r="r" b="b"/>
              <a:pathLst>
                <a:path w="189" h="201" extrusionOk="0">
                  <a:moveTo>
                    <a:pt x="88" y="1"/>
                  </a:moveTo>
                  <a:cubicBezTo>
                    <a:pt x="51" y="1"/>
                    <a:pt x="1" y="50"/>
                    <a:pt x="1" y="100"/>
                  </a:cubicBezTo>
                  <a:cubicBezTo>
                    <a:pt x="1" y="150"/>
                    <a:pt x="51" y="200"/>
                    <a:pt x="88" y="200"/>
                  </a:cubicBezTo>
                  <a:cubicBezTo>
                    <a:pt x="138" y="200"/>
                    <a:pt x="188" y="150"/>
                    <a:pt x="188" y="100"/>
                  </a:cubicBezTo>
                  <a:cubicBezTo>
                    <a:pt x="188" y="50"/>
                    <a:pt x="138" y="13"/>
                    <a:pt x="88"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8"/>
            <p:cNvSpPr/>
            <p:nvPr/>
          </p:nvSpPr>
          <p:spPr>
            <a:xfrm>
              <a:off x="6335979" y="5025452"/>
              <a:ext cx="9412" cy="9462"/>
            </a:xfrm>
            <a:custGeom>
              <a:avLst/>
              <a:gdLst/>
              <a:ahLst/>
              <a:cxnLst/>
              <a:rect l="l" t="t" r="r" b="b"/>
              <a:pathLst>
                <a:path w="188" h="189" extrusionOk="0">
                  <a:moveTo>
                    <a:pt x="88" y="1"/>
                  </a:moveTo>
                  <a:cubicBezTo>
                    <a:pt x="25" y="1"/>
                    <a:pt x="0" y="51"/>
                    <a:pt x="0" y="101"/>
                  </a:cubicBezTo>
                  <a:cubicBezTo>
                    <a:pt x="0" y="151"/>
                    <a:pt x="38" y="188"/>
                    <a:pt x="88" y="188"/>
                  </a:cubicBezTo>
                  <a:cubicBezTo>
                    <a:pt x="137" y="188"/>
                    <a:pt x="187" y="151"/>
                    <a:pt x="187" y="101"/>
                  </a:cubicBezTo>
                  <a:cubicBezTo>
                    <a:pt x="187" y="51"/>
                    <a:pt x="137" y="1"/>
                    <a:pt x="88"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8"/>
            <p:cNvSpPr/>
            <p:nvPr/>
          </p:nvSpPr>
          <p:spPr>
            <a:xfrm>
              <a:off x="6335979" y="5046077"/>
              <a:ext cx="9412" cy="9412"/>
            </a:xfrm>
            <a:custGeom>
              <a:avLst/>
              <a:gdLst/>
              <a:ahLst/>
              <a:cxnLst/>
              <a:rect l="l" t="t" r="r" b="b"/>
              <a:pathLst>
                <a:path w="188" h="188" extrusionOk="0">
                  <a:moveTo>
                    <a:pt x="88" y="1"/>
                  </a:moveTo>
                  <a:cubicBezTo>
                    <a:pt x="25" y="1"/>
                    <a:pt x="0" y="50"/>
                    <a:pt x="0" y="88"/>
                  </a:cubicBezTo>
                  <a:cubicBezTo>
                    <a:pt x="0" y="138"/>
                    <a:pt x="38" y="188"/>
                    <a:pt x="88" y="188"/>
                  </a:cubicBezTo>
                  <a:cubicBezTo>
                    <a:pt x="137" y="188"/>
                    <a:pt x="187" y="138"/>
                    <a:pt x="187" y="88"/>
                  </a:cubicBezTo>
                  <a:cubicBezTo>
                    <a:pt x="187" y="50"/>
                    <a:pt x="137" y="1"/>
                    <a:pt x="88"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8"/>
            <p:cNvSpPr/>
            <p:nvPr/>
          </p:nvSpPr>
          <p:spPr>
            <a:xfrm>
              <a:off x="6328470" y="5035464"/>
              <a:ext cx="9412" cy="10063"/>
            </a:xfrm>
            <a:custGeom>
              <a:avLst/>
              <a:gdLst/>
              <a:ahLst/>
              <a:cxnLst/>
              <a:rect l="l" t="t" r="r" b="b"/>
              <a:pathLst>
                <a:path w="188" h="201" extrusionOk="0">
                  <a:moveTo>
                    <a:pt x="100" y="1"/>
                  </a:moveTo>
                  <a:cubicBezTo>
                    <a:pt x="51" y="13"/>
                    <a:pt x="1" y="50"/>
                    <a:pt x="1" y="100"/>
                  </a:cubicBezTo>
                  <a:cubicBezTo>
                    <a:pt x="1" y="150"/>
                    <a:pt x="51" y="200"/>
                    <a:pt x="100" y="200"/>
                  </a:cubicBezTo>
                  <a:cubicBezTo>
                    <a:pt x="150" y="200"/>
                    <a:pt x="188" y="150"/>
                    <a:pt x="188" y="100"/>
                  </a:cubicBezTo>
                  <a:cubicBezTo>
                    <a:pt x="188" y="50"/>
                    <a:pt x="150" y="1"/>
                    <a:pt x="100"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8"/>
            <p:cNvSpPr/>
            <p:nvPr/>
          </p:nvSpPr>
          <p:spPr>
            <a:xfrm>
              <a:off x="6955953" y="4951810"/>
              <a:ext cx="174818" cy="117397"/>
            </a:xfrm>
            <a:custGeom>
              <a:avLst/>
              <a:gdLst/>
              <a:ahLst/>
              <a:cxnLst/>
              <a:rect l="l" t="t" r="r" b="b"/>
              <a:pathLst>
                <a:path w="3492" h="2345" extrusionOk="0">
                  <a:moveTo>
                    <a:pt x="1746" y="0"/>
                  </a:moveTo>
                  <a:cubicBezTo>
                    <a:pt x="786" y="0"/>
                    <a:pt x="0" y="774"/>
                    <a:pt x="0" y="1746"/>
                  </a:cubicBezTo>
                  <a:lnTo>
                    <a:pt x="0" y="2345"/>
                  </a:lnTo>
                  <a:lnTo>
                    <a:pt x="287" y="2071"/>
                  </a:lnTo>
                  <a:lnTo>
                    <a:pt x="3230" y="2071"/>
                  </a:lnTo>
                  <a:lnTo>
                    <a:pt x="3492" y="2345"/>
                  </a:lnTo>
                  <a:lnTo>
                    <a:pt x="3492" y="1784"/>
                  </a:lnTo>
                  <a:lnTo>
                    <a:pt x="3492" y="1746"/>
                  </a:lnTo>
                  <a:cubicBezTo>
                    <a:pt x="3492" y="774"/>
                    <a:pt x="2719" y="0"/>
                    <a:pt x="1746"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8"/>
            <p:cNvSpPr/>
            <p:nvPr/>
          </p:nvSpPr>
          <p:spPr>
            <a:xfrm>
              <a:off x="6969670" y="4965527"/>
              <a:ext cx="149887" cy="149887"/>
            </a:xfrm>
            <a:custGeom>
              <a:avLst/>
              <a:gdLst/>
              <a:ahLst/>
              <a:cxnLst/>
              <a:rect l="l" t="t" r="r" b="b"/>
              <a:pathLst>
                <a:path w="2994" h="2994" extrusionOk="0">
                  <a:moveTo>
                    <a:pt x="1497" y="1"/>
                  </a:moveTo>
                  <a:cubicBezTo>
                    <a:pt x="661" y="1"/>
                    <a:pt x="0" y="674"/>
                    <a:pt x="0" y="1497"/>
                  </a:cubicBezTo>
                  <a:cubicBezTo>
                    <a:pt x="0" y="2320"/>
                    <a:pt x="661" y="2994"/>
                    <a:pt x="1497" y="2994"/>
                  </a:cubicBezTo>
                  <a:cubicBezTo>
                    <a:pt x="2320" y="2994"/>
                    <a:pt x="2993" y="2320"/>
                    <a:pt x="2993" y="1497"/>
                  </a:cubicBezTo>
                  <a:cubicBezTo>
                    <a:pt x="2993" y="674"/>
                    <a:pt x="2320" y="1"/>
                    <a:pt x="14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8"/>
            <p:cNvSpPr/>
            <p:nvPr/>
          </p:nvSpPr>
          <p:spPr>
            <a:xfrm>
              <a:off x="6995903" y="4991159"/>
              <a:ext cx="97422" cy="98072"/>
            </a:xfrm>
            <a:custGeom>
              <a:avLst/>
              <a:gdLst/>
              <a:ahLst/>
              <a:cxnLst/>
              <a:rect l="l" t="t" r="r" b="b"/>
              <a:pathLst>
                <a:path w="1946" h="1959" extrusionOk="0">
                  <a:moveTo>
                    <a:pt x="985" y="0"/>
                  </a:moveTo>
                  <a:cubicBezTo>
                    <a:pt x="437" y="0"/>
                    <a:pt x="0" y="437"/>
                    <a:pt x="0" y="985"/>
                  </a:cubicBezTo>
                  <a:cubicBezTo>
                    <a:pt x="0" y="1509"/>
                    <a:pt x="437" y="1958"/>
                    <a:pt x="985" y="1958"/>
                  </a:cubicBezTo>
                  <a:cubicBezTo>
                    <a:pt x="1509" y="1958"/>
                    <a:pt x="1946" y="1509"/>
                    <a:pt x="1946" y="985"/>
                  </a:cubicBezTo>
                  <a:cubicBezTo>
                    <a:pt x="1946" y="461"/>
                    <a:pt x="1509" y="25"/>
                    <a:pt x="985"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8"/>
            <p:cNvSpPr/>
            <p:nvPr/>
          </p:nvSpPr>
          <p:spPr>
            <a:xfrm>
              <a:off x="7008368" y="5003624"/>
              <a:ext cx="73742" cy="73742"/>
            </a:xfrm>
            <a:custGeom>
              <a:avLst/>
              <a:gdLst/>
              <a:ahLst/>
              <a:cxnLst/>
              <a:rect l="l" t="t" r="r" b="b"/>
              <a:pathLst>
                <a:path w="1473" h="1473" extrusionOk="0">
                  <a:moveTo>
                    <a:pt x="736" y="0"/>
                  </a:moveTo>
                  <a:cubicBezTo>
                    <a:pt x="325" y="0"/>
                    <a:pt x="1" y="325"/>
                    <a:pt x="1" y="736"/>
                  </a:cubicBezTo>
                  <a:cubicBezTo>
                    <a:pt x="1" y="1135"/>
                    <a:pt x="325" y="1472"/>
                    <a:pt x="736" y="1472"/>
                  </a:cubicBezTo>
                  <a:cubicBezTo>
                    <a:pt x="1136" y="1472"/>
                    <a:pt x="1472" y="1148"/>
                    <a:pt x="1472" y="736"/>
                  </a:cubicBezTo>
                  <a:cubicBezTo>
                    <a:pt x="1472" y="337"/>
                    <a:pt x="1123"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8"/>
            <p:cNvSpPr/>
            <p:nvPr/>
          </p:nvSpPr>
          <p:spPr>
            <a:xfrm>
              <a:off x="7015227" y="5011735"/>
              <a:ext cx="58123" cy="57472"/>
            </a:xfrm>
            <a:custGeom>
              <a:avLst/>
              <a:gdLst/>
              <a:ahLst/>
              <a:cxnLst/>
              <a:rect l="l" t="t" r="r" b="b"/>
              <a:pathLst>
                <a:path w="1161" h="1148" extrusionOk="0">
                  <a:moveTo>
                    <a:pt x="587" y="1"/>
                  </a:moveTo>
                  <a:cubicBezTo>
                    <a:pt x="275" y="1"/>
                    <a:pt x="1" y="263"/>
                    <a:pt x="1" y="574"/>
                  </a:cubicBezTo>
                  <a:cubicBezTo>
                    <a:pt x="1" y="886"/>
                    <a:pt x="275" y="1148"/>
                    <a:pt x="587" y="1148"/>
                  </a:cubicBezTo>
                  <a:cubicBezTo>
                    <a:pt x="899" y="1148"/>
                    <a:pt x="1161" y="886"/>
                    <a:pt x="1161" y="574"/>
                  </a:cubicBezTo>
                  <a:cubicBezTo>
                    <a:pt x="1161" y="263"/>
                    <a:pt x="911" y="1"/>
                    <a:pt x="587"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8"/>
            <p:cNvSpPr/>
            <p:nvPr/>
          </p:nvSpPr>
          <p:spPr>
            <a:xfrm>
              <a:off x="7016479" y="5011134"/>
              <a:ext cx="56871" cy="58072"/>
            </a:xfrm>
            <a:custGeom>
              <a:avLst/>
              <a:gdLst/>
              <a:ahLst/>
              <a:cxnLst/>
              <a:rect l="l" t="t" r="r" b="b"/>
              <a:pathLst>
                <a:path w="1136" h="1160" extrusionOk="0">
                  <a:moveTo>
                    <a:pt x="899" y="898"/>
                  </a:moveTo>
                  <a:cubicBezTo>
                    <a:pt x="949" y="898"/>
                    <a:pt x="998" y="911"/>
                    <a:pt x="1023" y="935"/>
                  </a:cubicBezTo>
                  <a:cubicBezTo>
                    <a:pt x="1086" y="836"/>
                    <a:pt x="1136" y="711"/>
                    <a:pt x="1136" y="586"/>
                  </a:cubicBezTo>
                  <a:lnTo>
                    <a:pt x="1136" y="524"/>
                  </a:lnTo>
                  <a:cubicBezTo>
                    <a:pt x="998" y="511"/>
                    <a:pt x="886" y="387"/>
                    <a:pt x="886" y="225"/>
                  </a:cubicBezTo>
                  <a:cubicBezTo>
                    <a:pt x="886" y="187"/>
                    <a:pt x="899" y="150"/>
                    <a:pt x="911" y="125"/>
                  </a:cubicBezTo>
                  <a:cubicBezTo>
                    <a:pt x="824" y="38"/>
                    <a:pt x="699" y="0"/>
                    <a:pt x="574" y="0"/>
                  </a:cubicBezTo>
                  <a:lnTo>
                    <a:pt x="525" y="0"/>
                  </a:lnTo>
                  <a:cubicBezTo>
                    <a:pt x="512" y="150"/>
                    <a:pt x="387" y="275"/>
                    <a:pt x="225" y="275"/>
                  </a:cubicBezTo>
                  <a:cubicBezTo>
                    <a:pt x="188" y="275"/>
                    <a:pt x="138" y="262"/>
                    <a:pt x="101" y="250"/>
                  </a:cubicBezTo>
                  <a:cubicBezTo>
                    <a:pt x="38" y="337"/>
                    <a:pt x="1" y="449"/>
                    <a:pt x="1" y="574"/>
                  </a:cubicBezTo>
                  <a:lnTo>
                    <a:pt x="1" y="636"/>
                  </a:lnTo>
                  <a:cubicBezTo>
                    <a:pt x="150" y="649"/>
                    <a:pt x="275" y="773"/>
                    <a:pt x="275" y="935"/>
                  </a:cubicBezTo>
                  <a:cubicBezTo>
                    <a:pt x="275" y="973"/>
                    <a:pt x="263" y="1023"/>
                    <a:pt x="250" y="1060"/>
                  </a:cubicBezTo>
                  <a:cubicBezTo>
                    <a:pt x="337" y="1123"/>
                    <a:pt x="450" y="1160"/>
                    <a:pt x="574" y="1160"/>
                  </a:cubicBezTo>
                  <a:lnTo>
                    <a:pt x="637" y="1160"/>
                  </a:lnTo>
                  <a:cubicBezTo>
                    <a:pt x="637" y="1023"/>
                    <a:pt x="761" y="898"/>
                    <a:pt x="899" y="8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8"/>
            <p:cNvSpPr/>
            <p:nvPr/>
          </p:nvSpPr>
          <p:spPr>
            <a:xfrm>
              <a:off x="7045815" y="5025452"/>
              <a:ext cx="9412" cy="9462"/>
            </a:xfrm>
            <a:custGeom>
              <a:avLst/>
              <a:gdLst/>
              <a:ahLst/>
              <a:cxnLst/>
              <a:rect l="l" t="t" r="r" b="b"/>
              <a:pathLst>
                <a:path w="188" h="189" extrusionOk="0">
                  <a:moveTo>
                    <a:pt x="101" y="1"/>
                  </a:moveTo>
                  <a:cubicBezTo>
                    <a:pt x="51" y="1"/>
                    <a:pt x="1" y="51"/>
                    <a:pt x="1" y="101"/>
                  </a:cubicBezTo>
                  <a:cubicBezTo>
                    <a:pt x="1" y="151"/>
                    <a:pt x="51" y="188"/>
                    <a:pt x="101" y="188"/>
                  </a:cubicBezTo>
                  <a:cubicBezTo>
                    <a:pt x="138" y="188"/>
                    <a:pt x="188" y="151"/>
                    <a:pt x="188" y="101"/>
                  </a:cubicBezTo>
                  <a:cubicBezTo>
                    <a:pt x="188" y="51"/>
                    <a:pt x="138" y="1"/>
                    <a:pt x="101"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8"/>
            <p:cNvSpPr/>
            <p:nvPr/>
          </p:nvSpPr>
          <p:spPr>
            <a:xfrm>
              <a:off x="7045815" y="5046077"/>
              <a:ext cx="9412" cy="9412"/>
            </a:xfrm>
            <a:custGeom>
              <a:avLst/>
              <a:gdLst/>
              <a:ahLst/>
              <a:cxnLst/>
              <a:rect l="l" t="t" r="r" b="b"/>
              <a:pathLst>
                <a:path w="188" h="188" extrusionOk="0">
                  <a:moveTo>
                    <a:pt x="101" y="1"/>
                  </a:moveTo>
                  <a:cubicBezTo>
                    <a:pt x="51" y="1"/>
                    <a:pt x="1" y="50"/>
                    <a:pt x="1" y="88"/>
                  </a:cubicBezTo>
                  <a:cubicBezTo>
                    <a:pt x="1" y="138"/>
                    <a:pt x="51" y="188"/>
                    <a:pt x="101" y="188"/>
                  </a:cubicBezTo>
                  <a:cubicBezTo>
                    <a:pt x="138" y="188"/>
                    <a:pt x="188" y="138"/>
                    <a:pt x="188" y="88"/>
                  </a:cubicBezTo>
                  <a:cubicBezTo>
                    <a:pt x="188" y="50"/>
                    <a:pt x="138" y="1"/>
                    <a:pt x="101"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8"/>
            <p:cNvSpPr/>
            <p:nvPr/>
          </p:nvSpPr>
          <p:spPr>
            <a:xfrm>
              <a:off x="7052073" y="5035464"/>
              <a:ext cx="9412" cy="10063"/>
            </a:xfrm>
            <a:custGeom>
              <a:avLst/>
              <a:gdLst/>
              <a:ahLst/>
              <a:cxnLst/>
              <a:rect l="l" t="t" r="r" b="b"/>
              <a:pathLst>
                <a:path w="188" h="201" extrusionOk="0">
                  <a:moveTo>
                    <a:pt x="100" y="1"/>
                  </a:moveTo>
                  <a:cubicBezTo>
                    <a:pt x="50" y="1"/>
                    <a:pt x="1" y="50"/>
                    <a:pt x="1" y="100"/>
                  </a:cubicBezTo>
                  <a:cubicBezTo>
                    <a:pt x="1" y="150"/>
                    <a:pt x="50" y="200"/>
                    <a:pt x="100" y="200"/>
                  </a:cubicBezTo>
                  <a:cubicBezTo>
                    <a:pt x="138" y="200"/>
                    <a:pt x="188" y="150"/>
                    <a:pt x="188" y="100"/>
                  </a:cubicBezTo>
                  <a:cubicBezTo>
                    <a:pt x="188" y="50"/>
                    <a:pt x="163" y="13"/>
                    <a:pt x="100"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8"/>
            <p:cNvSpPr/>
            <p:nvPr/>
          </p:nvSpPr>
          <p:spPr>
            <a:xfrm>
              <a:off x="7035202" y="5025452"/>
              <a:ext cx="9412" cy="9462"/>
            </a:xfrm>
            <a:custGeom>
              <a:avLst/>
              <a:gdLst/>
              <a:ahLst/>
              <a:cxnLst/>
              <a:rect l="l" t="t" r="r" b="b"/>
              <a:pathLst>
                <a:path w="188" h="189" extrusionOk="0">
                  <a:moveTo>
                    <a:pt x="88" y="1"/>
                  </a:moveTo>
                  <a:cubicBezTo>
                    <a:pt x="38" y="1"/>
                    <a:pt x="1" y="51"/>
                    <a:pt x="1" y="101"/>
                  </a:cubicBezTo>
                  <a:cubicBezTo>
                    <a:pt x="1" y="151"/>
                    <a:pt x="38" y="188"/>
                    <a:pt x="88" y="188"/>
                  </a:cubicBezTo>
                  <a:cubicBezTo>
                    <a:pt x="138" y="188"/>
                    <a:pt x="188" y="151"/>
                    <a:pt x="188" y="101"/>
                  </a:cubicBezTo>
                  <a:cubicBezTo>
                    <a:pt x="188" y="51"/>
                    <a:pt x="138" y="1"/>
                    <a:pt x="88"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8"/>
            <p:cNvSpPr/>
            <p:nvPr/>
          </p:nvSpPr>
          <p:spPr>
            <a:xfrm>
              <a:off x="7035202" y="5046077"/>
              <a:ext cx="9412" cy="9412"/>
            </a:xfrm>
            <a:custGeom>
              <a:avLst/>
              <a:gdLst/>
              <a:ahLst/>
              <a:cxnLst/>
              <a:rect l="l" t="t" r="r" b="b"/>
              <a:pathLst>
                <a:path w="188" h="188" extrusionOk="0">
                  <a:moveTo>
                    <a:pt x="88" y="1"/>
                  </a:moveTo>
                  <a:cubicBezTo>
                    <a:pt x="38" y="1"/>
                    <a:pt x="1" y="50"/>
                    <a:pt x="1" y="88"/>
                  </a:cubicBezTo>
                  <a:cubicBezTo>
                    <a:pt x="1" y="138"/>
                    <a:pt x="38" y="188"/>
                    <a:pt x="88" y="188"/>
                  </a:cubicBezTo>
                  <a:cubicBezTo>
                    <a:pt x="138" y="188"/>
                    <a:pt x="188" y="138"/>
                    <a:pt x="188" y="88"/>
                  </a:cubicBezTo>
                  <a:cubicBezTo>
                    <a:pt x="188" y="50"/>
                    <a:pt x="138" y="1"/>
                    <a:pt x="88"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8"/>
            <p:cNvSpPr/>
            <p:nvPr/>
          </p:nvSpPr>
          <p:spPr>
            <a:xfrm>
              <a:off x="7028994" y="5035464"/>
              <a:ext cx="9412" cy="10063"/>
            </a:xfrm>
            <a:custGeom>
              <a:avLst/>
              <a:gdLst/>
              <a:ahLst/>
              <a:cxnLst/>
              <a:rect l="l" t="t" r="r" b="b"/>
              <a:pathLst>
                <a:path w="188" h="201" extrusionOk="0">
                  <a:moveTo>
                    <a:pt x="87" y="1"/>
                  </a:moveTo>
                  <a:cubicBezTo>
                    <a:pt x="25" y="13"/>
                    <a:pt x="0" y="50"/>
                    <a:pt x="0" y="100"/>
                  </a:cubicBezTo>
                  <a:cubicBezTo>
                    <a:pt x="0" y="150"/>
                    <a:pt x="38" y="200"/>
                    <a:pt x="87" y="200"/>
                  </a:cubicBezTo>
                  <a:cubicBezTo>
                    <a:pt x="137" y="200"/>
                    <a:pt x="187" y="150"/>
                    <a:pt x="187" y="100"/>
                  </a:cubicBezTo>
                  <a:cubicBezTo>
                    <a:pt x="187" y="50"/>
                    <a:pt x="137" y="1"/>
                    <a:pt x="87" y="1"/>
                  </a:cubicBezTo>
                  <a:close/>
                </a:path>
              </a:pathLst>
            </a:custGeom>
            <a:solidFill>
              <a:srgbClr val="24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8"/>
            <p:cNvSpPr/>
            <p:nvPr/>
          </p:nvSpPr>
          <p:spPr>
            <a:xfrm>
              <a:off x="6205466" y="4955564"/>
              <a:ext cx="11314" cy="31239"/>
            </a:xfrm>
            <a:custGeom>
              <a:avLst/>
              <a:gdLst/>
              <a:ahLst/>
              <a:cxnLst/>
              <a:rect l="l" t="t" r="r" b="b"/>
              <a:pathLst>
                <a:path w="226" h="624" extrusionOk="0">
                  <a:moveTo>
                    <a:pt x="1" y="0"/>
                  </a:moveTo>
                  <a:lnTo>
                    <a:pt x="1" y="624"/>
                  </a:lnTo>
                  <a:lnTo>
                    <a:pt x="225" y="624"/>
                  </a:lnTo>
                  <a:lnTo>
                    <a:pt x="225"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8"/>
            <p:cNvSpPr/>
            <p:nvPr/>
          </p:nvSpPr>
          <p:spPr>
            <a:xfrm>
              <a:off x="6233601" y="4799470"/>
              <a:ext cx="24380" cy="41251"/>
            </a:xfrm>
            <a:custGeom>
              <a:avLst/>
              <a:gdLst/>
              <a:ahLst/>
              <a:cxnLst/>
              <a:rect l="l" t="t" r="r" b="b"/>
              <a:pathLst>
                <a:path w="487" h="824" extrusionOk="0">
                  <a:moveTo>
                    <a:pt x="175" y="0"/>
                  </a:moveTo>
                  <a:cubicBezTo>
                    <a:pt x="112" y="0"/>
                    <a:pt x="0" y="50"/>
                    <a:pt x="0" y="175"/>
                  </a:cubicBezTo>
                  <a:lnTo>
                    <a:pt x="0" y="824"/>
                  </a:lnTo>
                  <a:lnTo>
                    <a:pt x="62" y="824"/>
                  </a:lnTo>
                  <a:lnTo>
                    <a:pt x="62" y="188"/>
                  </a:lnTo>
                  <a:cubicBezTo>
                    <a:pt x="62" y="88"/>
                    <a:pt x="150" y="75"/>
                    <a:pt x="175" y="75"/>
                  </a:cubicBezTo>
                  <a:lnTo>
                    <a:pt x="486" y="75"/>
                  </a:lnTo>
                  <a:lnTo>
                    <a:pt x="486"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8"/>
            <p:cNvSpPr/>
            <p:nvPr/>
          </p:nvSpPr>
          <p:spPr>
            <a:xfrm>
              <a:off x="6228595" y="4811334"/>
              <a:ext cx="8761" cy="34393"/>
            </a:xfrm>
            <a:custGeom>
              <a:avLst/>
              <a:gdLst/>
              <a:ahLst/>
              <a:cxnLst/>
              <a:rect l="l" t="t" r="r" b="b"/>
              <a:pathLst>
                <a:path w="175" h="687" extrusionOk="0">
                  <a:moveTo>
                    <a:pt x="0" y="0"/>
                  </a:moveTo>
                  <a:lnTo>
                    <a:pt x="0" y="686"/>
                  </a:lnTo>
                  <a:lnTo>
                    <a:pt x="175" y="686"/>
                  </a:lnTo>
                  <a:lnTo>
                    <a:pt x="175"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8"/>
            <p:cNvSpPr/>
            <p:nvPr/>
          </p:nvSpPr>
          <p:spPr>
            <a:xfrm>
              <a:off x="6212975" y="4564726"/>
              <a:ext cx="1108234" cy="504480"/>
            </a:xfrm>
            <a:custGeom>
              <a:avLst/>
              <a:gdLst/>
              <a:ahLst/>
              <a:cxnLst/>
              <a:rect l="l" t="t" r="r" b="b"/>
              <a:pathLst>
                <a:path w="22137" h="10077" extrusionOk="0">
                  <a:moveTo>
                    <a:pt x="2183" y="0"/>
                  </a:moveTo>
                  <a:cubicBezTo>
                    <a:pt x="1410" y="0"/>
                    <a:pt x="749" y="636"/>
                    <a:pt x="749" y="1435"/>
                  </a:cubicBezTo>
                  <a:lnTo>
                    <a:pt x="749" y="7071"/>
                  </a:lnTo>
                  <a:lnTo>
                    <a:pt x="749" y="7184"/>
                  </a:lnTo>
                  <a:cubicBezTo>
                    <a:pt x="0" y="7184"/>
                    <a:pt x="75" y="7832"/>
                    <a:pt x="75" y="7832"/>
                  </a:cubicBezTo>
                  <a:lnTo>
                    <a:pt x="75" y="10077"/>
                  </a:lnTo>
                  <a:lnTo>
                    <a:pt x="898" y="10077"/>
                  </a:lnTo>
                  <a:lnTo>
                    <a:pt x="898" y="9478"/>
                  </a:lnTo>
                  <a:cubicBezTo>
                    <a:pt x="898" y="8506"/>
                    <a:pt x="1672" y="7732"/>
                    <a:pt x="2644" y="7732"/>
                  </a:cubicBezTo>
                  <a:cubicBezTo>
                    <a:pt x="3605" y="7732"/>
                    <a:pt x="4390" y="8506"/>
                    <a:pt x="4390" y="9478"/>
                  </a:cubicBezTo>
                  <a:lnTo>
                    <a:pt x="4390" y="9503"/>
                  </a:lnTo>
                  <a:lnTo>
                    <a:pt x="4390" y="10064"/>
                  </a:lnTo>
                  <a:lnTo>
                    <a:pt x="14878" y="10064"/>
                  </a:lnTo>
                  <a:lnTo>
                    <a:pt x="14878" y="9453"/>
                  </a:lnTo>
                  <a:cubicBezTo>
                    <a:pt x="14878" y="8493"/>
                    <a:pt x="15652" y="7707"/>
                    <a:pt x="16624" y="7707"/>
                  </a:cubicBezTo>
                  <a:cubicBezTo>
                    <a:pt x="17585" y="7707"/>
                    <a:pt x="18370" y="8493"/>
                    <a:pt x="18370" y="9453"/>
                  </a:cubicBezTo>
                  <a:lnTo>
                    <a:pt x="18370" y="9491"/>
                  </a:lnTo>
                  <a:lnTo>
                    <a:pt x="18370" y="10052"/>
                  </a:lnTo>
                  <a:lnTo>
                    <a:pt x="22137" y="10052"/>
                  </a:lnTo>
                  <a:lnTo>
                    <a:pt x="22137" y="7146"/>
                  </a:lnTo>
                  <a:lnTo>
                    <a:pt x="22137" y="7046"/>
                  </a:lnTo>
                  <a:lnTo>
                    <a:pt x="22137" y="1435"/>
                  </a:lnTo>
                  <a:lnTo>
                    <a:pt x="22112" y="1435"/>
                  </a:lnTo>
                  <a:cubicBezTo>
                    <a:pt x="22112" y="649"/>
                    <a:pt x="21476" y="0"/>
                    <a:pt x="2067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8"/>
            <p:cNvSpPr/>
            <p:nvPr/>
          </p:nvSpPr>
          <p:spPr>
            <a:xfrm>
              <a:off x="6212375" y="5026703"/>
              <a:ext cx="46858" cy="42503"/>
            </a:xfrm>
            <a:custGeom>
              <a:avLst/>
              <a:gdLst/>
              <a:ahLst/>
              <a:cxnLst/>
              <a:rect l="l" t="t" r="r" b="b"/>
              <a:pathLst>
                <a:path w="936" h="849" extrusionOk="0">
                  <a:moveTo>
                    <a:pt x="200" y="1"/>
                  </a:moveTo>
                  <a:cubicBezTo>
                    <a:pt x="0" y="1"/>
                    <a:pt x="0" y="163"/>
                    <a:pt x="0" y="188"/>
                  </a:cubicBezTo>
                  <a:lnTo>
                    <a:pt x="0" y="849"/>
                  </a:lnTo>
                  <a:lnTo>
                    <a:pt x="935" y="849"/>
                  </a:lnTo>
                  <a:lnTo>
                    <a:pt x="935"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8"/>
            <p:cNvSpPr/>
            <p:nvPr/>
          </p:nvSpPr>
          <p:spPr>
            <a:xfrm>
              <a:off x="6450822" y="5002373"/>
              <a:ext cx="492064" cy="12516"/>
            </a:xfrm>
            <a:custGeom>
              <a:avLst/>
              <a:gdLst/>
              <a:ahLst/>
              <a:cxnLst/>
              <a:rect l="l" t="t" r="r" b="b"/>
              <a:pathLst>
                <a:path w="9829" h="250" extrusionOk="0">
                  <a:moveTo>
                    <a:pt x="1" y="1"/>
                  </a:moveTo>
                  <a:lnTo>
                    <a:pt x="1" y="250"/>
                  </a:lnTo>
                  <a:lnTo>
                    <a:pt x="9828" y="250"/>
                  </a:lnTo>
                  <a:lnTo>
                    <a:pt x="9828"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8"/>
            <p:cNvSpPr/>
            <p:nvPr/>
          </p:nvSpPr>
          <p:spPr>
            <a:xfrm>
              <a:off x="6450822" y="4962423"/>
              <a:ext cx="492064" cy="12516"/>
            </a:xfrm>
            <a:custGeom>
              <a:avLst/>
              <a:gdLst/>
              <a:ahLst/>
              <a:cxnLst/>
              <a:rect l="l" t="t" r="r" b="b"/>
              <a:pathLst>
                <a:path w="9829" h="250" extrusionOk="0">
                  <a:moveTo>
                    <a:pt x="1" y="0"/>
                  </a:moveTo>
                  <a:lnTo>
                    <a:pt x="1" y="250"/>
                  </a:lnTo>
                  <a:lnTo>
                    <a:pt x="9828" y="250"/>
                  </a:lnTo>
                  <a:lnTo>
                    <a:pt x="9828"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8"/>
            <p:cNvSpPr/>
            <p:nvPr/>
          </p:nvSpPr>
          <p:spPr>
            <a:xfrm>
              <a:off x="6296630" y="4715164"/>
              <a:ext cx="975868" cy="12566"/>
            </a:xfrm>
            <a:custGeom>
              <a:avLst/>
              <a:gdLst/>
              <a:ahLst/>
              <a:cxnLst/>
              <a:rect l="l" t="t" r="r" b="b"/>
              <a:pathLst>
                <a:path w="19493" h="251" extrusionOk="0">
                  <a:moveTo>
                    <a:pt x="1" y="1"/>
                  </a:moveTo>
                  <a:lnTo>
                    <a:pt x="1" y="250"/>
                  </a:lnTo>
                  <a:lnTo>
                    <a:pt x="19493" y="250"/>
                  </a:lnTo>
                  <a:lnTo>
                    <a:pt x="19493"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8"/>
            <p:cNvSpPr/>
            <p:nvPr/>
          </p:nvSpPr>
          <p:spPr>
            <a:xfrm>
              <a:off x="6250422" y="4762624"/>
              <a:ext cx="1069535" cy="19424"/>
            </a:xfrm>
            <a:custGeom>
              <a:avLst/>
              <a:gdLst/>
              <a:ahLst/>
              <a:cxnLst/>
              <a:rect l="l" t="t" r="r" b="b"/>
              <a:pathLst>
                <a:path w="21364" h="388" extrusionOk="0">
                  <a:moveTo>
                    <a:pt x="1" y="1"/>
                  </a:moveTo>
                  <a:lnTo>
                    <a:pt x="1" y="387"/>
                  </a:lnTo>
                  <a:lnTo>
                    <a:pt x="21364" y="387"/>
                  </a:lnTo>
                  <a:lnTo>
                    <a:pt x="21364"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8"/>
            <p:cNvSpPr/>
            <p:nvPr/>
          </p:nvSpPr>
          <p:spPr>
            <a:xfrm>
              <a:off x="6300535" y="4600922"/>
              <a:ext cx="136621" cy="91214"/>
            </a:xfrm>
            <a:custGeom>
              <a:avLst/>
              <a:gdLst/>
              <a:ahLst/>
              <a:cxnLst/>
              <a:rect l="l" t="t" r="r" b="b"/>
              <a:pathLst>
                <a:path w="2729" h="1822" extrusionOk="0">
                  <a:moveTo>
                    <a:pt x="783" y="0"/>
                  </a:moveTo>
                  <a:cubicBezTo>
                    <a:pt x="647" y="0"/>
                    <a:pt x="0" y="30"/>
                    <a:pt x="22" y="599"/>
                  </a:cubicBezTo>
                  <a:lnTo>
                    <a:pt x="22" y="1821"/>
                  </a:lnTo>
                  <a:lnTo>
                    <a:pt x="2729" y="1821"/>
                  </a:lnTo>
                  <a:lnTo>
                    <a:pt x="2729" y="1"/>
                  </a:lnTo>
                  <a:lnTo>
                    <a:pt x="808" y="1"/>
                  </a:lnTo>
                  <a:cubicBezTo>
                    <a:pt x="808" y="1"/>
                    <a:pt x="799" y="0"/>
                    <a:pt x="783"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8"/>
            <p:cNvSpPr/>
            <p:nvPr/>
          </p:nvSpPr>
          <p:spPr>
            <a:xfrm>
              <a:off x="6300985" y="4666504"/>
              <a:ext cx="136821" cy="25632"/>
            </a:xfrm>
            <a:custGeom>
              <a:avLst/>
              <a:gdLst/>
              <a:ahLst/>
              <a:cxnLst/>
              <a:rect l="l" t="t" r="r" b="b"/>
              <a:pathLst>
                <a:path w="2733" h="512" extrusionOk="0">
                  <a:moveTo>
                    <a:pt x="1" y="0"/>
                  </a:moveTo>
                  <a:lnTo>
                    <a:pt x="1" y="511"/>
                  </a:lnTo>
                  <a:lnTo>
                    <a:pt x="2732" y="511"/>
                  </a:lnTo>
                  <a:lnTo>
                    <a:pt x="2732"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8"/>
            <p:cNvSpPr/>
            <p:nvPr/>
          </p:nvSpPr>
          <p:spPr>
            <a:xfrm>
              <a:off x="6462687" y="4600922"/>
              <a:ext cx="136821" cy="91815"/>
            </a:xfrm>
            <a:custGeom>
              <a:avLst/>
              <a:gdLst/>
              <a:ahLst/>
              <a:cxnLst/>
              <a:rect l="l" t="t" r="r" b="b"/>
              <a:pathLst>
                <a:path w="2733" h="1834" extrusionOk="0">
                  <a:moveTo>
                    <a:pt x="1" y="1"/>
                  </a:moveTo>
                  <a:lnTo>
                    <a:pt x="1" y="1834"/>
                  </a:lnTo>
                  <a:lnTo>
                    <a:pt x="2732" y="1834"/>
                  </a:lnTo>
                  <a:lnTo>
                    <a:pt x="2732"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8"/>
            <p:cNvSpPr/>
            <p:nvPr/>
          </p:nvSpPr>
          <p:spPr>
            <a:xfrm>
              <a:off x="6462687" y="4666504"/>
              <a:ext cx="136821" cy="25632"/>
            </a:xfrm>
            <a:custGeom>
              <a:avLst/>
              <a:gdLst/>
              <a:ahLst/>
              <a:cxnLst/>
              <a:rect l="l" t="t" r="r" b="b"/>
              <a:pathLst>
                <a:path w="2733" h="512" extrusionOk="0">
                  <a:moveTo>
                    <a:pt x="1" y="0"/>
                  </a:moveTo>
                  <a:lnTo>
                    <a:pt x="1" y="511"/>
                  </a:lnTo>
                  <a:lnTo>
                    <a:pt x="2732" y="511"/>
                  </a:lnTo>
                  <a:lnTo>
                    <a:pt x="2732"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8"/>
            <p:cNvSpPr/>
            <p:nvPr/>
          </p:nvSpPr>
          <p:spPr>
            <a:xfrm>
              <a:off x="6624389" y="4600922"/>
              <a:ext cx="136821" cy="91815"/>
            </a:xfrm>
            <a:custGeom>
              <a:avLst/>
              <a:gdLst/>
              <a:ahLst/>
              <a:cxnLst/>
              <a:rect l="l" t="t" r="r" b="b"/>
              <a:pathLst>
                <a:path w="2733" h="1834" extrusionOk="0">
                  <a:moveTo>
                    <a:pt x="1" y="1"/>
                  </a:moveTo>
                  <a:lnTo>
                    <a:pt x="1" y="1834"/>
                  </a:lnTo>
                  <a:lnTo>
                    <a:pt x="2732" y="1834"/>
                  </a:lnTo>
                  <a:lnTo>
                    <a:pt x="2732"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8"/>
            <p:cNvSpPr/>
            <p:nvPr/>
          </p:nvSpPr>
          <p:spPr>
            <a:xfrm>
              <a:off x="6624389" y="4666504"/>
              <a:ext cx="136821" cy="25632"/>
            </a:xfrm>
            <a:custGeom>
              <a:avLst/>
              <a:gdLst/>
              <a:ahLst/>
              <a:cxnLst/>
              <a:rect l="l" t="t" r="r" b="b"/>
              <a:pathLst>
                <a:path w="2733" h="512" extrusionOk="0">
                  <a:moveTo>
                    <a:pt x="1" y="0"/>
                  </a:moveTo>
                  <a:lnTo>
                    <a:pt x="1" y="511"/>
                  </a:lnTo>
                  <a:lnTo>
                    <a:pt x="2732" y="511"/>
                  </a:lnTo>
                  <a:lnTo>
                    <a:pt x="2732"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8"/>
            <p:cNvSpPr/>
            <p:nvPr/>
          </p:nvSpPr>
          <p:spPr>
            <a:xfrm>
              <a:off x="6786742" y="4600922"/>
              <a:ext cx="136771" cy="91815"/>
            </a:xfrm>
            <a:custGeom>
              <a:avLst/>
              <a:gdLst/>
              <a:ahLst/>
              <a:cxnLst/>
              <a:rect l="l" t="t" r="r" b="b"/>
              <a:pathLst>
                <a:path w="2732" h="1834" extrusionOk="0">
                  <a:moveTo>
                    <a:pt x="0" y="1"/>
                  </a:moveTo>
                  <a:lnTo>
                    <a:pt x="0" y="1834"/>
                  </a:lnTo>
                  <a:lnTo>
                    <a:pt x="2732" y="1834"/>
                  </a:lnTo>
                  <a:lnTo>
                    <a:pt x="2732"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8"/>
            <p:cNvSpPr/>
            <p:nvPr/>
          </p:nvSpPr>
          <p:spPr>
            <a:xfrm>
              <a:off x="6786742" y="4666504"/>
              <a:ext cx="136771" cy="25632"/>
            </a:xfrm>
            <a:custGeom>
              <a:avLst/>
              <a:gdLst/>
              <a:ahLst/>
              <a:cxnLst/>
              <a:rect l="l" t="t" r="r" b="b"/>
              <a:pathLst>
                <a:path w="2732" h="512" extrusionOk="0">
                  <a:moveTo>
                    <a:pt x="0" y="0"/>
                  </a:moveTo>
                  <a:lnTo>
                    <a:pt x="0" y="511"/>
                  </a:lnTo>
                  <a:lnTo>
                    <a:pt x="2732" y="511"/>
                  </a:lnTo>
                  <a:lnTo>
                    <a:pt x="2732"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8"/>
            <p:cNvSpPr/>
            <p:nvPr/>
          </p:nvSpPr>
          <p:spPr>
            <a:xfrm>
              <a:off x="6951547" y="4600922"/>
              <a:ext cx="136771" cy="91815"/>
            </a:xfrm>
            <a:custGeom>
              <a:avLst/>
              <a:gdLst/>
              <a:ahLst/>
              <a:cxnLst/>
              <a:rect l="l" t="t" r="r" b="b"/>
              <a:pathLst>
                <a:path w="2732" h="1834" extrusionOk="0">
                  <a:moveTo>
                    <a:pt x="1" y="1"/>
                  </a:moveTo>
                  <a:lnTo>
                    <a:pt x="1" y="1834"/>
                  </a:lnTo>
                  <a:lnTo>
                    <a:pt x="2732" y="1834"/>
                  </a:lnTo>
                  <a:lnTo>
                    <a:pt x="2732"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8"/>
            <p:cNvSpPr/>
            <p:nvPr/>
          </p:nvSpPr>
          <p:spPr>
            <a:xfrm>
              <a:off x="6951547" y="4666504"/>
              <a:ext cx="136771" cy="25632"/>
            </a:xfrm>
            <a:custGeom>
              <a:avLst/>
              <a:gdLst/>
              <a:ahLst/>
              <a:cxnLst/>
              <a:rect l="l" t="t" r="r" b="b"/>
              <a:pathLst>
                <a:path w="2732" h="512" extrusionOk="0">
                  <a:moveTo>
                    <a:pt x="1" y="0"/>
                  </a:moveTo>
                  <a:lnTo>
                    <a:pt x="1" y="511"/>
                  </a:lnTo>
                  <a:lnTo>
                    <a:pt x="2732" y="511"/>
                  </a:lnTo>
                  <a:lnTo>
                    <a:pt x="2732"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8"/>
            <p:cNvSpPr/>
            <p:nvPr/>
          </p:nvSpPr>
          <p:spPr>
            <a:xfrm>
              <a:off x="7116403" y="4600922"/>
              <a:ext cx="136120" cy="91214"/>
            </a:xfrm>
            <a:custGeom>
              <a:avLst/>
              <a:gdLst/>
              <a:ahLst/>
              <a:cxnLst/>
              <a:rect l="l" t="t" r="r" b="b"/>
              <a:pathLst>
                <a:path w="2719" h="1822" extrusionOk="0">
                  <a:moveTo>
                    <a:pt x="1933" y="0"/>
                  </a:moveTo>
                  <a:cubicBezTo>
                    <a:pt x="1917" y="0"/>
                    <a:pt x="1908" y="1"/>
                    <a:pt x="1908" y="1"/>
                  </a:cubicBezTo>
                  <a:lnTo>
                    <a:pt x="0" y="1"/>
                  </a:lnTo>
                  <a:lnTo>
                    <a:pt x="0" y="1821"/>
                  </a:lnTo>
                  <a:lnTo>
                    <a:pt x="2719" y="1821"/>
                  </a:lnTo>
                  <a:lnTo>
                    <a:pt x="2719" y="599"/>
                  </a:lnTo>
                  <a:cubicBezTo>
                    <a:pt x="2719" y="30"/>
                    <a:pt x="2070" y="0"/>
                    <a:pt x="1933"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8"/>
            <p:cNvSpPr/>
            <p:nvPr/>
          </p:nvSpPr>
          <p:spPr>
            <a:xfrm>
              <a:off x="7116403" y="4666504"/>
              <a:ext cx="136120" cy="25632"/>
            </a:xfrm>
            <a:custGeom>
              <a:avLst/>
              <a:gdLst/>
              <a:ahLst/>
              <a:cxnLst/>
              <a:rect l="l" t="t" r="r" b="b"/>
              <a:pathLst>
                <a:path w="2719" h="512" extrusionOk="0">
                  <a:moveTo>
                    <a:pt x="0" y="0"/>
                  </a:moveTo>
                  <a:lnTo>
                    <a:pt x="0" y="511"/>
                  </a:lnTo>
                  <a:lnTo>
                    <a:pt x="2719" y="511"/>
                  </a:lnTo>
                  <a:lnTo>
                    <a:pt x="2719"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8"/>
            <p:cNvSpPr/>
            <p:nvPr/>
          </p:nvSpPr>
          <p:spPr>
            <a:xfrm>
              <a:off x="6463939" y="4803224"/>
              <a:ext cx="136170" cy="91214"/>
            </a:xfrm>
            <a:custGeom>
              <a:avLst/>
              <a:gdLst/>
              <a:ahLst/>
              <a:cxnLst/>
              <a:rect l="l" t="t" r="r" b="b"/>
              <a:pathLst>
                <a:path w="2720" h="1822" extrusionOk="0">
                  <a:moveTo>
                    <a:pt x="1" y="0"/>
                  </a:moveTo>
                  <a:lnTo>
                    <a:pt x="1" y="1821"/>
                  </a:lnTo>
                  <a:lnTo>
                    <a:pt x="2720" y="1821"/>
                  </a:lnTo>
                  <a:lnTo>
                    <a:pt x="2720"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8"/>
            <p:cNvSpPr/>
            <p:nvPr/>
          </p:nvSpPr>
          <p:spPr>
            <a:xfrm>
              <a:off x="6463939" y="4868155"/>
              <a:ext cx="136170" cy="25632"/>
            </a:xfrm>
            <a:custGeom>
              <a:avLst/>
              <a:gdLst/>
              <a:ahLst/>
              <a:cxnLst/>
              <a:rect l="l" t="t" r="r" b="b"/>
              <a:pathLst>
                <a:path w="2720" h="512" extrusionOk="0">
                  <a:moveTo>
                    <a:pt x="1" y="0"/>
                  </a:moveTo>
                  <a:lnTo>
                    <a:pt x="1" y="512"/>
                  </a:lnTo>
                  <a:lnTo>
                    <a:pt x="2720" y="512"/>
                  </a:lnTo>
                  <a:lnTo>
                    <a:pt x="2720"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8"/>
            <p:cNvSpPr/>
            <p:nvPr/>
          </p:nvSpPr>
          <p:spPr>
            <a:xfrm>
              <a:off x="6626291" y="4803224"/>
              <a:ext cx="136170" cy="91214"/>
            </a:xfrm>
            <a:custGeom>
              <a:avLst/>
              <a:gdLst/>
              <a:ahLst/>
              <a:cxnLst/>
              <a:rect l="l" t="t" r="r" b="b"/>
              <a:pathLst>
                <a:path w="2720" h="1822" extrusionOk="0">
                  <a:moveTo>
                    <a:pt x="0" y="0"/>
                  </a:moveTo>
                  <a:lnTo>
                    <a:pt x="0" y="1821"/>
                  </a:lnTo>
                  <a:lnTo>
                    <a:pt x="2719" y="1821"/>
                  </a:lnTo>
                  <a:lnTo>
                    <a:pt x="2719"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8"/>
            <p:cNvSpPr/>
            <p:nvPr/>
          </p:nvSpPr>
          <p:spPr>
            <a:xfrm>
              <a:off x="6626291" y="4868155"/>
              <a:ext cx="136170" cy="25632"/>
            </a:xfrm>
            <a:custGeom>
              <a:avLst/>
              <a:gdLst/>
              <a:ahLst/>
              <a:cxnLst/>
              <a:rect l="l" t="t" r="r" b="b"/>
              <a:pathLst>
                <a:path w="2720" h="512" extrusionOk="0">
                  <a:moveTo>
                    <a:pt x="0" y="0"/>
                  </a:moveTo>
                  <a:lnTo>
                    <a:pt x="0" y="512"/>
                  </a:lnTo>
                  <a:lnTo>
                    <a:pt x="2719" y="512"/>
                  </a:lnTo>
                  <a:lnTo>
                    <a:pt x="2719"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8"/>
            <p:cNvSpPr/>
            <p:nvPr/>
          </p:nvSpPr>
          <p:spPr>
            <a:xfrm>
              <a:off x="6787342" y="4803224"/>
              <a:ext cx="136821" cy="91214"/>
            </a:xfrm>
            <a:custGeom>
              <a:avLst/>
              <a:gdLst/>
              <a:ahLst/>
              <a:cxnLst/>
              <a:rect l="l" t="t" r="r" b="b"/>
              <a:pathLst>
                <a:path w="2733" h="1822" extrusionOk="0">
                  <a:moveTo>
                    <a:pt x="1" y="0"/>
                  </a:moveTo>
                  <a:lnTo>
                    <a:pt x="1" y="1821"/>
                  </a:lnTo>
                  <a:lnTo>
                    <a:pt x="2732" y="1821"/>
                  </a:lnTo>
                  <a:lnTo>
                    <a:pt x="2732"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8"/>
            <p:cNvSpPr/>
            <p:nvPr/>
          </p:nvSpPr>
          <p:spPr>
            <a:xfrm>
              <a:off x="6787342" y="4868155"/>
              <a:ext cx="136821" cy="25632"/>
            </a:xfrm>
            <a:custGeom>
              <a:avLst/>
              <a:gdLst/>
              <a:ahLst/>
              <a:cxnLst/>
              <a:rect l="l" t="t" r="r" b="b"/>
              <a:pathLst>
                <a:path w="2733" h="512" extrusionOk="0">
                  <a:moveTo>
                    <a:pt x="1" y="0"/>
                  </a:moveTo>
                  <a:lnTo>
                    <a:pt x="1" y="512"/>
                  </a:lnTo>
                  <a:lnTo>
                    <a:pt x="2732" y="512"/>
                  </a:lnTo>
                  <a:lnTo>
                    <a:pt x="2732"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8"/>
            <p:cNvSpPr/>
            <p:nvPr/>
          </p:nvSpPr>
          <p:spPr>
            <a:xfrm>
              <a:off x="6952198" y="4803224"/>
              <a:ext cx="136771" cy="91214"/>
            </a:xfrm>
            <a:custGeom>
              <a:avLst/>
              <a:gdLst/>
              <a:ahLst/>
              <a:cxnLst/>
              <a:rect l="l" t="t" r="r" b="b"/>
              <a:pathLst>
                <a:path w="2732" h="1822" extrusionOk="0">
                  <a:moveTo>
                    <a:pt x="0" y="0"/>
                  </a:moveTo>
                  <a:lnTo>
                    <a:pt x="0" y="1821"/>
                  </a:lnTo>
                  <a:lnTo>
                    <a:pt x="2731" y="1821"/>
                  </a:lnTo>
                  <a:lnTo>
                    <a:pt x="2731" y="0"/>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8"/>
            <p:cNvSpPr/>
            <p:nvPr/>
          </p:nvSpPr>
          <p:spPr>
            <a:xfrm>
              <a:off x="6952198" y="4868155"/>
              <a:ext cx="136771" cy="25632"/>
            </a:xfrm>
            <a:custGeom>
              <a:avLst/>
              <a:gdLst/>
              <a:ahLst/>
              <a:cxnLst/>
              <a:rect l="l" t="t" r="r" b="b"/>
              <a:pathLst>
                <a:path w="2732" h="512" extrusionOk="0">
                  <a:moveTo>
                    <a:pt x="0" y="0"/>
                  </a:moveTo>
                  <a:lnTo>
                    <a:pt x="0" y="512"/>
                  </a:lnTo>
                  <a:lnTo>
                    <a:pt x="2731" y="512"/>
                  </a:lnTo>
                  <a:lnTo>
                    <a:pt x="2731"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8"/>
            <p:cNvSpPr/>
            <p:nvPr/>
          </p:nvSpPr>
          <p:spPr>
            <a:xfrm>
              <a:off x="6285416" y="4802573"/>
              <a:ext cx="152390" cy="115544"/>
            </a:xfrm>
            <a:custGeom>
              <a:avLst/>
              <a:gdLst/>
              <a:ahLst/>
              <a:cxnLst/>
              <a:rect l="l" t="t" r="r" b="b"/>
              <a:pathLst>
                <a:path w="3044" h="2308" extrusionOk="0">
                  <a:moveTo>
                    <a:pt x="0" y="1"/>
                  </a:moveTo>
                  <a:lnTo>
                    <a:pt x="0" y="2308"/>
                  </a:lnTo>
                  <a:lnTo>
                    <a:pt x="3043" y="2308"/>
                  </a:lnTo>
                  <a:lnTo>
                    <a:pt x="3043"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8"/>
            <p:cNvSpPr/>
            <p:nvPr/>
          </p:nvSpPr>
          <p:spPr>
            <a:xfrm>
              <a:off x="6285416" y="4891234"/>
              <a:ext cx="152390" cy="25682"/>
            </a:xfrm>
            <a:custGeom>
              <a:avLst/>
              <a:gdLst/>
              <a:ahLst/>
              <a:cxnLst/>
              <a:rect l="l" t="t" r="r" b="b"/>
              <a:pathLst>
                <a:path w="3044" h="513" extrusionOk="0">
                  <a:moveTo>
                    <a:pt x="0" y="1"/>
                  </a:moveTo>
                  <a:lnTo>
                    <a:pt x="0" y="512"/>
                  </a:lnTo>
                  <a:lnTo>
                    <a:pt x="3043" y="512"/>
                  </a:lnTo>
                  <a:lnTo>
                    <a:pt x="3043"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8"/>
            <p:cNvSpPr/>
            <p:nvPr/>
          </p:nvSpPr>
          <p:spPr>
            <a:xfrm>
              <a:off x="7147592" y="4802573"/>
              <a:ext cx="124906" cy="221727"/>
            </a:xfrm>
            <a:custGeom>
              <a:avLst/>
              <a:gdLst/>
              <a:ahLst/>
              <a:cxnLst/>
              <a:rect l="l" t="t" r="r" b="b"/>
              <a:pathLst>
                <a:path w="2495" h="4429" extrusionOk="0">
                  <a:moveTo>
                    <a:pt x="1" y="1"/>
                  </a:moveTo>
                  <a:lnTo>
                    <a:pt x="1" y="4428"/>
                  </a:lnTo>
                  <a:lnTo>
                    <a:pt x="2495" y="4428"/>
                  </a:lnTo>
                  <a:lnTo>
                    <a:pt x="2495" y="1"/>
                  </a:ln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8"/>
            <p:cNvSpPr/>
            <p:nvPr/>
          </p:nvSpPr>
          <p:spPr>
            <a:xfrm>
              <a:off x="7147592" y="4997367"/>
              <a:ext cx="124906" cy="25682"/>
            </a:xfrm>
            <a:custGeom>
              <a:avLst/>
              <a:gdLst/>
              <a:ahLst/>
              <a:cxnLst/>
              <a:rect l="l" t="t" r="r" b="b"/>
              <a:pathLst>
                <a:path w="2495" h="513" extrusionOk="0">
                  <a:moveTo>
                    <a:pt x="1" y="1"/>
                  </a:moveTo>
                  <a:lnTo>
                    <a:pt x="1" y="512"/>
                  </a:lnTo>
                  <a:lnTo>
                    <a:pt x="2495" y="512"/>
                  </a:lnTo>
                  <a:lnTo>
                    <a:pt x="249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8"/>
            <p:cNvSpPr/>
            <p:nvPr/>
          </p:nvSpPr>
          <p:spPr>
            <a:xfrm>
              <a:off x="2882167" y="4639620"/>
              <a:ext cx="167359" cy="428986"/>
            </a:xfrm>
            <a:custGeom>
              <a:avLst/>
              <a:gdLst/>
              <a:ahLst/>
              <a:cxnLst/>
              <a:rect l="l" t="t" r="r" b="b"/>
              <a:pathLst>
                <a:path w="3343" h="8569" extrusionOk="0">
                  <a:moveTo>
                    <a:pt x="0" y="1"/>
                  </a:moveTo>
                  <a:lnTo>
                    <a:pt x="38" y="8568"/>
                  </a:lnTo>
                  <a:lnTo>
                    <a:pt x="3342" y="8568"/>
                  </a:lnTo>
                  <a:lnTo>
                    <a:pt x="3342"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8"/>
            <p:cNvSpPr/>
            <p:nvPr/>
          </p:nvSpPr>
          <p:spPr>
            <a:xfrm>
              <a:off x="2879013" y="5039219"/>
              <a:ext cx="176771" cy="16921"/>
            </a:xfrm>
            <a:custGeom>
              <a:avLst/>
              <a:gdLst/>
              <a:ahLst/>
              <a:cxnLst/>
              <a:rect l="l" t="t" r="r" b="b"/>
              <a:pathLst>
                <a:path w="3531" h="338" extrusionOk="0">
                  <a:moveTo>
                    <a:pt x="3530" y="0"/>
                  </a:moveTo>
                  <a:lnTo>
                    <a:pt x="1" y="13"/>
                  </a:lnTo>
                  <a:lnTo>
                    <a:pt x="1" y="337"/>
                  </a:lnTo>
                  <a:lnTo>
                    <a:pt x="3530" y="337"/>
                  </a:lnTo>
                  <a:lnTo>
                    <a:pt x="3530"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8"/>
            <p:cNvSpPr/>
            <p:nvPr/>
          </p:nvSpPr>
          <p:spPr>
            <a:xfrm>
              <a:off x="2882167" y="4644025"/>
              <a:ext cx="167359" cy="8761"/>
            </a:xfrm>
            <a:custGeom>
              <a:avLst/>
              <a:gdLst/>
              <a:ahLst/>
              <a:cxnLst/>
              <a:rect l="l" t="t" r="r" b="b"/>
              <a:pathLst>
                <a:path w="3343" h="175" extrusionOk="0">
                  <a:moveTo>
                    <a:pt x="0" y="0"/>
                  </a:moveTo>
                  <a:lnTo>
                    <a:pt x="25" y="175"/>
                  </a:lnTo>
                  <a:lnTo>
                    <a:pt x="3342" y="162"/>
                  </a:lnTo>
                  <a:lnTo>
                    <a:pt x="3342"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8"/>
            <p:cNvSpPr/>
            <p:nvPr/>
          </p:nvSpPr>
          <p:spPr>
            <a:xfrm>
              <a:off x="2883419" y="4703950"/>
              <a:ext cx="166107" cy="8761"/>
            </a:xfrm>
            <a:custGeom>
              <a:avLst/>
              <a:gdLst/>
              <a:ahLst/>
              <a:cxnLst/>
              <a:rect l="l" t="t" r="r" b="b"/>
              <a:pathLst>
                <a:path w="3318" h="175" extrusionOk="0">
                  <a:moveTo>
                    <a:pt x="0" y="0"/>
                  </a:moveTo>
                  <a:lnTo>
                    <a:pt x="0" y="175"/>
                  </a:lnTo>
                  <a:lnTo>
                    <a:pt x="3317" y="175"/>
                  </a:lnTo>
                  <a:lnTo>
                    <a:pt x="331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8"/>
            <p:cNvSpPr/>
            <p:nvPr/>
          </p:nvSpPr>
          <p:spPr>
            <a:xfrm>
              <a:off x="2865296" y="4594664"/>
              <a:ext cx="201101" cy="49412"/>
            </a:xfrm>
            <a:custGeom>
              <a:avLst/>
              <a:gdLst/>
              <a:ahLst/>
              <a:cxnLst/>
              <a:rect l="l" t="t" r="r" b="b"/>
              <a:pathLst>
                <a:path w="4017" h="987" extrusionOk="0">
                  <a:moveTo>
                    <a:pt x="2052" y="1"/>
                  </a:moveTo>
                  <a:cubicBezTo>
                    <a:pt x="2038" y="1"/>
                    <a:pt x="2023" y="1"/>
                    <a:pt x="2008" y="1"/>
                  </a:cubicBezTo>
                  <a:cubicBezTo>
                    <a:pt x="1994" y="1"/>
                    <a:pt x="1979" y="1"/>
                    <a:pt x="1965" y="1"/>
                  </a:cubicBezTo>
                  <a:cubicBezTo>
                    <a:pt x="563" y="1"/>
                    <a:pt x="1" y="600"/>
                    <a:pt x="1" y="600"/>
                  </a:cubicBezTo>
                  <a:lnTo>
                    <a:pt x="1" y="986"/>
                  </a:lnTo>
                  <a:lnTo>
                    <a:pt x="4016" y="986"/>
                  </a:lnTo>
                  <a:lnTo>
                    <a:pt x="4016" y="587"/>
                  </a:lnTo>
                  <a:cubicBezTo>
                    <a:pt x="4016" y="587"/>
                    <a:pt x="3454" y="1"/>
                    <a:pt x="205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8"/>
            <p:cNvSpPr/>
            <p:nvPr/>
          </p:nvSpPr>
          <p:spPr>
            <a:xfrm>
              <a:off x="2880916" y="4603425"/>
              <a:ext cx="169862" cy="33141"/>
            </a:xfrm>
            <a:custGeom>
              <a:avLst/>
              <a:gdLst/>
              <a:ahLst/>
              <a:cxnLst/>
              <a:rect l="l" t="t" r="r" b="b"/>
              <a:pathLst>
                <a:path w="3393" h="662" extrusionOk="0">
                  <a:moveTo>
                    <a:pt x="1752" y="0"/>
                  </a:moveTo>
                  <a:cubicBezTo>
                    <a:pt x="1734" y="0"/>
                    <a:pt x="1715" y="0"/>
                    <a:pt x="1696" y="1"/>
                  </a:cubicBezTo>
                  <a:cubicBezTo>
                    <a:pt x="474" y="1"/>
                    <a:pt x="0" y="412"/>
                    <a:pt x="0" y="412"/>
                  </a:cubicBezTo>
                  <a:lnTo>
                    <a:pt x="0" y="662"/>
                  </a:lnTo>
                  <a:lnTo>
                    <a:pt x="3392" y="662"/>
                  </a:lnTo>
                  <a:lnTo>
                    <a:pt x="3392" y="412"/>
                  </a:lnTo>
                  <a:cubicBezTo>
                    <a:pt x="3392" y="388"/>
                    <a:pt x="2933" y="0"/>
                    <a:pt x="1752"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8"/>
            <p:cNvSpPr/>
            <p:nvPr/>
          </p:nvSpPr>
          <p:spPr>
            <a:xfrm>
              <a:off x="2872155" y="5049181"/>
              <a:ext cx="189837" cy="19424"/>
            </a:xfrm>
            <a:custGeom>
              <a:avLst/>
              <a:gdLst/>
              <a:ahLst/>
              <a:cxnLst/>
              <a:rect l="l" t="t" r="r" b="b"/>
              <a:pathLst>
                <a:path w="3792" h="388" extrusionOk="0">
                  <a:moveTo>
                    <a:pt x="3792" y="1"/>
                  </a:moveTo>
                  <a:lnTo>
                    <a:pt x="1" y="13"/>
                  </a:lnTo>
                  <a:lnTo>
                    <a:pt x="1" y="387"/>
                  </a:lnTo>
                  <a:lnTo>
                    <a:pt x="3792" y="387"/>
                  </a:lnTo>
                  <a:lnTo>
                    <a:pt x="3792" y="1"/>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8"/>
            <p:cNvSpPr/>
            <p:nvPr/>
          </p:nvSpPr>
          <p:spPr>
            <a:xfrm>
              <a:off x="2905897" y="4666504"/>
              <a:ext cx="119900" cy="23780"/>
            </a:xfrm>
            <a:custGeom>
              <a:avLst/>
              <a:gdLst/>
              <a:ahLst/>
              <a:cxnLst/>
              <a:rect l="l" t="t" r="r" b="b"/>
              <a:pathLst>
                <a:path w="2395" h="475" extrusionOk="0">
                  <a:moveTo>
                    <a:pt x="2395" y="0"/>
                  </a:moveTo>
                  <a:lnTo>
                    <a:pt x="0" y="13"/>
                  </a:lnTo>
                  <a:lnTo>
                    <a:pt x="0" y="474"/>
                  </a:lnTo>
                  <a:lnTo>
                    <a:pt x="2395" y="462"/>
                  </a:lnTo>
                  <a:lnTo>
                    <a:pt x="2395"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8"/>
            <p:cNvSpPr/>
            <p:nvPr/>
          </p:nvSpPr>
          <p:spPr>
            <a:xfrm>
              <a:off x="2912104" y="4672111"/>
              <a:ext cx="10063" cy="13166"/>
            </a:xfrm>
            <a:custGeom>
              <a:avLst/>
              <a:gdLst/>
              <a:ahLst/>
              <a:cxnLst/>
              <a:rect l="l" t="t" r="r" b="b"/>
              <a:pathLst>
                <a:path w="201" h="263" extrusionOk="0">
                  <a:moveTo>
                    <a:pt x="1" y="0"/>
                  </a:moveTo>
                  <a:lnTo>
                    <a:pt x="1" y="63"/>
                  </a:lnTo>
                  <a:lnTo>
                    <a:pt x="13" y="63"/>
                  </a:lnTo>
                  <a:cubicBezTo>
                    <a:pt x="13" y="38"/>
                    <a:pt x="26" y="13"/>
                    <a:pt x="63" y="13"/>
                  </a:cubicBezTo>
                  <a:lnTo>
                    <a:pt x="76" y="13"/>
                  </a:lnTo>
                  <a:lnTo>
                    <a:pt x="76" y="225"/>
                  </a:lnTo>
                  <a:cubicBezTo>
                    <a:pt x="76" y="237"/>
                    <a:pt x="76" y="250"/>
                    <a:pt x="38" y="250"/>
                  </a:cubicBezTo>
                  <a:lnTo>
                    <a:pt x="38" y="262"/>
                  </a:lnTo>
                  <a:lnTo>
                    <a:pt x="138" y="262"/>
                  </a:lnTo>
                  <a:lnTo>
                    <a:pt x="138" y="250"/>
                  </a:lnTo>
                  <a:cubicBezTo>
                    <a:pt x="113" y="250"/>
                    <a:pt x="113" y="250"/>
                    <a:pt x="113" y="225"/>
                  </a:cubicBezTo>
                  <a:lnTo>
                    <a:pt x="113" y="13"/>
                  </a:lnTo>
                  <a:lnTo>
                    <a:pt x="138" y="13"/>
                  </a:lnTo>
                  <a:cubicBezTo>
                    <a:pt x="175" y="13"/>
                    <a:pt x="188" y="38"/>
                    <a:pt x="188" y="63"/>
                  </a:cubicBezTo>
                  <a:lnTo>
                    <a:pt x="200" y="63"/>
                  </a:lnTo>
                  <a:cubicBezTo>
                    <a:pt x="200" y="50"/>
                    <a:pt x="200" y="38"/>
                    <a:pt x="1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8"/>
            <p:cNvSpPr/>
            <p:nvPr/>
          </p:nvSpPr>
          <p:spPr>
            <a:xfrm>
              <a:off x="2923969" y="4672711"/>
              <a:ext cx="9412" cy="12566"/>
            </a:xfrm>
            <a:custGeom>
              <a:avLst/>
              <a:gdLst/>
              <a:ahLst/>
              <a:cxnLst/>
              <a:rect l="l" t="t" r="r" b="b"/>
              <a:pathLst>
                <a:path w="188" h="251" extrusionOk="0">
                  <a:moveTo>
                    <a:pt x="188" y="188"/>
                  </a:moveTo>
                  <a:cubicBezTo>
                    <a:pt x="163" y="188"/>
                    <a:pt x="163" y="188"/>
                    <a:pt x="186" y="200"/>
                  </a:cubicBezTo>
                  <a:lnTo>
                    <a:pt x="186" y="200"/>
                  </a:lnTo>
                  <a:cubicBezTo>
                    <a:pt x="187" y="196"/>
                    <a:pt x="188" y="192"/>
                    <a:pt x="188" y="188"/>
                  </a:cubicBezTo>
                  <a:close/>
                  <a:moveTo>
                    <a:pt x="186" y="200"/>
                  </a:moveTo>
                  <a:cubicBezTo>
                    <a:pt x="186" y="202"/>
                    <a:pt x="185" y="204"/>
                    <a:pt x="184" y="206"/>
                  </a:cubicBezTo>
                  <a:lnTo>
                    <a:pt x="184" y="206"/>
                  </a:lnTo>
                  <a:cubicBezTo>
                    <a:pt x="185" y="204"/>
                    <a:pt x="187" y="202"/>
                    <a:pt x="188" y="200"/>
                  </a:cubicBezTo>
                  <a:cubicBezTo>
                    <a:pt x="187" y="200"/>
                    <a:pt x="187" y="200"/>
                    <a:pt x="186" y="200"/>
                  </a:cubicBezTo>
                  <a:close/>
                  <a:moveTo>
                    <a:pt x="1" y="1"/>
                  </a:moveTo>
                  <a:lnTo>
                    <a:pt x="1" y="26"/>
                  </a:lnTo>
                  <a:cubicBezTo>
                    <a:pt x="26" y="26"/>
                    <a:pt x="26" y="26"/>
                    <a:pt x="26" y="51"/>
                  </a:cubicBezTo>
                  <a:lnTo>
                    <a:pt x="26" y="213"/>
                  </a:lnTo>
                  <a:cubicBezTo>
                    <a:pt x="26" y="238"/>
                    <a:pt x="13" y="238"/>
                    <a:pt x="1" y="238"/>
                  </a:cubicBezTo>
                  <a:lnTo>
                    <a:pt x="1" y="250"/>
                  </a:lnTo>
                  <a:lnTo>
                    <a:pt x="101" y="250"/>
                  </a:lnTo>
                  <a:cubicBezTo>
                    <a:pt x="76" y="250"/>
                    <a:pt x="76" y="250"/>
                    <a:pt x="76" y="225"/>
                  </a:cubicBezTo>
                  <a:lnTo>
                    <a:pt x="76" y="163"/>
                  </a:lnTo>
                  <a:lnTo>
                    <a:pt x="101" y="163"/>
                  </a:lnTo>
                  <a:cubicBezTo>
                    <a:pt x="138" y="163"/>
                    <a:pt x="150" y="163"/>
                    <a:pt x="150" y="188"/>
                  </a:cubicBezTo>
                  <a:lnTo>
                    <a:pt x="163" y="188"/>
                  </a:lnTo>
                  <a:lnTo>
                    <a:pt x="163" y="138"/>
                  </a:lnTo>
                  <a:lnTo>
                    <a:pt x="163" y="101"/>
                  </a:lnTo>
                  <a:lnTo>
                    <a:pt x="150" y="101"/>
                  </a:lnTo>
                  <a:cubicBezTo>
                    <a:pt x="150" y="126"/>
                    <a:pt x="138" y="126"/>
                    <a:pt x="101" y="126"/>
                  </a:cubicBezTo>
                  <a:lnTo>
                    <a:pt x="76" y="126"/>
                  </a:lnTo>
                  <a:lnTo>
                    <a:pt x="76" y="13"/>
                  </a:lnTo>
                  <a:lnTo>
                    <a:pt x="101" y="13"/>
                  </a:lnTo>
                  <a:cubicBezTo>
                    <a:pt x="150" y="13"/>
                    <a:pt x="163" y="38"/>
                    <a:pt x="163" y="63"/>
                  </a:cubicBezTo>
                  <a:lnTo>
                    <a:pt x="188" y="63"/>
                  </a:lnTo>
                  <a:cubicBezTo>
                    <a:pt x="163" y="51"/>
                    <a:pt x="163" y="26"/>
                    <a:pt x="163" y="1"/>
                  </a:cubicBezTo>
                  <a:close/>
                  <a:moveTo>
                    <a:pt x="184" y="206"/>
                  </a:moveTo>
                  <a:cubicBezTo>
                    <a:pt x="163" y="239"/>
                    <a:pt x="160" y="250"/>
                    <a:pt x="101" y="250"/>
                  </a:cubicBezTo>
                  <a:lnTo>
                    <a:pt x="163" y="250"/>
                  </a:lnTo>
                  <a:cubicBezTo>
                    <a:pt x="163" y="241"/>
                    <a:pt x="177" y="224"/>
                    <a:pt x="184" y="206"/>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8"/>
            <p:cNvSpPr/>
            <p:nvPr/>
          </p:nvSpPr>
          <p:spPr>
            <a:xfrm>
              <a:off x="2934583" y="4673963"/>
              <a:ext cx="9412" cy="12566"/>
            </a:xfrm>
            <a:custGeom>
              <a:avLst/>
              <a:gdLst/>
              <a:ahLst/>
              <a:cxnLst/>
              <a:rect l="l" t="t" r="r" b="b"/>
              <a:pathLst>
                <a:path w="188" h="251" extrusionOk="0">
                  <a:moveTo>
                    <a:pt x="1" y="1"/>
                  </a:moveTo>
                  <a:lnTo>
                    <a:pt x="1" y="13"/>
                  </a:lnTo>
                  <a:cubicBezTo>
                    <a:pt x="38" y="13"/>
                    <a:pt x="38" y="13"/>
                    <a:pt x="38" y="38"/>
                  </a:cubicBezTo>
                  <a:lnTo>
                    <a:pt x="38" y="200"/>
                  </a:lnTo>
                  <a:cubicBezTo>
                    <a:pt x="38" y="213"/>
                    <a:pt x="13" y="225"/>
                    <a:pt x="1" y="225"/>
                  </a:cubicBezTo>
                  <a:lnTo>
                    <a:pt x="1" y="250"/>
                  </a:lnTo>
                  <a:lnTo>
                    <a:pt x="175" y="250"/>
                  </a:lnTo>
                  <a:cubicBezTo>
                    <a:pt x="175" y="225"/>
                    <a:pt x="188" y="200"/>
                    <a:pt x="188" y="188"/>
                  </a:cubicBezTo>
                  <a:cubicBezTo>
                    <a:pt x="188" y="163"/>
                    <a:pt x="188" y="163"/>
                    <a:pt x="175" y="163"/>
                  </a:cubicBezTo>
                  <a:cubicBezTo>
                    <a:pt x="175" y="200"/>
                    <a:pt x="163" y="213"/>
                    <a:pt x="113" y="213"/>
                  </a:cubicBezTo>
                  <a:cubicBezTo>
                    <a:pt x="76" y="213"/>
                    <a:pt x="63" y="213"/>
                    <a:pt x="63" y="200"/>
                  </a:cubicBezTo>
                  <a:lnTo>
                    <a:pt x="63" y="38"/>
                  </a:lnTo>
                  <a:cubicBezTo>
                    <a:pt x="63" y="26"/>
                    <a:pt x="76" y="13"/>
                    <a:pt x="101" y="13"/>
                  </a:cubicBezTo>
                  <a:lnTo>
                    <a:pt x="10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8"/>
            <p:cNvSpPr/>
            <p:nvPr/>
          </p:nvSpPr>
          <p:spPr>
            <a:xfrm>
              <a:off x="2945847" y="4672711"/>
              <a:ext cx="9412" cy="12566"/>
            </a:xfrm>
            <a:custGeom>
              <a:avLst/>
              <a:gdLst/>
              <a:ahLst/>
              <a:cxnLst/>
              <a:rect l="l" t="t" r="r" b="b"/>
              <a:pathLst>
                <a:path w="188" h="251" extrusionOk="0">
                  <a:moveTo>
                    <a:pt x="187" y="188"/>
                  </a:moveTo>
                  <a:cubicBezTo>
                    <a:pt x="187" y="194"/>
                    <a:pt x="186" y="200"/>
                    <a:pt x="184" y="206"/>
                  </a:cubicBezTo>
                  <a:lnTo>
                    <a:pt x="184" y="206"/>
                  </a:lnTo>
                  <a:cubicBezTo>
                    <a:pt x="185" y="204"/>
                    <a:pt x="186" y="202"/>
                    <a:pt x="187" y="200"/>
                  </a:cubicBezTo>
                  <a:lnTo>
                    <a:pt x="187" y="188"/>
                  </a:lnTo>
                  <a:close/>
                  <a:moveTo>
                    <a:pt x="0" y="1"/>
                  </a:moveTo>
                  <a:lnTo>
                    <a:pt x="0" y="26"/>
                  </a:lnTo>
                  <a:cubicBezTo>
                    <a:pt x="25" y="26"/>
                    <a:pt x="25" y="26"/>
                    <a:pt x="25" y="51"/>
                  </a:cubicBezTo>
                  <a:lnTo>
                    <a:pt x="25" y="213"/>
                  </a:lnTo>
                  <a:cubicBezTo>
                    <a:pt x="25" y="225"/>
                    <a:pt x="13" y="238"/>
                    <a:pt x="0" y="238"/>
                  </a:cubicBezTo>
                  <a:lnTo>
                    <a:pt x="0" y="250"/>
                  </a:lnTo>
                  <a:lnTo>
                    <a:pt x="100" y="250"/>
                  </a:lnTo>
                  <a:cubicBezTo>
                    <a:pt x="75" y="250"/>
                    <a:pt x="75" y="250"/>
                    <a:pt x="75" y="225"/>
                  </a:cubicBezTo>
                  <a:lnTo>
                    <a:pt x="75" y="163"/>
                  </a:lnTo>
                  <a:lnTo>
                    <a:pt x="100" y="163"/>
                  </a:lnTo>
                  <a:cubicBezTo>
                    <a:pt x="137" y="163"/>
                    <a:pt x="150" y="163"/>
                    <a:pt x="150" y="188"/>
                  </a:cubicBezTo>
                  <a:lnTo>
                    <a:pt x="162" y="188"/>
                  </a:lnTo>
                  <a:lnTo>
                    <a:pt x="162" y="138"/>
                  </a:lnTo>
                  <a:lnTo>
                    <a:pt x="162" y="101"/>
                  </a:lnTo>
                  <a:lnTo>
                    <a:pt x="150" y="101"/>
                  </a:lnTo>
                  <a:cubicBezTo>
                    <a:pt x="150" y="126"/>
                    <a:pt x="137" y="126"/>
                    <a:pt x="100" y="126"/>
                  </a:cubicBezTo>
                  <a:lnTo>
                    <a:pt x="75" y="126"/>
                  </a:lnTo>
                  <a:lnTo>
                    <a:pt x="75" y="13"/>
                  </a:lnTo>
                  <a:lnTo>
                    <a:pt x="100" y="13"/>
                  </a:lnTo>
                  <a:cubicBezTo>
                    <a:pt x="150" y="13"/>
                    <a:pt x="162" y="38"/>
                    <a:pt x="162" y="63"/>
                  </a:cubicBezTo>
                  <a:lnTo>
                    <a:pt x="187" y="63"/>
                  </a:lnTo>
                  <a:cubicBezTo>
                    <a:pt x="162" y="51"/>
                    <a:pt x="162" y="26"/>
                    <a:pt x="162" y="1"/>
                  </a:cubicBezTo>
                  <a:close/>
                  <a:moveTo>
                    <a:pt x="184" y="206"/>
                  </a:moveTo>
                  <a:cubicBezTo>
                    <a:pt x="162" y="239"/>
                    <a:pt x="159" y="250"/>
                    <a:pt x="100" y="250"/>
                  </a:cubicBezTo>
                  <a:lnTo>
                    <a:pt x="162" y="250"/>
                  </a:lnTo>
                  <a:cubicBezTo>
                    <a:pt x="162" y="241"/>
                    <a:pt x="177" y="224"/>
                    <a:pt x="184" y="206"/>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8"/>
            <p:cNvSpPr/>
            <p:nvPr/>
          </p:nvSpPr>
          <p:spPr>
            <a:xfrm>
              <a:off x="2956460" y="4673212"/>
              <a:ext cx="10013" cy="13317"/>
            </a:xfrm>
            <a:custGeom>
              <a:avLst/>
              <a:gdLst/>
              <a:ahLst/>
              <a:cxnLst/>
              <a:rect l="l" t="t" r="r" b="b"/>
              <a:pathLst>
                <a:path w="200" h="266" extrusionOk="0">
                  <a:moveTo>
                    <a:pt x="154" y="0"/>
                  </a:moveTo>
                  <a:cubicBezTo>
                    <a:pt x="140" y="0"/>
                    <a:pt x="122" y="5"/>
                    <a:pt x="100" y="16"/>
                  </a:cubicBezTo>
                  <a:lnTo>
                    <a:pt x="75" y="16"/>
                  </a:lnTo>
                  <a:cubicBezTo>
                    <a:pt x="125" y="16"/>
                    <a:pt x="137" y="28"/>
                    <a:pt x="137" y="78"/>
                  </a:cubicBezTo>
                  <a:cubicBezTo>
                    <a:pt x="137" y="116"/>
                    <a:pt x="125" y="140"/>
                    <a:pt x="100" y="140"/>
                  </a:cubicBezTo>
                  <a:lnTo>
                    <a:pt x="75" y="140"/>
                  </a:lnTo>
                  <a:lnTo>
                    <a:pt x="75" y="153"/>
                  </a:lnTo>
                  <a:lnTo>
                    <a:pt x="113" y="153"/>
                  </a:lnTo>
                  <a:cubicBezTo>
                    <a:pt x="175" y="153"/>
                    <a:pt x="200" y="103"/>
                    <a:pt x="200" y="53"/>
                  </a:cubicBezTo>
                  <a:cubicBezTo>
                    <a:pt x="200" y="27"/>
                    <a:pt x="187" y="0"/>
                    <a:pt x="154" y="0"/>
                  </a:cubicBezTo>
                  <a:close/>
                  <a:moveTo>
                    <a:pt x="0" y="16"/>
                  </a:moveTo>
                  <a:lnTo>
                    <a:pt x="0" y="28"/>
                  </a:lnTo>
                  <a:cubicBezTo>
                    <a:pt x="38" y="28"/>
                    <a:pt x="38" y="28"/>
                    <a:pt x="38" y="53"/>
                  </a:cubicBezTo>
                  <a:lnTo>
                    <a:pt x="38" y="215"/>
                  </a:lnTo>
                  <a:cubicBezTo>
                    <a:pt x="38" y="240"/>
                    <a:pt x="13" y="240"/>
                    <a:pt x="0" y="240"/>
                  </a:cubicBezTo>
                  <a:lnTo>
                    <a:pt x="0" y="265"/>
                  </a:lnTo>
                  <a:lnTo>
                    <a:pt x="100" y="265"/>
                  </a:lnTo>
                  <a:lnTo>
                    <a:pt x="100" y="240"/>
                  </a:lnTo>
                  <a:cubicBezTo>
                    <a:pt x="75" y="240"/>
                    <a:pt x="63" y="228"/>
                    <a:pt x="63" y="203"/>
                  </a:cubicBezTo>
                  <a:lnTo>
                    <a:pt x="63" y="16"/>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8"/>
            <p:cNvSpPr/>
            <p:nvPr/>
          </p:nvSpPr>
          <p:spPr>
            <a:xfrm>
              <a:off x="2968325" y="4672711"/>
              <a:ext cx="12516" cy="12566"/>
            </a:xfrm>
            <a:custGeom>
              <a:avLst/>
              <a:gdLst/>
              <a:ahLst/>
              <a:cxnLst/>
              <a:rect l="l" t="t" r="r" b="b"/>
              <a:pathLst>
                <a:path w="250" h="251" extrusionOk="0">
                  <a:moveTo>
                    <a:pt x="0" y="1"/>
                  </a:moveTo>
                  <a:lnTo>
                    <a:pt x="0" y="26"/>
                  </a:lnTo>
                  <a:cubicBezTo>
                    <a:pt x="25" y="26"/>
                    <a:pt x="25" y="26"/>
                    <a:pt x="25" y="51"/>
                  </a:cubicBezTo>
                  <a:lnTo>
                    <a:pt x="25" y="213"/>
                  </a:lnTo>
                  <a:cubicBezTo>
                    <a:pt x="25" y="238"/>
                    <a:pt x="13" y="238"/>
                    <a:pt x="0" y="238"/>
                  </a:cubicBezTo>
                  <a:lnTo>
                    <a:pt x="0" y="250"/>
                  </a:lnTo>
                  <a:lnTo>
                    <a:pt x="88" y="250"/>
                  </a:lnTo>
                  <a:lnTo>
                    <a:pt x="88" y="238"/>
                  </a:lnTo>
                  <a:cubicBezTo>
                    <a:pt x="63" y="238"/>
                    <a:pt x="63" y="238"/>
                    <a:pt x="63" y="213"/>
                  </a:cubicBezTo>
                  <a:lnTo>
                    <a:pt x="63" y="126"/>
                  </a:lnTo>
                  <a:lnTo>
                    <a:pt x="187" y="126"/>
                  </a:lnTo>
                  <a:lnTo>
                    <a:pt x="187" y="213"/>
                  </a:lnTo>
                  <a:cubicBezTo>
                    <a:pt x="187" y="238"/>
                    <a:pt x="162" y="238"/>
                    <a:pt x="150" y="238"/>
                  </a:cubicBezTo>
                  <a:lnTo>
                    <a:pt x="150" y="250"/>
                  </a:lnTo>
                  <a:lnTo>
                    <a:pt x="250" y="250"/>
                  </a:lnTo>
                  <a:lnTo>
                    <a:pt x="250" y="238"/>
                  </a:lnTo>
                  <a:cubicBezTo>
                    <a:pt x="212" y="238"/>
                    <a:pt x="212" y="238"/>
                    <a:pt x="212" y="213"/>
                  </a:cubicBezTo>
                  <a:lnTo>
                    <a:pt x="212" y="51"/>
                  </a:lnTo>
                  <a:cubicBezTo>
                    <a:pt x="212" y="38"/>
                    <a:pt x="237" y="26"/>
                    <a:pt x="250" y="26"/>
                  </a:cubicBezTo>
                  <a:lnTo>
                    <a:pt x="250" y="1"/>
                  </a:lnTo>
                  <a:lnTo>
                    <a:pt x="150" y="1"/>
                  </a:lnTo>
                  <a:lnTo>
                    <a:pt x="150" y="26"/>
                  </a:lnTo>
                  <a:cubicBezTo>
                    <a:pt x="187" y="26"/>
                    <a:pt x="187" y="26"/>
                    <a:pt x="187" y="51"/>
                  </a:cubicBezTo>
                  <a:lnTo>
                    <a:pt x="187" y="113"/>
                  </a:lnTo>
                  <a:lnTo>
                    <a:pt x="63" y="113"/>
                  </a:lnTo>
                  <a:lnTo>
                    <a:pt x="63" y="51"/>
                  </a:lnTo>
                  <a:cubicBezTo>
                    <a:pt x="63" y="38"/>
                    <a:pt x="75" y="26"/>
                    <a:pt x="88" y="26"/>
                  </a:cubicBezTo>
                  <a:lnTo>
                    <a:pt x="8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8"/>
            <p:cNvSpPr/>
            <p:nvPr/>
          </p:nvSpPr>
          <p:spPr>
            <a:xfrm>
              <a:off x="2982693" y="4671460"/>
              <a:ext cx="13116" cy="13817"/>
            </a:xfrm>
            <a:custGeom>
              <a:avLst/>
              <a:gdLst/>
              <a:ahLst/>
              <a:cxnLst/>
              <a:rect l="l" t="t" r="r" b="b"/>
              <a:pathLst>
                <a:path w="262" h="276" extrusionOk="0">
                  <a:moveTo>
                    <a:pt x="112" y="26"/>
                  </a:moveTo>
                  <a:cubicBezTo>
                    <a:pt x="162" y="26"/>
                    <a:pt x="212" y="88"/>
                    <a:pt x="212" y="151"/>
                  </a:cubicBezTo>
                  <a:cubicBezTo>
                    <a:pt x="212" y="213"/>
                    <a:pt x="175" y="263"/>
                    <a:pt x="137" y="263"/>
                  </a:cubicBezTo>
                  <a:cubicBezTo>
                    <a:pt x="75" y="263"/>
                    <a:pt x="37" y="200"/>
                    <a:pt x="37" y="138"/>
                  </a:cubicBezTo>
                  <a:cubicBezTo>
                    <a:pt x="37" y="76"/>
                    <a:pt x="75" y="26"/>
                    <a:pt x="112" y="26"/>
                  </a:cubicBezTo>
                  <a:close/>
                  <a:moveTo>
                    <a:pt x="137" y="1"/>
                  </a:moveTo>
                  <a:cubicBezTo>
                    <a:pt x="75" y="1"/>
                    <a:pt x="0" y="63"/>
                    <a:pt x="0" y="138"/>
                  </a:cubicBezTo>
                  <a:cubicBezTo>
                    <a:pt x="0" y="213"/>
                    <a:pt x="50" y="275"/>
                    <a:pt x="137" y="275"/>
                  </a:cubicBezTo>
                  <a:cubicBezTo>
                    <a:pt x="212" y="275"/>
                    <a:pt x="262" y="213"/>
                    <a:pt x="262" y="138"/>
                  </a:cubicBezTo>
                  <a:cubicBezTo>
                    <a:pt x="262" y="63"/>
                    <a:pt x="200" y="13"/>
                    <a:pt x="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8"/>
            <p:cNvSpPr/>
            <p:nvPr/>
          </p:nvSpPr>
          <p:spPr>
            <a:xfrm>
              <a:off x="2998913" y="4672111"/>
              <a:ext cx="10663" cy="13767"/>
            </a:xfrm>
            <a:custGeom>
              <a:avLst/>
              <a:gdLst/>
              <a:ahLst/>
              <a:cxnLst/>
              <a:rect l="l" t="t" r="r" b="b"/>
              <a:pathLst>
                <a:path w="213" h="275" extrusionOk="0">
                  <a:moveTo>
                    <a:pt x="212" y="0"/>
                  </a:moveTo>
                  <a:cubicBezTo>
                    <a:pt x="200" y="0"/>
                    <a:pt x="187" y="0"/>
                    <a:pt x="212" y="13"/>
                  </a:cubicBezTo>
                  <a:lnTo>
                    <a:pt x="212" y="0"/>
                  </a:lnTo>
                  <a:close/>
                  <a:moveTo>
                    <a:pt x="187" y="13"/>
                  </a:moveTo>
                  <a:lnTo>
                    <a:pt x="187" y="25"/>
                  </a:lnTo>
                  <a:cubicBezTo>
                    <a:pt x="193" y="25"/>
                    <a:pt x="198" y="27"/>
                    <a:pt x="201" y="30"/>
                  </a:cubicBezTo>
                  <a:lnTo>
                    <a:pt x="201" y="30"/>
                  </a:lnTo>
                  <a:cubicBezTo>
                    <a:pt x="203" y="19"/>
                    <a:pt x="206" y="13"/>
                    <a:pt x="212" y="13"/>
                  </a:cubicBezTo>
                  <a:close/>
                  <a:moveTo>
                    <a:pt x="201" y="30"/>
                  </a:moveTo>
                  <a:cubicBezTo>
                    <a:pt x="200" y="40"/>
                    <a:pt x="200" y="56"/>
                    <a:pt x="200" y="75"/>
                  </a:cubicBezTo>
                  <a:lnTo>
                    <a:pt x="200" y="196"/>
                  </a:lnTo>
                  <a:lnTo>
                    <a:pt x="200" y="196"/>
                  </a:lnTo>
                  <a:lnTo>
                    <a:pt x="212" y="212"/>
                  </a:lnTo>
                  <a:lnTo>
                    <a:pt x="212" y="88"/>
                  </a:lnTo>
                  <a:cubicBezTo>
                    <a:pt x="212" y="59"/>
                    <a:pt x="212" y="38"/>
                    <a:pt x="201" y="30"/>
                  </a:cubicBezTo>
                  <a:close/>
                  <a:moveTo>
                    <a:pt x="0" y="13"/>
                  </a:moveTo>
                  <a:lnTo>
                    <a:pt x="0" y="25"/>
                  </a:lnTo>
                  <a:cubicBezTo>
                    <a:pt x="13" y="25"/>
                    <a:pt x="25" y="25"/>
                    <a:pt x="25" y="50"/>
                  </a:cubicBezTo>
                  <a:lnTo>
                    <a:pt x="25" y="63"/>
                  </a:lnTo>
                  <a:lnTo>
                    <a:pt x="187" y="262"/>
                  </a:lnTo>
                  <a:lnTo>
                    <a:pt x="200" y="262"/>
                  </a:lnTo>
                  <a:lnTo>
                    <a:pt x="200" y="196"/>
                  </a:lnTo>
                  <a:lnTo>
                    <a:pt x="200" y="196"/>
                  </a:lnTo>
                  <a:lnTo>
                    <a:pt x="63" y="13"/>
                  </a:lnTo>
                  <a:close/>
                  <a:moveTo>
                    <a:pt x="25" y="200"/>
                  </a:moveTo>
                  <a:cubicBezTo>
                    <a:pt x="25" y="250"/>
                    <a:pt x="13" y="262"/>
                    <a:pt x="0" y="262"/>
                  </a:cubicBezTo>
                  <a:lnTo>
                    <a:pt x="0" y="275"/>
                  </a:lnTo>
                  <a:lnTo>
                    <a:pt x="63" y="275"/>
                  </a:lnTo>
                  <a:lnTo>
                    <a:pt x="63" y="262"/>
                  </a:lnTo>
                  <a:cubicBezTo>
                    <a:pt x="25" y="262"/>
                    <a:pt x="25" y="250"/>
                    <a:pt x="25" y="20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8"/>
            <p:cNvSpPr/>
            <p:nvPr/>
          </p:nvSpPr>
          <p:spPr>
            <a:xfrm>
              <a:off x="3012029" y="4672711"/>
              <a:ext cx="9412" cy="12566"/>
            </a:xfrm>
            <a:custGeom>
              <a:avLst/>
              <a:gdLst/>
              <a:ahLst/>
              <a:cxnLst/>
              <a:rect l="l" t="t" r="r" b="b"/>
              <a:pathLst>
                <a:path w="188" h="251" extrusionOk="0">
                  <a:moveTo>
                    <a:pt x="187" y="188"/>
                  </a:moveTo>
                  <a:cubicBezTo>
                    <a:pt x="187" y="188"/>
                    <a:pt x="175" y="188"/>
                    <a:pt x="186" y="200"/>
                  </a:cubicBezTo>
                  <a:lnTo>
                    <a:pt x="186" y="200"/>
                  </a:lnTo>
                  <a:cubicBezTo>
                    <a:pt x="187" y="196"/>
                    <a:pt x="187" y="192"/>
                    <a:pt x="187" y="188"/>
                  </a:cubicBezTo>
                  <a:close/>
                  <a:moveTo>
                    <a:pt x="186" y="200"/>
                  </a:moveTo>
                  <a:cubicBezTo>
                    <a:pt x="186" y="202"/>
                    <a:pt x="186" y="204"/>
                    <a:pt x="185" y="206"/>
                  </a:cubicBezTo>
                  <a:lnTo>
                    <a:pt x="185" y="206"/>
                  </a:lnTo>
                  <a:cubicBezTo>
                    <a:pt x="186" y="204"/>
                    <a:pt x="187" y="202"/>
                    <a:pt x="187" y="200"/>
                  </a:cubicBezTo>
                  <a:cubicBezTo>
                    <a:pt x="187" y="200"/>
                    <a:pt x="187" y="200"/>
                    <a:pt x="186" y="200"/>
                  </a:cubicBezTo>
                  <a:close/>
                  <a:moveTo>
                    <a:pt x="0" y="1"/>
                  </a:moveTo>
                  <a:lnTo>
                    <a:pt x="0" y="26"/>
                  </a:lnTo>
                  <a:cubicBezTo>
                    <a:pt x="25" y="26"/>
                    <a:pt x="25" y="26"/>
                    <a:pt x="25" y="51"/>
                  </a:cubicBezTo>
                  <a:lnTo>
                    <a:pt x="25" y="213"/>
                  </a:lnTo>
                  <a:cubicBezTo>
                    <a:pt x="25" y="225"/>
                    <a:pt x="13" y="238"/>
                    <a:pt x="0" y="238"/>
                  </a:cubicBezTo>
                  <a:lnTo>
                    <a:pt x="0" y="250"/>
                  </a:lnTo>
                  <a:lnTo>
                    <a:pt x="112" y="250"/>
                  </a:lnTo>
                  <a:cubicBezTo>
                    <a:pt x="75" y="250"/>
                    <a:pt x="75" y="250"/>
                    <a:pt x="75" y="225"/>
                  </a:cubicBezTo>
                  <a:lnTo>
                    <a:pt x="75" y="163"/>
                  </a:lnTo>
                  <a:lnTo>
                    <a:pt x="112" y="163"/>
                  </a:lnTo>
                  <a:cubicBezTo>
                    <a:pt x="137" y="163"/>
                    <a:pt x="150" y="163"/>
                    <a:pt x="150" y="188"/>
                  </a:cubicBezTo>
                  <a:lnTo>
                    <a:pt x="175" y="188"/>
                  </a:lnTo>
                  <a:lnTo>
                    <a:pt x="175" y="138"/>
                  </a:lnTo>
                  <a:lnTo>
                    <a:pt x="175" y="101"/>
                  </a:lnTo>
                  <a:lnTo>
                    <a:pt x="150" y="101"/>
                  </a:lnTo>
                  <a:cubicBezTo>
                    <a:pt x="150" y="126"/>
                    <a:pt x="137" y="126"/>
                    <a:pt x="112" y="126"/>
                  </a:cubicBezTo>
                  <a:lnTo>
                    <a:pt x="75" y="126"/>
                  </a:lnTo>
                  <a:lnTo>
                    <a:pt x="75" y="13"/>
                  </a:lnTo>
                  <a:lnTo>
                    <a:pt x="112" y="13"/>
                  </a:lnTo>
                  <a:cubicBezTo>
                    <a:pt x="150" y="13"/>
                    <a:pt x="175" y="38"/>
                    <a:pt x="175" y="63"/>
                  </a:cubicBezTo>
                  <a:lnTo>
                    <a:pt x="187" y="63"/>
                  </a:lnTo>
                  <a:cubicBezTo>
                    <a:pt x="175" y="51"/>
                    <a:pt x="175" y="26"/>
                    <a:pt x="175" y="1"/>
                  </a:cubicBezTo>
                  <a:close/>
                  <a:moveTo>
                    <a:pt x="185" y="206"/>
                  </a:moveTo>
                  <a:cubicBezTo>
                    <a:pt x="175" y="239"/>
                    <a:pt x="171" y="250"/>
                    <a:pt x="112" y="250"/>
                  </a:cubicBezTo>
                  <a:lnTo>
                    <a:pt x="175" y="250"/>
                  </a:lnTo>
                  <a:cubicBezTo>
                    <a:pt x="175" y="241"/>
                    <a:pt x="182" y="224"/>
                    <a:pt x="185" y="206"/>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8"/>
            <p:cNvSpPr/>
            <p:nvPr/>
          </p:nvSpPr>
          <p:spPr>
            <a:xfrm>
              <a:off x="2961466" y="4863149"/>
              <a:ext cx="10663" cy="11264"/>
            </a:xfrm>
            <a:custGeom>
              <a:avLst/>
              <a:gdLst/>
              <a:ahLst/>
              <a:cxnLst/>
              <a:rect l="l" t="t" r="r" b="b"/>
              <a:pathLst>
                <a:path w="213" h="225" extrusionOk="0">
                  <a:moveTo>
                    <a:pt x="100" y="1"/>
                  </a:moveTo>
                  <a:cubicBezTo>
                    <a:pt x="37" y="1"/>
                    <a:pt x="0" y="50"/>
                    <a:pt x="0" y="113"/>
                  </a:cubicBezTo>
                  <a:cubicBezTo>
                    <a:pt x="0" y="175"/>
                    <a:pt x="37" y="225"/>
                    <a:pt x="100" y="225"/>
                  </a:cubicBezTo>
                  <a:cubicBezTo>
                    <a:pt x="162" y="225"/>
                    <a:pt x="212" y="175"/>
                    <a:pt x="212" y="113"/>
                  </a:cubicBezTo>
                  <a:cubicBezTo>
                    <a:pt x="212" y="63"/>
                    <a:pt x="162" y="25"/>
                    <a:pt x="100" y="1"/>
                  </a:cubicBez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8"/>
            <p:cNvSpPr/>
            <p:nvPr/>
          </p:nvSpPr>
          <p:spPr>
            <a:xfrm>
              <a:off x="2904645" y="4733287"/>
              <a:ext cx="124255" cy="271639"/>
            </a:xfrm>
            <a:custGeom>
              <a:avLst/>
              <a:gdLst/>
              <a:ahLst/>
              <a:cxnLst/>
              <a:rect l="l" t="t" r="r" b="b"/>
              <a:pathLst>
                <a:path w="2482" h="5426" extrusionOk="0">
                  <a:moveTo>
                    <a:pt x="2457" y="1"/>
                  </a:moveTo>
                  <a:lnTo>
                    <a:pt x="0" y="13"/>
                  </a:lnTo>
                  <a:lnTo>
                    <a:pt x="13" y="5425"/>
                  </a:lnTo>
                  <a:lnTo>
                    <a:pt x="2482" y="5413"/>
                  </a:lnTo>
                  <a:lnTo>
                    <a:pt x="245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8"/>
            <p:cNvSpPr/>
            <p:nvPr/>
          </p:nvSpPr>
          <p:spPr>
            <a:xfrm>
              <a:off x="2913356" y="4742048"/>
              <a:ext cx="32541" cy="40000"/>
            </a:xfrm>
            <a:custGeom>
              <a:avLst/>
              <a:gdLst/>
              <a:ahLst/>
              <a:cxnLst/>
              <a:rect l="l" t="t" r="r" b="b"/>
              <a:pathLst>
                <a:path w="650" h="799" extrusionOk="0">
                  <a:moveTo>
                    <a:pt x="637" y="0"/>
                  </a:moveTo>
                  <a:lnTo>
                    <a:pt x="1" y="13"/>
                  </a:lnTo>
                  <a:lnTo>
                    <a:pt x="1" y="798"/>
                  </a:lnTo>
                  <a:lnTo>
                    <a:pt x="649" y="798"/>
                  </a:lnTo>
                  <a:lnTo>
                    <a:pt x="637"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8"/>
            <p:cNvSpPr/>
            <p:nvPr/>
          </p:nvSpPr>
          <p:spPr>
            <a:xfrm>
              <a:off x="2950202" y="4742048"/>
              <a:ext cx="31890" cy="40000"/>
            </a:xfrm>
            <a:custGeom>
              <a:avLst/>
              <a:gdLst/>
              <a:ahLst/>
              <a:cxnLst/>
              <a:rect l="l" t="t" r="r" b="b"/>
              <a:pathLst>
                <a:path w="637" h="799" extrusionOk="0">
                  <a:moveTo>
                    <a:pt x="637" y="0"/>
                  </a:moveTo>
                  <a:lnTo>
                    <a:pt x="1" y="13"/>
                  </a:lnTo>
                  <a:lnTo>
                    <a:pt x="1" y="798"/>
                  </a:lnTo>
                  <a:lnTo>
                    <a:pt x="637" y="798"/>
                  </a:lnTo>
                  <a:lnTo>
                    <a:pt x="637"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8"/>
            <p:cNvSpPr/>
            <p:nvPr/>
          </p:nvSpPr>
          <p:spPr>
            <a:xfrm>
              <a:off x="2987048" y="4742048"/>
              <a:ext cx="31890" cy="40000"/>
            </a:xfrm>
            <a:custGeom>
              <a:avLst/>
              <a:gdLst/>
              <a:ahLst/>
              <a:cxnLst/>
              <a:rect l="l" t="t" r="r" b="b"/>
              <a:pathLst>
                <a:path w="637" h="799" extrusionOk="0">
                  <a:moveTo>
                    <a:pt x="636" y="0"/>
                  </a:moveTo>
                  <a:lnTo>
                    <a:pt x="0" y="13"/>
                  </a:lnTo>
                  <a:lnTo>
                    <a:pt x="0" y="798"/>
                  </a:lnTo>
                  <a:lnTo>
                    <a:pt x="636" y="798"/>
                  </a:lnTo>
                  <a:lnTo>
                    <a:pt x="636"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8"/>
            <p:cNvSpPr/>
            <p:nvPr/>
          </p:nvSpPr>
          <p:spPr>
            <a:xfrm>
              <a:off x="2913356" y="4785102"/>
              <a:ext cx="32541" cy="40000"/>
            </a:xfrm>
            <a:custGeom>
              <a:avLst/>
              <a:gdLst/>
              <a:ahLst/>
              <a:cxnLst/>
              <a:rect l="l" t="t" r="r" b="b"/>
              <a:pathLst>
                <a:path w="650" h="799" extrusionOk="0">
                  <a:moveTo>
                    <a:pt x="1" y="1"/>
                  </a:moveTo>
                  <a:lnTo>
                    <a:pt x="1" y="799"/>
                  </a:lnTo>
                  <a:lnTo>
                    <a:pt x="649" y="799"/>
                  </a:lnTo>
                  <a:lnTo>
                    <a:pt x="637" y="1"/>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8"/>
            <p:cNvSpPr/>
            <p:nvPr/>
          </p:nvSpPr>
          <p:spPr>
            <a:xfrm>
              <a:off x="2950202" y="4785102"/>
              <a:ext cx="31890" cy="40000"/>
            </a:xfrm>
            <a:custGeom>
              <a:avLst/>
              <a:gdLst/>
              <a:ahLst/>
              <a:cxnLst/>
              <a:rect l="l" t="t" r="r" b="b"/>
              <a:pathLst>
                <a:path w="637" h="799" extrusionOk="0">
                  <a:moveTo>
                    <a:pt x="1" y="1"/>
                  </a:moveTo>
                  <a:lnTo>
                    <a:pt x="1" y="799"/>
                  </a:lnTo>
                  <a:lnTo>
                    <a:pt x="637" y="799"/>
                  </a:lnTo>
                  <a:lnTo>
                    <a:pt x="637" y="1"/>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8"/>
            <p:cNvSpPr/>
            <p:nvPr/>
          </p:nvSpPr>
          <p:spPr>
            <a:xfrm>
              <a:off x="2987048" y="4785102"/>
              <a:ext cx="31890" cy="40000"/>
            </a:xfrm>
            <a:custGeom>
              <a:avLst/>
              <a:gdLst/>
              <a:ahLst/>
              <a:cxnLst/>
              <a:rect l="l" t="t" r="r" b="b"/>
              <a:pathLst>
                <a:path w="637" h="799" extrusionOk="0">
                  <a:moveTo>
                    <a:pt x="0" y="1"/>
                  </a:moveTo>
                  <a:lnTo>
                    <a:pt x="0" y="799"/>
                  </a:lnTo>
                  <a:lnTo>
                    <a:pt x="636" y="799"/>
                  </a:lnTo>
                  <a:lnTo>
                    <a:pt x="636" y="1"/>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8"/>
            <p:cNvSpPr/>
            <p:nvPr/>
          </p:nvSpPr>
          <p:spPr>
            <a:xfrm>
              <a:off x="2913356" y="4828205"/>
              <a:ext cx="32541" cy="40000"/>
            </a:xfrm>
            <a:custGeom>
              <a:avLst/>
              <a:gdLst/>
              <a:ahLst/>
              <a:cxnLst/>
              <a:rect l="l" t="t" r="r" b="b"/>
              <a:pathLst>
                <a:path w="650" h="799" extrusionOk="0">
                  <a:moveTo>
                    <a:pt x="1" y="0"/>
                  </a:moveTo>
                  <a:lnTo>
                    <a:pt x="1" y="798"/>
                  </a:lnTo>
                  <a:lnTo>
                    <a:pt x="649" y="798"/>
                  </a:lnTo>
                  <a:lnTo>
                    <a:pt x="637"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8"/>
            <p:cNvSpPr/>
            <p:nvPr/>
          </p:nvSpPr>
          <p:spPr>
            <a:xfrm>
              <a:off x="2950202" y="4828205"/>
              <a:ext cx="31890" cy="40000"/>
            </a:xfrm>
            <a:custGeom>
              <a:avLst/>
              <a:gdLst/>
              <a:ahLst/>
              <a:cxnLst/>
              <a:rect l="l" t="t" r="r" b="b"/>
              <a:pathLst>
                <a:path w="637" h="799" extrusionOk="0">
                  <a:moveTo>
                    <a:pt x="1" y="0"/>
                  </a:moveTo>
                  <a:lnTo>
                    <a:pt x="1" y="798"/>
                  </a:lnTo>
                  <a:lnTo>
                    <a:pt x="637" y="798"/>
                  </a:lnTo>
                  <a:lnTo>
                    <a:pt x="637"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8"/>
            <p:cNvSpPr/>
            <p:nvPr/>
          </p:nvSpPr>
          <p:spPr>
            <a:xfrm>
              <a:off x="2987048" y="4828205"/>
              <a:ext cx="31890" cy="40000"/>
            </a:xfrm>
            <a:custGeom>
              <a:avLst/>
              <a:gdLst/>
              <a:ahLst/>
              <a:cxnLst/>
              <a:rect l="l" t="t" r="r" b="b"/>
              <a:pathLst>
                <a:path w="637" h="799" extrusionOk="0">
                  <a:moveTo>
                    <a:pt x="0" y="0"/>
                  </a:moveTo>
                  <a:lnTo>
                    <a:pt x="0" y="798"/>
                  </a:lnTo>
                  <a:lnTo>
                    <a:pt x="636" y="798"/>
                  </a:lnTo>
                  <a:lnTo>
                    <a:pt x="636"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8"/>
            <p:cNvSpPr/>
            <p:nvPr/>
          </p:nvSpPr>
          <p:spPr>
            <a:xfrm>
              <a:off x="2913356" y="4871259"/>
              <a:ext cx="32541" cy="40000"/>
            </a:xfrm>
            <a:custGeom>
              <a:avLst/>
              <a:gdLst/>
              <a:ahLst/>
              <a:cxnLst/>
              <a:rect l="l" t="t" r="r" b="b"/>
              <a:pathLst>
                <a:path w="650" h="799" extrusionOk="0">
                  <a:moveTo>
                    <a:pt x="1" y="1"/>
                  </a:moveTo>
                  <a:lnTo>
                    <a:pt x="1" y="799"/>
                  </a:lnTo>
                  <a:lnTo>
                    <a:pt x="649" y="786"/>
                  </a:lnTo>
                  <a:lnTo>
                    <a:pt x="637" y="1"/>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8"/>
            <p:cNvSpPr/>
            <p:nvPr/>
          </p:nvSpPr>
          <p:spPr>
            <a:xfrm>
              <a:off x="2950202" y="4871259"/>
              <a:ext cx="31890" cy="40000"/>
            </a:xfrm>
            <a:custGeom>
              <a:avLst/>
              <a:gdLst/>
              <a:ahLst/>
              <a:cxnLst/>
              <a:rect l="l" t="t" r="r" b="b"/>
              <a:pathLst>
                <a:path w="637" h="799" extrusionOk="0">
                  <a:moveTo>
                    <a:pt x="1" y="1"/>
                  </a:moveTo>
                  <a:lnTo>
                    <a:pt x="1" y="799"/>
                  </a:lnTo>
                  <a:lnTo>
                    <a:pt x="637" y="786"/>
                  </a:lnTo>
                  <a:lnTo>
                    <a:pt x="637" y="1"/>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2987048" y="4870008"/>
              <a:ext cx="31890" cy="40000"/>
            </a:xfrm>
            <a:custGeom>
              <a:avLst/>
              <a:gdLst/>
              <a:ahLst/>
              <a:cxnLst/>
              <a:rect l="l" t="t" r="r" b="b"/>
              <a:pathLst>
                <a:path w="637" h="799" extrusionOk="0">
                  <a:moveTo>
                    <a:pt x="636" y="1"/>
                  </a:moveTo>
                  <a:lnTo>
                    <a:pt x="0" y="13"/>
                  </a:lnTo>
                  <a:lnTo>
                    <a:pt x="0" y="799"/>
                  </a:lnTo>
                  <a:lnTo>
                    <a:pt x="636" y="799"/>
                  </a:lnTo>
                  <a:lnTo>
                    <a:pt x="636" y="1"/>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p:nvPr/>
          </p:nvSpPr>
          <p:spPr>
            <a:xfrm>
              <a:off x="2913356" y="4913712"/>
              <a:ext cx="32541" cy="40000"/>
            </a:xfrm>
            <a:custGeom>
              <a:avLst/>
              <a:gdLst/>
              <a:ahLst/>
              <a:cxnLst/>
              <a:rect l="l" t="t" r="r" b="b"/>
              <a:pathLst>
                <a:path w="650" h="799" extrusionOk="0">
                  <a:moveTo>
                    <a:pt x="637" y="1"/>
                  </a:moveTo>
                  <a:lnTo>
                    <a:pt x="1" y="13"/>
                  </a:lnTo>
                  <a:lnTo>
                    <a:pt x="1" y="799"/>
                  </a:lnTo>
                  <a:lnTo>
                    <a:pt x="649" y="799"/>
                  </a:lnTo>
                  <a:lnTo>
                    <a:pt x="637" y="1"/>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a:off x="2950202" y="4913111"/>
              <a:ext cx="31890" cy="40000"/>
            </a:xfrm>
            <a:custGeom>
              <a:avLst/>
              <a:gdLst/>
              <a:ahLst/>
              <a:cxnLst/>
              <a:rect l="l" t="t" r="r" b="b"/>
              <a:pathLst>
                <a:path w="637" h="799" extrusionOk="0">
                  <a:moveTo>
                    <a:pt x="1" y="0"/>
                  </a:moveTo>
                  <a:lnTo>
                    <a:pt x="1" y="798"/>
                  </a:lnTo>
                  <a:lnTo>
                    <a:pt x="637" y="798"/>
                  </a:lnTo>
                  <a:lnTo>
                    <a:pt x="637"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a:off x="2987649" y="4913111"/>
              <a:ext cx="31890" cy="40000"/>
            </a:xfrm>
            <a:custGeom>
              <a:avLst/>
              <a:gdLst/>
              <a:ahLst/>
              <a:cxnLst/>
              <a:rect l="l" t="t" r="r" b="b"/>
              <a:pathLst>
                <a:path w="637" h="799" extrusionOk="0">
                  <a:moveTo>
                    <a:pt x="1" y="0"/>
                  </a:moveTo>
                  <a:lnTo>
                    <a:pt x="1" y="798"/>
                  </a:lnTo>
                  <a:lnTo>
                    <a:pt x="637" y="798"/>
                  </a:lnTo>
                  <a:lnTo>
                    <a:pt x="637"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a:off x="2913356" y="4956816"/>
              <a:ext cx="32541" cy="40000"/>
            </a:xfrm>
            <a:custGeom>
              <a:avLst/>
              <a:gdLst/>
              <a:ahLst/>
              <a:cxnLst/>
              <a:rect l="l" t="t" r="r" b="b"/>
              <a:pathLst>
                <a:path w="650" h="799" extrusionOk="0">
                  <a:moveTo>
                    <a:pt x="1" y="0"/>
                  </a:moveTo>
                  <a:lnTo>
                    <a:pt x="1" y="798"/>
                  </a:lnTo>
                  <a:lnTo>
                    <a:pt x="649" y="798"/>
                  </a:lnTo>
                  <a:lnTo>
                    <a:pt x="637" y="0"/>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a:off x="2950853" y="4956165"/>
              <a:ext cx="32491" cy="40000"/>
            </a:xfrm>
            <a:custGeom>
              <a:avLst/>
              <a:gdLst/>
              <a:ahLst/>
              <a:cxnLst/>
              <a:rect l="l" t="t" r="r" b="b"/>
              <a:pathLst>
                <a:path w="649" h="799" extrusionOk="0">
                  <a:moveTo>
                    <a:pt x="0" y="1"/>
                  </a:moveTo>
                  <a:lnTo>
                    <a:pt x="0" y="799"/>
                  </a:lnTo>
                  <a:lnTo>
                    <a:pt x="649" y="799"/>
                  </a:lnTo>
                  <a:lnTo>
                    <a:pt x="636" y="1"/>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8"/>
            <p:cNvSpPr/>
            <p:nvPr/>
          </p:nvSpPr>
          <p:spPr>
            <a:xfrm>
              <a:off x="2987649" y="4956165"/>
              <a:ext cx="31890" cy="40000"/>
            </a:xfrm>
            <a:custGeom>
              <a:avLst/>
              <a:gdLst/>
              <a:ahLst/>
              <a:cxnLst/>
              <a:rect l="l" t="t" r="r" b="b"/>
              <a:pathLst>
                <a:path w="637" h="799" extrusionOk="0">
                  <a:moveTo>
                    <a:pt x="1" y="1"/>
                  </a:moveTo>
                  <a:lnTo>
                    <a:pt x="1" y="799"/>
                  </a:lnTo>
                  <a:lnTo>
                    <a:pt x="637" y="799"/>
                  </a:lnTo>
                  <a:lnTo>
                    <a:pt x="637" y="1"/>
                  </a:lnTo>
                  <a:close/>
                </a:path>
              </a:pathLst>
            </a:custGeom>
            <a:solidFill>
              <a:srgbClr val="0E0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8"/>
            <p:cNvSpPr/>
            <p:nvPr/>
          </p:nvSpPr>
          <p:spPr>
            <a:xfrm>
              <a:off x="1645373" y="4847530"/>
              <a:ext cx="761701" cy="45006"/>
            </a:xfrm>
            <a:custGeom>
              <a:avLst/>
              <a:gdLst/>
              <a:ahLst/>
              <a:cxnLst/>
              <a:rect l="l" t="t" r="r" b="b"/>
              <a:pathLst>
                <a:path w="15215" h="899" extrusionOk="0">
                  <a:moveTo>
                    <a:pt x="0" y="1"/>
                  </a:moveTo>
                  <a:lnTo>
                    <a:pt x="0" y="899"/>
                  </a:lnTo>
                  <a:lnTo>
                    <a:pt x="15215" y="899"/>
                  </a:lnTo>
                  <a:lnTo>
                    <a:pt x="15215" y="1"/>
                  </a:ln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1"/>
        <p:cNvGrpSpPr/>
        <p:nvPr/>
      </p:nvGrpSpPr>
      <p:grpSpPr>
        <a:xfrm>
          <a:off x="0" y="0"/>
          <a:ext cx="0" cy="0"/>
          <a:chOff x="0" y="0"/>
          <a:chExt cx="0" cy="0"/>
        </a:xfrm>
      </p:grpSpPr>
      <p:sp>
        <p:nvSpPr>
          <p:cNvPr id="552" name="Google Shape;552;p30"/>
          <p:cNvSpPr txBox="1">
            <a:spLocks noGrp="1"/>
          </p:cNvSpPr>
          <p:nvPr>
            <p:ph type="title" idx="15"/>
          </p:nvPr>
        </p:nvSpPr>
        <p:spPr>
          <a:xfrm>
            <a:off x="481418" y="353426"/>
            <a:ext cx="7708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PEBAHASAN</a:t>
            </a:r>
            <a:endParaRPr dirty="0"/>
          </a:p>
        </p:txBody>
      </p:sp>
      <p:sp>
        <p:nvSpPr>
          <p:cNvPr id="553" name="Google Shape;553;p30"/>
          <p:cNvSpPr txBox="1">
            <a:spLocks noGrp="1"/>
          </p:cNvSpPr>
          <p:nvPr>
            <p:ph type="subTitle" idx="1"/>
          </p:nvPr>
        </p:nvSpPr>
        <p:spPr>
          <a:xfrm>
            <a:off x="2213935" y="1504107"/>
            <a:ext cx="22842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P</a:t>
            </a:r>
            <a:r>
              <a:rPr lang="en" dirty="0"/>
              <a:t>engertian etika , macam-macam etika</a:t>
            </a:r>
            <a:endParaRPr dirty="0"/>
          </a:p>
        </p:txBody>
      </p:sp>
      <p:sp>
        <p:nvSpPr>
          <p:cNvPr id="554" name="Google Shape;554;p30"/>
          <p:cNvSpPr txBox="1">
            <a:spLocks noGrp="1"/>
          </p:cNvSpPr>
          <p:nvPr>
            <p:ph type="title"/>
          </p:nvPr>
        </p:nvSpPr>
        <p:spPr>
          <a:xfrm>
            <a:off x="2186390" y="1118476"/>
            <a:ext cx="2284200" cy="34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Etik</a:t>
            </a:r>
            <a:endParaRPr dirty="0">
              <a:solidFill>
                <a:schemeClr val="dk2"/>
              </a:solidFill>
            </a:endParaRPr>
          </a:p>
        </p:txBody>
      </p:sp>
      <p:sp>
        <p:nvSpPr>
          <p:cNvPr id="555" name="Google Shape;555;p30"/>
          <p:cNvSpPr txBox="1">
            <a:spLocks noGrp="1"/>
          </p:cNvSpPr>
          <p:nvPr>
            <p:ph type="title" idx="2"/>
          </p:nvPr>
        </p:nvSpPr>
        <p:spPr>
          <a:xfrm>
            <a:off x="1268695" y="1069440"/>
            <a:ext cx="765000" cy="9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56" name="Google Shape;556;p30"/>
          <p:cNvSpPr txBox="1">
            <a:spLocks noGrp="1"/>
          </p:cNvSpPr>
          <p:nvPr>
            <p:ph type="subTitle" idx="3"/>
          </p:nvPr>
        </p:nvSpPr>
        <p:spPr>
          <a:xfrm>
            <a:off x="5616473" y="1514232"/>
            <a:ext cx="22842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P</a:t>
            </a:r>
            <a:r>
              <a:rPr lang="en" dirty="0"/>
              <a:t>engertian nilai,ciri-ciri nilai dan jenis nilai</a:t>
            </a:r>
            <a:endParaRPr dirty="0"/>
          </a:p>
        </p:txBody>
      </p:sp>
      <p:sp>
        <p:nvSpPr>
          <p:cNvPr id="557" name="Google Shape;557;p30"/>
          <p:cNvSpPr txBox="1">
            <a:spLocks noGrp="1"/>
          </p:cNvSpPr>
          <p:nvPr>
            <p:ph type="title" idx="4"/>
          </p:nvPr>
        </p:nvSpPr>
        <p:spPr>
          <a:xfrm>
            <a:off x="5616593" y="1118476"/>
            <a:ext cx="2284200" cy="34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Nilai</a:t>
            </a:r>
            <a:endParaRPr dirty="0">
              <a:solidFill>
                <a:schemeClr val="dk2"/>
              </a:solidFill>
            </a:endParaRPr>
          </a:p>
        </p:txBody>
      </p:sp>
      <p:sp>
        <p:nvSpPr>
          <p:cNvPr id="558" name="Google Shape;558;p30"/>
          <p:cNvSpPr txBox="1">
            <a:spLocks noGrp="1"/>
          </p:cNvSpPr>
          <p:nvPr>
            <p:ph type="title" idx="5"/>
          </p:nvPr>
        </p:nvSpPr>
        <p:spPr>
          <a:xfrm>
            <a:off x="4775422" y="1069440"/>
            <a:ext cx="765000" cy="9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9" name="Google Shape;559;p30"/>
          <p:cNvSpPr txBox="1">
            <a:spLocks noGrp="1"/>
          </p:cNvSpPr>
          <p:nvPr>
            <p:ph type="subTitle" idx="6"/>
          </p:nvPr>
        </p:nvSpPr>
        <p:spPr>
          <a:xfrm>
            <a:off x="2186270" y="3017784"/>
            <a:ext cx="22842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err="1"/>
              <a:t>Pengertian</a:t>
            </a:r>
            <a:r>
              <a:rPr lang="en-ID" dirty="0"/>
              <a:t> </a:t>
            </a:r>
            <a:r>
              <a:rPr lang="en-ID" dirty="0" err="1"/>
              <a:t>etika</a:t>
            </a:r>
            <a:r>
              <a:rPr lang="en-ID" dirty="0"/>
              <a:t> , </a:t>
            </a:r>
            <a:r>
              <a:rPr lang="en-ID" dirty="0" err="1"/>
              <a:t>macam-macam</a:t>
            </a:r>
            <a:r>
              <a:rPr lang="en-ID" dirty="0"/>
              <a:t> </a:t>
            </a:r>
            <a:r>
              <a:rPr lang="en-ID" dirty="0" err="1"/>
              <a:t>etika</a:t>
            </a:r>
            <a:endParaRPr lang="en-ID" dirty="0"/>
          </a:p>
        </p:txBody>
      </p:sp>
      <p:sp>
        <p:nvSpPr>
          <p:cNvPr id="560" name="Google Shape;560;p30"/>
          <p:cNvSpPr txBox="1">
            <a:spLocks noGrp="1"/>
          </p:cNvSpPr>
          <p:nvPr>
            <p:ph type="title" idx="7"/>
          </p:nvPr>
        </p:nvSpPr>
        <p:spPr>
          <a:xfrm>
            <a:off x="2186444" y="2611396"/>
            <a:ext cx="2284200" cy="34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Etika</a:t>
            </a:r>
            <a:endParaRPr dirty="0">
              <a:solidFill>
                <a:schemeClr val="dk2"/>
              </a:solidFill>
            </a:endParaRPr>
          </a:p>
        </p:txBody>
      </p:sp>
      <p:sp>
        <p:nvSpPr>
          <p:cNvPr id="561" name="Google Shape;561;p30"/>
          <p:cNvSpPr txBox="1">
            <a:spLocks noGrp="1"/>
          </p:cNvSpPr>
          <p:nvPr>
            <p:ph type="title" idx="8"/>
          </p:nvPr>
        </p:nvSpPr>
        <p:spPr>
          <a:xfrm>
            <a:off x="1278507" y="2593561"/>
            <a:ext cx="765000" cy="9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62" name="Google Shape;562;p30"/>
          <p:cNvSpPr txBox="1">
            <a:spLocks noGrp="1"/>
          </p:cNvSpPr>
          <p:nvPr>
            <p:ph type="subTitle" idx="9"/>
          </p:nvPr>
        </p:nvSpPr>
        <p:spPr>
          <a:xfrm>
            <a:off x="5616473" y="3007160"/>
            <a:ext cx="22842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P</a:t>
            </a:r>
            <a:r>
              <a:rPr lang="en" dirty="0"/>
              <a:t>engertian moral</a:t>
            </a:r>
            <a:endParaRPr dirty="0"/>
          </a:p>
        </p:txBody>
      </p:sp>
      <p:sp>
        <p:nvSpPr>
          <p:cNvPr id="563" name="Google Shape;563;p30"/>
          <p:cNvSpPr txBox="1">
            <a:spLocks noGrp="1"/>
          </p:cNvSpPr>
          <p:nvPr>
            <p:ph type="title" idx="13"/>
          </p:nvPr>
        </p:nvSpPr>
        <p:spPr>
          <a:xfrm>
            <a:off x="5616593" y="2611396"/>
            <a:ext cx="2284200" cy="34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Moral</a:t>
            </a:r>
            <a:endParaRPr dirty="0">
              <a:solidFill>
                <a:schemeClr val="dk2"/>
              </a:solidFill>
            </a:endParaRPr>
          </a:p>
        </p:txBody>
      </p:sp>
      <p:sp>
        <p:nvSpPr>
          <p:cNvPr id="564" name="Google Shape;564;p30"/>
          <p:cNvSpPr txBox="1">
            <a:spLocks noGrp="1"/>
          </p:cNvSpPr>
          <p:nvPr>
            <p:ph type="title" idx="14"/>
          </p:nvPr>
        </p:nvSpPr>
        <p:spPr>
          <a:xfrm>
            <a:off x="4810263" y="2583405"/>
            <a:ext cx="765000" cy="9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65" name="Google Shape;565;p30"/>
          <p:cNvSpPr/>
          <p:nvPr/>
        </p:nvSpPr>
        <p:spPr>
          <a:xfrm>
            <a:off x="1253007" y="1154952"/>
            <a:ext cx="816000" cy="816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1243207" y="2647877"/>
            <a:ext cx="816000" cy="816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4749782" y="1154952"/>
            <a:ext cx="816000" cy="816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4749782" y="2647877"/>
            <a:ext cx="816000" cy="816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8405817" y="368510"/>
            <a:ext cx="421853" cy="340449"/>
          </a:xfrm>
          <a:custGeom>
            <a:avLst/>
            <a:gdLst/>
            <a:ahLst/>
            <a:cxnLst/>
            <a:rect l="l" t="t" r="r" b="b"/>
            <a:pathLst>
              <a:path w="8162" h="6587" extrusionOk="0">
                <a:moveTo>
                  <a:pt x="2131" y="0"/>
                </a:moveTo>
                <a:cubicBezTo>
                  <a:pt x="1636" y="0"/>
                  <a:pt x="1141" y="188"/>
                  <a:pt x="761" y="562"/>
                </a:cubicBezTo>
                <a:cubicBezTo>
                  <a:pt x="0" y="1322"/>
                  <a:pt x="0" y="2542"/>
                  <a:pt x="761" y="3302"/>
                </a:cubicBezTo>
                <a:lnTo>
                  <a:pt x="1365" y="3906"/>
                </a:lnTo>
                <a:lnTo>
                  <a:pt x="3876" y="6417"/>
                </a:lnTo>
                <a:cubicBezTo>
                  <a:pt x="3936" y="6477"/>
                  <a:pt x="4009" y="6538"/>
                  <a:pt x="4081" y="6586"/>
                </a:cubicBezTo>
                <a:cubicBezTo>
                  <a:pt x="4153" y="6538"/>
                  <a:pt x="4226" y="6477"/>
                  <a:pt x="4286" y="6417"/>
                </a:cubicBezTo>
                <a:lnTo>
                  <a:pt x="6797" y="3906"/>
                </a:lnTo>
                <a:lnTo>
                  <a:pt x="7401" y="3302"/>
                </a:lnTo>
                <a:cubicBezTo>
                  <a:pt x="8162" y="2542"/>
                  <a:pt x="8162" y="1322"/>
                  <a:pt x="7401" y="562"/>
                </a:cubicBezTo>
                <a:cubicBezTo>
                  <a:pt x="7021" y="188"/>
                  <a:pt x="6526" y="0"/>
                  <a:pt x="6032" y="0"/>
                </a:cubicBezTo>
                <a:cubicBezTo>
                  <a:pt x="5539" y="0"/>
                  <a:pt x="5047" y="188"/>
                  <a:pt x="4673" y="562"/>
                </a:cubicBezTo>
                <a:lnTo>
                  <a:pt x="4081" y="1153"/>
                </a:lnTo>
                <a:lnTo>
                  <a:pt x="3501" y="562"/>
                </a:lnTo>
                <a:cubicBezTo>
                  <a:pt x="3121" y="188"/>
                  <a:pt x="2626" y="0"/>
                  <a:pt x="2131"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394125" y="4433400"/>
            <a:ext cx="342000" cy="342000"/>
          </a:xfrm>
          <a:custGeom>
            <a:avLst/>
            <a:gdLst/>
            <a:ahLst/>
            <a:cxnLst/>
            <a:rect l="l" t="t" r="r" b="b"/>
            <a:pathLst>
              <a:path w="6617" h="6617" extrusionOk="0">
                <a:moveTo>
                  <a:pt x="3309" y="0"/>
                </a:moveTo>
                <a:cubicBezTo>
                  <a:pt x="3249" y="49"/>
                  <a:pt x="3188" y="97"/>
                  <a:pt x="3140" y="145"/>
                </a:cubicBezTo>
                <a:lnTo>
                  <a:pt x="1100" y="2186"/>
                </a:lnTo>
                <a:lnTo>
                  <a:pt x="617" y="2681"/>
                </a:lnTo>
                <a:cubicBezTo>
                  <a:pt x="1" y="3284"/>
                  <a:pt x="1" y="4286"/>
                  <a:pt x="617" y="4890"/>
                </a:cubicBezTo>
                <a:cubicBezTo>
                  <a:pt x="918" y="5198"/>
                  <a:pt x="1320" y="5352"/>
                  <a:pt x="1723" y="5352"/>
                </a:cubicBezTo>
                <a:cubicBezTo>
                  <a:pt x="2126" y="5352"/>
                  <a:pt x="2530" y="5198"/>
                  <a:pt x="2838" y="4890"/>
                </a:cubicBezTo>
                <a:lnTo>
                  <a:pt x="2886" y="4842"/>
                </a:lnTo>
                <a:lnTo>
                  <a:pt x="2886" y="4842"/>
                </a:lnTo>
                <a:lnTo>
                  <a:pt x="2174" y="6616"/>
                </a:lnTo>
                <a:lnTo>
                  <a:pt x="4444" y="6616"/>
                </a:lnTo>
                <a:lnTo>
                  <a:pt x="3731" y="4842"/>
                </a:lnTo>
                <a:lnTo>
                  <a:pt x="3780" y="4890"/>
                </a:lnTo>
                <a:cubicBezTo>
                  <a:pt x="4088" y="5198"/>
                  <a:pt x="4489" y="5352"/>
                  <a:pt x="4890" y="5352"/>
                </a:cubicBezTo>
                <a:cubicBezTo>
                  <a:pt x="5292" y="5352"/>
                  <a:pt x="5693" y="5198"/>
                  <a:pt x="6001" y="4890"/>
                </a:cubicBezTo>
                <a:cubicBezTo>
                  <a:pt x="6617" y="4286"/>
                  <a:pt x="6617" y="3284"/>
                  <a:pt x="6001" y="2681"/>
                </a:cubicBezTo>
                <a:lnTo>
                  <a:pt x="5518" y="2186"/>
                </a:lnTo>
                <a:lnTo>
                  <a:pt x="3478" y="145"/>
                </a:lnTo>
                <a:cubicBezTo>
                  <a:pt x="3418" y="97"/>
                  <a:pt x="3369" y="49"/>
                  <a:pt x="3309"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8024536" y="368200"/>
            <a:ext cx="330164" cy="342000"/>
          </a:xfrm>
          <a:custGeom>
            <a:avLst/>
            <a:gdLst/>
            <a:ahLst/>
            <a:cxnLst/>
            <a:rect l="l" t="t" r="r" b="b"/>
            <a:pathLst>
              <a:path w="6388" h="6617" extrusionOk="0">
                <a:moveTo>
                  <a:pt x="3188" y="0"/>
                </a:moveTo>
                <a:cubicBezTo>
                  <a:pt x="2259" y="0"/>
                  <a:pt x="1498" y="761"/>
                  <a:pt x="1498" y="1703"/>
                </a:cubicBezTo>
                <a:cubicBezTo>
                  <a:pt x="1498" y="1908"/>
                  <a:pt x="1534" y="2101"/>
                  <a:pt x="1595" y="2282"/>
                </a:cubicBezTo>
                <a:cubicBezTo>
                  <a:pt x="713" y="2330"/>
                  <a:pt x="1" y="3067"/>
                  <a:pt x="1" y="3972"/>
                </a:cubicBezTo>
                <a:cubicBezTo>
                  <a:pt x="1" y="4914"/>
                  <a:pt x="762" y="5675"/>
                  <a:pt x="1703" y="5675"/>
                </a:cubicBezTo>
                <a:cubicBezTo>
                  <a:pt x="2005" y="5675"/>
                  <a:pt x="2295" y="5590"/>
                  <a:pt x="2548" y="5445"/>
                </a:cubicBezTo>
                <a:lnTo>
                  <a:pt x="2548" y="5445"/>
                </a:lnTo>
                <a:lnTo>
                  <a:pt x="2222" y="6616"/>
                </a:lnTo>
                <a:lnTo>
                  <a:pt x="4166" y="6616"/>
                </a:lnTo>
                <a:lnTo>
                  <a:pt x="3840" y="5445"/>
                </a:lnTo>
                <a:lnTo>
                  <a:pt x="3840" y="5445"/>
                </a:lnTo>
                <a:cubicBezTo>
                  <a:pt x="4094" y="5590"/>
                  <a:pt x="4383" y="5675"/>
                  <a:pt x="4685" y="5675"/>
                </a:cubicBezTo>
                <a:cubicBezTo>
                  <a:pt x="5627" y="5675"/>
                  <a:pt x="6387" y="4914"/>
                  <a:pt x="6387" y="3972"/>
                </a:cubicBezTo>
                <a:cubicBezTo>
                  <a:pt x="6387" y="3067"/>
                  <a:pt x="5675" y="2330"/>
                  <a:pt x="4782" y="2282"/>
                </a:cubicBezTo>
                <a:cubicBezTo>
                  <a:pt x="4854" y="2101"/>
                  <a:pt x="4890" y="1908"/>
                  <a:pt x="4890" y="1703"/>
                </a:cubicBezTo>
                <a:cubicBezTo>
                  <a:pt x="4890" y="761"/>
                  <a:pt x="4130" y="0"/>
                  <a:pt x="3188"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829675" y="4433400"/>
            <a:ext cx="211598" cy="342000"/>
          </a:xfrm>
          <a:custGeom>
            <a:avLst/>
            <a:gdLst/>
            <a:ahLst/>
            <a:cxnLst/>
            <a:rect l="l" t="t" r="r" b="b"/>
            <a:pathLst>
              <a:path w="4094" h="6617" extrusionOk="0">
                <a:moveTo>
                  <a:pt x="2041" y="0"/>
                </a:moveTo>
                <a:lnTo>
                  <a:pt x="1" y="3308"/>
                </a:lnTo>
                <a:lnTo>
                  <a:pt x="2041" y="6616"/>
                </a:lnTo>
                <a:lnTo>
                  <a:pt x="4093" y="3308"/>
                </a:lnTo>
                <a:lnTo>
                  <a:pt x="2041"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668EE06-EDE9-483E-B282-5551E426CD97}"/>
              </a:ext>
            </a:extLst>
          </p:cNvPr>
          <p:cNvPicPr>
            <a:picLocks noChangeAspect="1"/>
          </p:cNvPicPr>
          <p:nvPr/>
        </p:nvPicPr>
        <p:blipFill>
          <a:blip r:embed="rId4"/>
          <a:stretch>
            <a:fillRect/>
          </a:stretch>
        </p:blipFill>
        <p:spPr>
          <a:xfrm>
            <a:off x="1253007" y="3860142"/>
            <a:ext cx="847417" cy="847417"/>
          </a:xfrm>
          <a:prstGeom prst="rect">
            <a:avLst/>
          </a:prstGeom>
        </p:spPr>
      </p:pic>
      <p:pic>
        <p:nvPicPr>
          <p:cNvPr id="4" name="Picture 3">
            <a:extLst>
              <a:ext uri="{FF2B5EF4-FFF2-40B4-BE49-F238E27FC236}">
                <a16:creationId xmlns:a16="http://schemas.microsoft.com/office/drawing/2014/main" id="{EE67A981-0475-4A81-8DEC-FCCC34937E5A}"/>
              </a:ext>
            </a:extLst>
          </p:cNvPr>
          <p:cNvPicPr>
            <a:picLocks noChangeAspect="1"/>
          </p:cNvPicPr>
          <p:nvPr/>
        </p:nvPicPr>
        <p:blipFill>
          <a:blip r:embed="rId4"/>
          <a:stretch>
            <a:fillRect/>
          </a:stretch>
        </p:blipFill>
        <p:spPr>
          <a:xfrm>
            <a:off x="4769055" y="3769924"/>
            <a:ext cx="847417" cy="847417"/>
          </a:xfrm>
          <a:prstGeom prst="rect">
            <a:avLst/>
          </a:prstGeom>
        </p:spPr>
      </p:pic>
      <p:sp>
        <p:nvSpPr>
          <p:cNvPr id="27" name="TextBox 26">
            <a:extLst>
              <a:ext uri="{FF2B5EF4-FFF2-40B4-BE49-F238E27FC236}">
                <a16:creationId xmlns:a16="http://schemas.microsoft.com/office/drawing/2014/main" id="{B70E0F43-A72F-41E6-A2C6-328F8D8C4509}"/>
              </a:ext>
            </a:extLst>
          </p:cNvPr>
          <p:cNvSpPr txBox="1"/>
          <p:nvPr/>
        </p:nvSpPr>
        <p:spPr>
          <a:xfrm>
            <a:off x="1404805" y="4096542"/>
            <a:ext cx="765000" cy="400110"/>
          </a:xfrm>
          <a:prstGeom prst="rect">
            <a:avLst/>
          </a:prstGeom>
          <a:noFill/>
        </p:spPr>
        <p:txBody>
          <a:bodyPr wrap="square">
            <a:spAutoFit/>
          </a:bodyPr>
          <a:lstStyle/>
          <a:p>
            <a:r>
              <a:rPr lang="en-ID" sz="2000" b="1" dirty="0">
                <a:solidFill>
                  <a:srgbClr val="39447A"/>
                </a:solidFill>
                <a:latin typeface="Libre Baskerville" panose="02000000000000000000" pitchFamily="2" charset="0"/>
              </a:rPr>
              <a:t>05.</a:t>
            </a:r>
            <a:r>
              <a:rPr lang="en-ID" dirty="0"/>
              <a:t>.</a:t>
            </a:r>
          </a:p>
        </p:txBody>
      </p:sp>
      <p:sp>
        <p:nvSpPr>
          <p:cNvPr id="29" name="TextBox 28">
            <a:extLst>
              <a:ext uri="{FF2B5EF4-FFF2-40B4-BE49-F238E27FC236}">
                <a16:creationId xmlns:a16="http://schemas.microsoft.com/office/drawing/2014/main" id="{BBAA23FA-712B-4CE4-821F-C0088EE851FA}"/>
              </a:ext>
            </a:extLst>
          </p:cNvPr>
          <p:cNvSpPr txBox="1"/>
          <p:nvPr/>
        </p:nvSpPr>
        <p:spPr>
          <a:xfrm>
            <a:off x="4927926" y="4054531"/>
            <a:ext cx="552893" cy="615553"/>
          </a:xfrm>
          <a:prstGeom prst="rect">
            <a:avLst/>
          </a:prstGeom>
          <a:noFill/>
        </p:spPr>
        <p:txBody>
          <a:bodyPr wrap="square">
            <a:spAutoFit/>
          </a:bodyPr>
          <a:lstStyle/>
          <a:p>
            <a:r>
              <a:rPr lang="en-ID" sz="2000" b="1" dirty="0">
                <a:solidFill>
                  <a:srgbClr val="39447A"/>
                </a:solidFill>
                <a:latin typeface="Libre Baskerville" panose="02000000000000000000" pitchFamily="2" charset="0"/>
              </a:rPr>
              <a:t>06</a:t>
            </a:r>
            <a:r>
              <a:rPr lang="en-ID" dirty="0"/>
              <a:t>...</a:t>
            </a:r>
          </a:p>
        </p:txBody>
      </p:sp>
      <p:sp>
        <p:nvSpPr>
          <p:cNvPr id="30" name="Google Shape;559;p30">
            <a:extLst>
              <a:ext uri="{FF2B5EF4-FFF2-40B4-BE49-F238E27FC236}">
                <a16:creationId xmlns:a16="http://schemas.microsoft.com/office/drawing/2014/main" id="{8A9C79ED-12F4-4B2F-BB73-0C084547A39D}"/>
              </a:ext>
            </a:extLst>
          </p:cNvPr>
          <p:cNvSpPr txBox="1">
            <a:spLocks/>
          </p:cNvSpPr>
          <p:nvPr/>
        </p:nvSpPr>
        <p:spPr>
          <a:xfrm>
            <a:off x="2122346" y="4087466"/>
            <a:ext cx="2284200" cy="6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9pPr>
          </a:lstStyle>
          <a:p>
            <a:pPr marL="0" indent="0"/>
            <a:r>
              <a:rPr lang="en-US" dirty="0" err="1"/>
              <a:t>Pengertian</a:t>
            </a:r>
            <a:r>
              <a:rPr lang="en-US" dirty="0"/>
              <a:t> </a:t>
            </a:r>
            <a:r>
              <a:rPr lang="en-US" dirty="0" err="1"/>
              <a:t>hukum</a:t>
            </a:r>
            <a:endParaRPr lang="en-US" dirty="0"/>
          </a:p>
        </p:txBody>
      </p:sp>
      <p:sp>
        <p:nvSpPr>
          <p:cNvPr id="34" name="Google Shape;560;p30">
            <a:extLst>
              <a:ext uri="{FF2B5EF4-FFF2-40B4-BE49-F238E27FC236}">
                <a16:creationId xmlns:a16="http://schemas.microsoft.com/office/drawing/2014/main" id="{76ACAAA7-67F1-4CD9-B4D8-F6457915A1BC}"/>
              </a:ext>
            </a:extLst>
          </p:cNvPr>
          <p:cNvSpPr txBox="1">
            <a:spLocks/>
          </p:cNvSpPr>
          <p:nvPr/>
        </p:nvSpPr>
        <p:spPr>
          <a:xfrm>
            <a:off x="2108778" y="3810598"/>
            <a:ext cx="2284200" cy="34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000"/>
              <a:buFont typeface="Libre Baskerville"/>
              <a:buNone/>
              <a:defRPr sz="2000" b="1" i="0" u="none" strike="noStrike" cap="none">
                <a:solidFill>
                  <a:schemeClr val="accent1"/>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2pPr>
            <a:lvl3pPr marR="0" lvl="2"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3pPr>
            <a:lvl4pPr marR="0" lvl="3"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4pPr>
            <a:lvl5pPr marR="0" lvl="4"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5pPr>
            <a:lvl6pPr marR="0" lvl="5"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6pPr>
            <a:lvl7pPr marR="0" lvl="6"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7pPr>
            <a:lvl8pPr marR="0" lvl="7"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8pPr>
            <a:lvl9pPr marR="0" lvl="8"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9pPr>
          </a:lstStyle>
          <a:p>
            <a:r>
              <a:rPr lang="en-ID" dirty="0">
                <a:solidFill>
                  <a:schemeClr val="dk2"/>
                </a:solidFill>
              </a:rPr>
              <a:t>Hukum</a:t>
            </a:r>
          </a:p>
        </p:txBody>
      </p:sp>
      <p:sp>
        <p:nvSpPr>
          <p:cNvPr id="35" name="Google Shape;560;p30">
            <a:extLst>
              <a:ext uri="{FF2B5EF4-FFF2-40B4-BE49-F238E27FC236}">
                <a16:creationId xmlns:a16="http://schemas.microsoft.com/office/drawing/2014/main" id="{0D04A921-7F41-4F37-ACD7-3578D5C0015D}"/>
              </a:ext>
            </a:extLst>
          </p:cNvPr>
          <p:cNvSpPr txBox="1">
            <a:spLocks/>
          </p:cNvSpPr>
          <p:nvPr/>
        </p:nvSpPr>
        <p:spPr>
          <a:xfrm>
            <a:off x="5643165" y="3810598"/>
            <a:ext cx="2284200" cy="34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000"/>
              <a:buFont typeface="Libre Baskerville"/>
              <a:buNone/>
              <a:defRPr sz="2000" b="1" i="0" u="none" strike="noStrike" cap="none">
                <a:solidFill>
                  <a:schemeClr val="accent1"/>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2pPr>
            <a:lvl3pPr marR="0" lvl="2"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3pPr>
            <a:lvl4pPr marR="0" lvl="3"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4pPr>
            <a:lvl5pPr marR="0" lvl="4"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5pPr>
            <a:lvl6pPr marR="0" lvl="5"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6pPr>
            <a:lvl7pPr marR="0" lvl="6"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7pPr>
            <a:lvl8pPr marR="0" lvl="7"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8pPr>
            <a:lvl9pPr marR="0" lvl="8" algn="ctr" rtl="0">
              <a:lnSpc>
                <a:spcPct val="100000"/>
              </a:lnSpc>
              <a:spcBef>
                <a:spcPts val="0"/>
              </a:spcBef>
              <a:spcAft>
                <a:spcPts val="0"/>
              </a:spcAft>
              <a:buClr>
                <a:schemeClr val="dk2"/>
              </a:buClr>
              <a:buSzPts val="2000"/>
              <a:buFont typeface="Libre Baskerville"/>
              <a:buNone/>
              <a:defRPr sz="2000" b="1" i="0" u="none" strike="noStrike" cap="none">
                <a:solidFill>
                  <a:schemeClr val="dk2"/>
                </a:solidFill>
                <a:latin typeface="Libre Baskerville"/>
                <a:ea typeface="Libre Baskerville"/>
                <a:cs typeface="Libre Baskerville"/>
                <a:sym typeface="Libre Baskerville"/>
              </a:defRPr>
            </a:lvl9pPr>
          </a:lstStyle>
          <a:p>
            <a:r>
              <a:rPr lang="en-US" dirty="0">
                <a:solidFill>
                  <a:schemeClr val="dk2"/>
                </a:solidFill>
              </a:rPr>
              <a:t>A</a:t>
            </a:r>
            <a:r>
              <a:rPr lang="en-ID" dirty="0" err="1">
                <a:solidFill>
                  <a:schemeClr val="dk2"/>
                </a:solidFill>
              </a:rPr>
              <a:t>khlak</a:t>
            </a:r>
            <a:endParaRPr lang="en-ID" dirty="0">
              <a:solidFill>
                <a:schemeClr val="dk2"/>
              </a:solidFill>
            </a:endParaRPr>
          </a:p>
        </p:txBody>
      </p:sp>
      <p:sp>
        <p:nvSpPr>
          <p:cNvPr id="37" name="Google Shape;562;p30">
            <a:extLst>
              <a:ext uri="{FF2B5EF4-FFF2-40B4-BE49-F238E27FC236}">
                <a16:creationId xmlns:a16="http://schemas.microsoft.com/office/drawing/2014/main" id="{2B0FBEF1-B1B6-45A8-B645-A2C75BB5E302}"/>
              </a:ext>
            </a:extLst>
          </p:cNvPr>
          <p:cNvSpPr txBox="1">
            <a:spLocks/>
          </p:cNvSpPr>
          <p:nvPr/>
        </p:nvSpPr>
        <p:spPr>
          <a:xfrm>
            <a:off x="5643165" y="4077661"/>
            <a:ext cx="3106710" cy="847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9pPr>
          </a:lstStyle>
          <a:p>
            <a:pPr marL="0" indent="0"/>
            <a:r>
              <a:rPr lang="en-US" dirty="0" err="1"/>
              <a:t>Pengertian</a:t>
            </a:r>
            <a:r>
              <a:rPr lang="en-US" dirty="0"/>
              <a:t> </a:t>
            </a:r>
            <a:r>
              <a:rPr lang="en-US" dirty="0" err="1"/>
              <a:t>akhlak,karakteristik</a:t>
            </a:r>
            <a:r>
              <a:rPr lang="en-US" dirty="0"/>
              <a:t> </a:t>
            </a:r>
            <a:r>
              <a:rPr lang="en-US" dirty="0" err="1"/>
              <a:t>akhlak,hubungan</a:t>
            </a:r>
            <a:r>
              <a:rPr lang="en-US" dirty="0"/>
              <a:t> </a:t>
            </a:r>
            <a:r>
              <a:rPr lang="en-US" dirty="0" err="1"/>
              <a:t>akhlak</a:t>
            </a:r>
            <a:r>
              <a:rPr lang="en-US" dirty="0"/>
              <a:t> </a:t>
            </a:r>
            <a:r>
              <a:rPr lang="en-US" dirty="0" err="1"/>
              <a:t>dengan</a:t>
            </a:r>
            <a:r>
              <a:rPr lang="en-US" dirty="0"/>
              <a:t> </a:t>
            </a:r>
            <a:r>
              <a:rPr lang="en-US" dirty="0" err="1"/>
              <a:t>tasawuf</a:t>
            </a:r>
            <a:r>
              <a:rPr lang="en-US" dirty="0"/>
              <a:t> dan </a:t>
            </a:r>
            <a:r>
              <a:rPr lang="en-US" dirty="0" err="1"/>
              <a:t>aktualisasi</a:t>
            </a:r>
            <a:r>
              <a:rPr lang="en-US" dirty="0"/>
              <a:t> </a:t>
            </a:r>
            <a:r>
              <a:rPr lang="en-US" dirty="0" err="1"/>
              <a:t>akhlak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5"/>
        <p:cNvGrpSpPr/>
        <p:nvPr/>
      </p:nvGrpSpPr>
      <p:grpSpPr>
        <a:xfrm>
          <a:off x="0" y="0"/>
          <a:ext cx="0" cy="0"/>
          <a:chOff x="0" y="0"/>
          <a:chExt cx="0" cy="0"/>
        </a:xfrm>
      </p:grpSpPr>
      <p:sp>
        <p:nvSpPr>
          <p:cNvPr id="756" name="Google Shape;756;p32"/>
          <p:cNvSpPr txBox="1">
            <a:spLocks noGrp="1"/>
          </p:cNvSpPr>
          <p:nvPr>
            <p:ph type="title"/>
          </p:nvPr>
        </p:nvSpPr>
        <p:spPr>
          <a:xfrm>
            <a:off x="2392800" y="2467325"/>
            <a:ext cx="435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757" name="Google Shape;757;p32"/>
          <p:cNvSpPr txBox="1">
            <a:spLocks noGrp="1"/>
          </p:cNvSpPr>
          <p:nvPr>
            <p:ph type="subTitle" idx="1"/>
          </p:nvPr>
        </p:nvSpPr>
        <p:spPr>
          <a:xfrm>
            <a:off x="2898900" y="3309125"/>
            <a:ext cx="33462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could enter a subtitle here if you need it</a:t>
            </a:r>
            <a:endParaRPr/>
          </a:p>
        </p:txBody>
      </p:sp>
      <p:grpSp>
        <p:nvGrpSpPr>
          <p:cNvPr id="758" name="Google Shape;758;p32"/>
          <p:cNvGrpSpPr/>
          <p:nvPr/>
        </p:nvGrpSpPr>
        <p:grpSpPr>
          <a:xfrm>
            <a:off x="1098708" y="4287711"/>
            <a:ext cx="1865349" cy="855779"/>
            <a:chOff x="2475997" y="4254343"/>
            <a:chExt cx="775613" cy="350055"/>
          </a:xfrm>
        </p:grpSpPr>
        <p:sp>
          <p:nvSpPr>
            <p:cNvPr id="759" name="Google Shape;759;p32"/>
            <p:cNvSpPr/>
            <p:nvPr/>
          </p:nvSpPr>
          <p:spPr>
            <a:xfrm>
              <a:off x="2515811" y="4254343"/>
              <a:ext cx="656136" cy="156626"/>
            </a:xfrm>
            <a:custGeom>
              <a:avLst/>
              <a:gdLst/>
              <a:ahLst/>
              <a:cxnLst/>
              <a:rect l="l" t="t" r="r" b="b"/>
              <a:pathLst>
                <a:path w="20682" h="4937" extrusionOk="0">
                  <a:moveTo>
                    <a:pt x="5915" y="1224"/>
                  </a:moveTo>
                  <a:cubicBezTo>
                    <a:pt x="6392" y="1224"/>
                    <a:pt x="6753" y="1298"/>
                    <a:pt x="6822" y="1387"/>
                  </a:cubicBezTo>
                  <a:cubicBezTo>
                    <a:pt x="6979" y="1592"/>
                    <a:pt x="7087" y="3729"/>
                    <a:pt x="6918" y="3874"/>
                  </a:cubicBezTo>
                  <a:cubicBezTo>
                    <a:pt x="6840" y="3953"/>
                    <a:pt x="5883" y="3992"/>
                    <a:pt x="4931" y="3992"/>
                  </a:cubicBezTo>
                  <a:cubicBezTo>
                    <a:pt x="3979" y="3992"/>
                    <a:pt x="3031" y="3953"/>
                    <a:pt x="2971" y="3874"/>
                  </a:cubicBezTo>
                  <a:cubicBezTo>
                    <a:pt x="2850" y="3729"/>
                    <a:pt x="2765" y="2365"/>
                    <a:pt x="3876" y="1713"/>
                  </a:cubicBezTo>
                  <a:cubicBezTo>
                    <a:pt x="4495" y="1346"/>
                    <a:pt x="5301" y="1224"/>
                    <a:pt x="5915" y="1224"/>
                  </a:cubicBezTo>
                  <a:close/>
                  <a:moveTo>
                    <a:pt x="8970" y="1095"/>
                  </a:moveTo>
                  <a:cubicBezTo>
                    <a:pt x="9775" y="1095"/>
                    <a:pt x="10834" y="1223"/>
                    <a:pt x="11651" y="1605"/>
                  </a:cubicBezTo>
                  <a:cubicBezTo>
                    <a:pt x="13100" y="2293"/>
                    <a:pt x="12991" y="3717"/>
                    <a:pt x="12834" y="3874"/>
                  </a:cubicBezTo>
                  <a:cubicBezTo>
                    <a:pt x="12756" y="3953"/>
                    <a:pt x="11512" y="3992"/>
                    <a:pt x="10262" y="3992"/>
                  </a:cubicBezTo>
                  <a:cubicBezTo>
                    <a:pt x="9013" y="3992"/>
                    <a:pt x="7757" y="3953"/>
                    <a:pt x="7655" y="3874"/>
                  </a:cubicBezTo>
                  <a:cubicBezTo>
                    <a:pt x="7437" y="3717"/>
                    <a:pt x="7570" y="1472"/>
                    <a:pt x="7788" y="1267"/>
                  </a:cubicBezTo>
                  <a:cubicBezTo>
                    <a:pt x="7877" y="1172"/>
                    <a:pt x="8347" y="1095"/>
                    <a:pt x="8970" y="1095"/>
                  </a:cubicBezTo>
                  <a:close/>
                  <a:moveTo>
                    <a:pt x="8934" y="4526"/>
                  </a:moveTo>
                  <a:lnTo>
                    <a:pt x="8934" y="4671"/>
                  </a:lnTo>
                  <a:lnTo>
                    <a:pt x="7872" y="4671"/>
                  </a:lnTo>
                  <a:lnTo>
                    <a:pt x="7872" y="4526"/>
                  </a:lnTo>
                  <a:close/>
                  <a:moveTo>
                    <a:pt x="10347" y="4526"/>
                  </a:moveTo>
                  <a:lnTo>
                    <a:pt x="10347" y="4671"/>
                  </a:lnTo>
                  <a:lnTo>
                    <a:pt x="9297" y="4671"/>
                  </a:lnTo>
                  <a:lnTo>
                    <a:pt x="9297" y="4526"/>
                  </a:lnTo>
                  <a:close/>
                  <a:moveTo>
                    <a:pt x="8576" y="1"/>
                  </a:moveTo>
                  <a:cubicBezTo>
                    <a:pt x="7748" y="1"/>
                    <a:pt x="6802" y="61"/>
                    <a:pt x="5747" y="216"/>
                  </a:cubicBezTo>
                  <a:cubicBezTo>
                    <a:pt x="2874" y="627"/>
                    <a:pt x="918" y="2993"/>
                    <a:pt x="1" y="4381"/>
                  </a:cubicBezTo>
                  <a:lnTo>
                    <a:pt x="7341" y="4381"/>
                  </a:lnTo>
                  <a:lnTo>
                    <a:pt x="7341" y="4937"/>
                  </a:lnTo>
                  <a:lnTo>
                    <a:pt x="20681" y="4937"/>
                  </a:lnTo>
                  <a:cubicBezTo>
                    <a:pt x="20186" y="4562"/>
                    <a:pt x="19317" y="3983"/>
                    <a:pt x="18291" y="3633"/>
                  </a:cubicBezTo>
                  <a:cubicBezTo>
                    <a:pt x="16849" y="3141"/>
                    <a:pt x="14916" y="3113"/>
                    <a:pt x="14489" y="3113"/>
                  </a:cubicBezTo>
                  <a:cubicBezTo>
                    <a:pt x="14433" y="3113"/>
                    <a:pt x="14403" y="3114"/>
                    <a:pt x="14403" y="3114"/>
                  </a:cubicBezTo>
                  <a:cubicBezTo>
                    <a:pt x="14403" y="3114"/>
                    <a:pt x="12991" y="892"/>
                    <a:pt x="12641" y="675"/>
                  </a:cubicBezTo>
                  <a:cubicBezTo>
                    <a:pt x="12390" y="505"/>
                    <a:pt x="10972" y="1"/>
                    <a:pt x="8576"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2475997" y="4394093"/>
              <a:ext cx="775613" cy="156309"/>
            </a:xfrm>
            <a:custGeom>
              <a:avLst/>
              <a:gdLst/>
              <a:ahLst/>
              <a:cxnLst/>
              <a:rect l="l" t="t" r="r" b="b"/>
              <a:pathLst>
                <a:path w="24448" h="4927" extrusionOk="0">
                  <a:moveTo>
                    <a:pt x="1232" y="0"/>
                  </a:moveTo>
                  <a:cubicBezTo>
                    <a:pt x="857" y="580"/>
                    <a:pt x="652" y="978"/>
                    <a:pt x="652" y="978"/>
                  </a:cubicBezTo>
                  <a:cubicBezTo>
                    <a:pt x="652" y="978"/>
                    <a:pt x="602" y="936"/>
                    <a:pt x="535" y="936"/>
                  </a:cubicBezTo>
                  <a:cubicBezTo>
                    <a:pt x="453" y="936"/>
                    <a:pt x="345" y="997"/>
                    <a:pt x="266" y="1268"/>
                  </a:cubicBezTo>
                  <a:cubicBezTo>
                    <a:pt x="133" y="1751"/>
                    <a:pt x="193" y="2041"/>
                    <a:pt x="193" y="2041"/>
                  </a:cubicBezTo>
                  <a:lnTo>
                    <a:pt x="0" y="3007"/>
                  </a:lnTo>
                  <a:lnTo>
                    <a:pt x="797" y="3683"/>
                  </a:lnTo>
                  <a:cubicBezTo>
                    <a:pt x="1101" y="2938"/>
                    <a:pt x="1697" y="1565"/>
                    <a:pt x="3193" y="1565"/>
                  </a:cubicBezTo>
                  <a:cubicBezTo>
                    <a:pt x="3419" y="1565"/>
                    <a:pt x="3666" y="1597"/>
                    <a:pt x="3936" y="1666"/>
                  </a:cubicBezTo>
                  <a:cubicBezTo>
                    <a:pt x="6181" y="2246"/>
                    <a:pt x="5843" y="4093"/>
                    <a:pt x="5880" y="4878"/>
                  </a:cubicBezTo>
                  <a:lnTo>
                    <a:pt x="14705" y="4926"/>
                  </a:lnTo>
                  <a:cubicBezTo>
                    <a:pt x="14681" y="4866"/>
                    <a:pt x="14077" y="1968"/>
                    <a:pt x="16854" y="1606"/>
                  </a:cubicBezTo>
                  <a:cubicBezTo>
                    <a:pt x="16981" y="1593"/>
                    <a:pt x="17104" y="1587"/>
                    <a:pt x="17220" y="1587"/>
                  </a:cubicBezTo>
                  <a:cubicBezTo>
                    <a:pt x="19754" y="1587"/>
                    <a:pt x="19783" y="4459"/>
                    <a:pt x="19679" y="4540"/>
                  </a:cubicBezTo>
                  <a:lnTo>
                    <a:pt x="21719" y="4540"/>
                  </a:lnTo>
                  <a:cubicBezTo>
                    <a:pt x="22244" y="4561"/>
                    <a:pt x="22727" y="4582"/>
                    <a:pt x="23134" y="4582"/>
                  </a:cubicBezTo>
                  <a:cubicBezTo>
                    <a:pt x="23878" y="4582"/>
                    <a:pt x="24368" y="4511"/>
                    <a:pt x="24399" y="4238"/>
                  </a:cubicBezTo>
                  <a:cubicBezTo>
                    <a:pt x="24447" y="3815"/>
                    <a:pt x="24170" y="3815"/>
                    <a:pt x="23928" y="3610"/>
                  </a:cubicBezTo>
                  <a:cubicBezTo>
                    <a:pt x="23880" y="3067"/>
                    <a:pt x="23687" y="2487"/>
                    <a:pt x="23554" y="2270"/>
                  </a:cubicBezTo>
                  <a:cubicBezTo>
                    <a:pt x="23409" y="2041"/>
                    <a:pt x="23144" y="1860"/>
                    <a:pt x="23144" y="1860"/>
                  </a:cubicBezTo>
                  <a:cubicBezTo>
                    <a:pt x="23144" y="1860"/>
                    <a:pt x="23397" y="1522"/>
                    <a:pt x="23144" y="1123"/>
                  </a:cubicBezTo>
                  <a:cubicBezTo>
                    <a:pt x="23015" y="921"/>
                    <a:pt x="22824" y="871"/>
                    <a:pt x="22667" y="871"/>
                  </a:cubicBezTo>
                  <a:cubicBezTo>
                    <a:pt x="22515" y="871"/>
                    <a:pt x="22395" y="918"/>
                    <a:pt x="22395" y="918"/>
                  </a:cubicBezTo>
                  <a:cubicBezTo>
                    <a:pt x="22395" y="918"/>
                    <a:pt x="22238" y="773"/>
                    <a:pt x="21972" y="568"/>
                  </a:cubicBezTo>
                  <a:lnTo>
                    <a:pt x="21972" y="592"/>
                  </a:lnTo>
                  <a:lnTo>
                    <a:pt x="8548" y="592"/>
                  </a:lnTo>
                  <a:lnTo>
                    <a:pt x="8548" y="25"/>
                  </a:lnTo>
                  <a:lnTo>
                    <a:pt x="1232" y="25"/>
                  </a:lnTo>
                  <a:lnTo>
                    <a:pt x="123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2509307" y="4452689"/>
              <a:ext cx="145174" cy="151709"/>
            </a:xfrm>
            <a:custGeom>
              <a:avLst/>
              <a:gdLst/>
              <a:ahLst/>
              <a:cxnLst/>
              <a:rect l="l" t="t" r="r" b="b"/>
              <a:pathLst>
                <a:path w="4576" h="4782" extrusionOk="0">
                  <a:moveTo>
                    <a:pt x="2282" y="1485"/>
                  </a:moveTo>
                  <a:cubicBezTo>
                    <a:pt x="2765" y="1485"/>
                    <a:pt x="3139" y="1896"/>
                    <a:pt x="3139" y="2391"/>
                  </a:cubicBezTo>
                  <a:cubicBezTo>
                    <a:pt x="3139" y="2886"/>
                    <a:pt x="2765" y="3284"/>
                    <a:pt x="2282" y="3284"/>
                  </a:cubicBezTo>
                  <a:cubicBezTo>
                    <a:pt x="1811" y="3284"/>
                    <a:pt x="1425" y="2886"/>
                    <a:pt x="1425" y="2391"/>
                  </a:cubicBezTo>
                  <a:cubicBezTo>
                    <a:pt x="1425" y="1896"/>
                    <a:pt x="1811" y="1485"/>
                    <a:pt x="2282" y="1485"/>
                  </a:cubicBezTo>
                  <a:close/>
                  <a:moveTo>
                    <a:pt x="2282" y="1"/>
                  </a:moveTo>
                  <a:cubicBezTo>
                    <a:pt x="1015" y="1"/>
                    <a:pt x="0" y="1063"/>
                    <a:pt x="0" y="2391"/>
                  </a:cubicBezTo>
                  <a:cubicBezTo>
                    <a:pt x="0" y="3707"/>
                    <a:pt x="1015"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2554483" y="4499801"/>
              <a:ext cx="54440" cy="57105"/>
            </a:xfrm>
            <a:custGeom>
              <a:avLst/>
              <a:gdLst/>
              <a:ahLst/>
              <a:cxnLst/>
              <a:rect l="l" t="t" r="r" b="b"/>
              <a:pathLst>
                <a:path w="1716" h="1800" extrusionOk="0">
                  <a:moveTo>
                    <a:pt x="858" y="0"/>
                  </a:moveTo>
                  <a:cubicBezTo>
                    <a:pt x="387" y="0"/>
                    <a:pt x="1" y="411"/>
                    <a:pt x="1" y="906"/>
                  </a:cubicBezTo>
                  <a:cubicBezTo>
                    <a:pt x="1" y="1401"/>
                    <a:pt x="387" y="1799"/>
                    <a:pt x="858" y="1799"/>
                  </a:cubicBezTo>
                  <a:cubicBezTo>
                    <a:pt x="1341" y="1799"/>
                    <a:pt x="1715" y="1401"/>
                    <a:pt x="1715" y="906"/>
                  </a:cubicBezTo>
                  <a:cubicBezTo>
                    <a:pt x="1715" y="411"/>
                    <a:pt x="1341" y="0"/>
                    <a:pt x="85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2947830" y="4452689"/>
              <a:ext cx="145205" cy="151709"/>
            </a:xfrm>
            <a:custGeom>
              <a:avLst/>
              <a:gdLst/>
              <a:ahLst/>
              <a:cxnLst/>
              <a:rect l="l" t="t" r="r" b="b"/>
              <a:pathLst>
                <a:path w="4577" h="4782" extrusionOk="0">
                  <a:moveTo>
                    <a:pt x="2282" y="1485"/>
                  </a:moveTo>
                  <a:cubicBezTo>
                    <a:pt x="2765" y="1485"/>
                    <a:pt x="3140" y="1896"/>
                    <a:pt x="3140" y="2391"/>
                  </a:cubicBezTo>
                  <a:cubicBezTo>
                    <a:pt x="3140" y="2886"/>
                    <a:pt x="2765" y="3284"/>
                    <a:pt x="2282" y="3284"/>
                  </a:cubicBezTo>
                  <a:cubicBezTo>
                    <a:pt x="1812" y="3284"/>
                    <a:pt x="1425" y="2886"/>
                    <a:pt x="1425" y="2391"/>
                  </a:cubicBezTo>
                  <a:cubicBezTo>
                    <a:pt x="1425" y="1896"/>
                    <a:pt x="1812" y="1485"/>
                    <a:pt x="2282" y="1485"/>
                  </a:cubicBezTo>
                  <a:close/>
                  <a:moveTo>
                    <a:pt x="2282" y="1"/>
                  </a:moveTo>
                  <a:cubicBezTo>
                    <a:pt x="1027" y="1"/>
                    <a:pt x="1" y="1063"/>
                    <a:pt x="1" y="2391"/>
                  </a:cubicBezTo>
                  <a:cubicBezTo>
                    <a:pt x="1" y="3707"/>
                    <a:pt x="1027"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2993037" y="4499801"/>
              <a:ext cx="54408" cy="57105"/>
            </a:xfrm>
            <a:custGeom>
              <a:avLst/>
              <a:gdLst/>
              <a:ahLst/>
              <a:cxnLst/>
              <a:rect l="l" t="t" r="r" b="b"/>
              <a:pathLst>
                <a:path w="1715" h="1800" extrusionOk="0">
                  <a:moveTo>
                    <a:pt x="857" y="0"/>
                  </a:moveTo>
                  <a:cubicBezTo>
                    <a:pt x="387" y="0"/>
                    <a:pt x="0" y="411"/>
                    <a:pt x="0" y="906"/>
                  </a:cubicBezTo>
                  <a:cubicBezTo>
                    <a:pt x="0" y="1401"/>
                    <a:pt x="387" y="1799"/>
                    <a:pt x="857" y="1799"/>
                  </a:cubicBezTo>
                  <a:cubicBezTo>
                    <a:pt x="1340" y="1799"/>
                    <a:pt x="1715" y="1401"/>
                    <a:pt x="1715" y="906"/>
                  </a:cubicBezTo>
                  <a:cubicBezTo>
                    <a:pt x="1715" y="411"/>
                    <a:pt x="1340" y="0"/>
                    <a:pt x="85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2751743" y="4289082"/>
              <a:ext cx="179659" cy="91907"/>
            </a:xfrm>
            <a:custGeom>
              <a:avLst/>
              <a:gdLst/>
              <a:ahLst/>
              <a:cxnLst/>
              <a:rect l="l" t="t" r="r" b="b"/>
              <a:pathLst>
                <a:path w="5663" h="2897" extrusionOk="0">
                  <a:moveTo>
                    <a:pt x="1533" y="0"/>
                  </a:moveTo>
                  <a:cubicBezTo>
                    <a:pt x="910" y="0"/>
                    <a:pt x="440" y="77"/>
                    <a:pt x="351" y="172"/>
                  </a:cubicBezTo>
                  <a:cubicBezTo>
                    <a:pt x="133" y="377"/>
                    <a:pt x="0" y="2622"/>
                    <a:pt x="218" y="2779"/>
                  </a:cubicBezTo>
                  <a:cubicBezTo>
                    <a:pt x="320" y="2858"/>
                    <a:pt x="1576" y="2897"/>
                    <a:pt x="2825" y="2897"/>
                  </a:cubicBezTo>
                  <a:cubicBezTo>
                    <a:pt x="4075" y="2897"/>
                    <a:pt x="5319" y="2858"/>
                    <a:pt x="5397" y="2779"/>
                  </a:cubicBezTo>
                  <a:cubicBezTo>
                    <a:pt x="5554" y="2622"/>
                    <a:pt x="5663" y="1198"/>
                    <a:pt x="4214" y="510"/>
                  </a:cubicBezTo>
                  <a:cubicBezTo>
                    <a:pt x="3397" y="128"/>
                    <a:pt x="2338" y="0"/>
                    <a:pt x="1533"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2603528" y="4293175"/>
              <a:ext cx="137147" cy="87815"/>
            </a:xfrm>
            <a:custGeom>
              <a:avLst/>
              <a:gdLst/>
              <a:ahLst/>
              <a:cxnLst/>
              <a:rect l="l" t="t" r="r" b="b"/>
              <a:pathLst>
                <a:path w="4323" h="2768" extrusionOk="0">
                  <a:moveTo>
                    <a:pt x="3150" y="0"/>
                  </a:moveTo>
                  <a:cubicBezTo>
                    <a:pt x="2536" y="0"/>
                    <a:pt x="1730" y="122"/>
                    <a:pt x="1111" y="489"/>
                  </a:cubicBezTo>
                  <a:cubicBezTo>
                    <a:pt x="0" y="1141"/>
                    <a:pt x="85" y="2505"/>
                    <a:pt x="206" y="2650"/>
                  </a:cubicBezTo>
                  <a:cubicBezTo>
                    <a:pt x="266" y="2729"/>
                    <a:pt x="1214" y="2768"/>
                    <a:pt x="2166" y="2768"/>
                  </a:cubicBezTo>
                  <a:cubicBezTo>
                    <a:pt x="3118" y="2768"/>
                    <a:pt x="4075" y="2729"/>
                    <a:pt x="4153" y="2650"/>
                  </a:cubicBezTo>
                  <a:cubicBezTo>
                    <a:pt x="4322" y="2505"/>
                    <a:pt x="4214" y="368"/>
                    <a:pt x="4057" y="163"/>
                  </a:cubicBezTo>
                  <a:cubicBezTo>
                    <a:pt x="3988" y="74"/>
                    <a:pt x="3627" y="0"/>
                    <a:pt x="315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2515049" y="4393331"/>
              <a:ext cx="658040" cy="19543"/>
            </a:xfrm>
            <a:custGeom>
              <a:avLst/>
              <a:gdLst/>
              <a:ahLst/>
              <a:cxnLst/>
              <a:rect l="l" t="t" r="r" b="b"/>
              <a:pathLst>
                <a:path w="20742" h="616" extrusionOk="0">
                  <a:moveTo>
                    <a:pt x="1" y="0"/>
                  </a:moveTo>
                  <a:lnTo>
                    <a:pt x="1" y="24"/>
                  </a:lnTo>
                  <a:lnTo>
                    <a:pt x="1" y="49"/>
                  </a:lnTo>
                  <a:lnTo>
                    <a:pt x="7317" y="49"/>
                  </a:lnTo>
                  <a:lnTo>
                    <a:pt x="7317" y="616"/>
                  </a:lnTo>
                  <a:lnTo>
                    <a:pt x="20741" y="616"/>
                  </a:lnTo>
                  <a:lnTo>
                    <a:pt x="20741" y="592"/>
                  </a:lnTo>
                  <a:lnTo>
                    <a:pt x="20741" y="556"/>
                  </a:lnTo>
                  <a:lnTo>
                    <a:pt x="7365" y="556"/>
                  </a:lnTo>
                  <a:lnTo>
                    <a:pt x="7365"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2765924" y="4397931"/>
              <a:ext cx="33343" cy="4632"/>
            </a:xfrm>
            <a:custGeom>
              <a:avLst/>
              <a:gdLst/>
              <a:ahLst/>
              <a:cxnLst/>
              <a:rect l="l" t="t" r="r" b="b"/>
              <a:pathLst>
                <a:path w="1051" h="146" extrusionOk="0">
                  <a:moveTo>
                    <a:pt x="0" y="0"/>
                  </a:moveTo>
                  <a:lnTo>
                    <a:pt x="0" y="145"/>
                  </a:lnTo>
                  <a:lnTo>
                    <a:pt x="1050" y="145"/>
                  </a:lnTo>
                  <a:lnTo>
                    <a:pt x="1050"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2810718" y="4397931"/>
              <a:ext cx="33343" cy="4632"/>
            </a:xfrm>
            <a:custGeom>
              <a:avLst/>
              <a:gdLst/>
              <a:ahLst/>
              <a:cxnLst/>
              <a:rect l="l" t="t" r="r" b="b"/>
              <a:pathLst>
                <a:path w="1051" h="146" extrusionOk="0">
                  <a:moveTo>
                    <a:pt x="1" y="0"/>
                  </a:moveTo>
                  <a:lnTo>
                    <a:pt x="1" y="145"/>
                  </a:lnTo>
                  <a:lnTo>
                    <a:pt x="1051" y="145"/>
                  </a:lnTo>
                  <a:lnTo>
                    <a:pt x="1051"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2"/>
          <p:cNvGrpSpPr/>
          <p:nvPr/>
        </p:nvGrpSpPr>
        <p:grpSpPr>
          <a:xfrm>
            <a:off x="6454041" y="4202462"/>
            <a:ext cx="1591068" cy="941036"/>
            <a:chOff x="5892675" y="4254350"/>
            <a:chExt cx="592114" cy="350049"/>
          </a:xfrm>
        </p:grpSpPr>
        <p:sp>
          <p:nvSpPr>
            <p:cNvPr id="771" name="Google Shape;771;p32"/>
            <p:cNvSpPr/>
            <p:nvPr/>
          </p:nvSpPr>
          <p:spPr>
            <a:xfrm flipH="1">
              <a:off x="5892676" y="4254350"/>
              <a:ext cx="592113" cy="302458"/>
            </a:xfrm>
            <a:custGeom>
              <a:avLst/>
              <a:gdLst/>
              <a:ahLst/>
              <a:cxnLst/>
              <a:rect l="l" t="t" r="r" b="b"/>
              <a:pathLst>
                <a:path w="22384" h="11434" extrusionOk="0">
                  <a:moveTo>
                    <a:pt x="16938" y="1"/>
                  </a:moveTo>
                  <a:cubicBezTo>
                    <a:pt x="16781" y="1"/>
                    <a:pt x="16612" y="13"/>
                    <a:pt x="16455" y="13"/>
                  </a:cubicBezTo>
                  <a:cubicBezTo>
                    <a:pt x="16214" y="109"/>
                    <a:pt x="16009" y="242"/>
                    <a:pt x="15900" y="459"/>
                  </a:cubicBezTo>
                  <a:cubicBezTo>
                    <a:pt x="15838" y="435"/>
                    <a:pt x="15779" y="425"/>
                    <a:pt x="15720" y="425"/>
                  </a:cubicBezTo>
                  <a:cubicBezTo>
                    <a:pt x="15607" y="425"/>
                    <a:pt x="15496" y="460"/>
                    <a:pt x="15369" y="483"/>
                  </a:cubicBezTo>
                  <a:cubicBezTo>
                    <a:pt x="15139" y="785"/>
                    <a:pt x="14548" y="749"/>
                    <a:pt x="14282" y="1003"/>
                  </a:cubicBezTo>
                  <a:cubicBezTo>
                    <a:pt x="14304" y="1200"/>
                    <a:pt x="14515" y="1258"/>
                    <a:pt x="14626" y="1258"/>
                  </a:cubicBezTo>
                  <a:cubicBezTo>
                    <a:pt x="14637" y="1258"/>
                    <a:pt x="14648" y="1257"/>
                    <a:pt x="14657" y="1256"/>
                  </a:cubicBezTo>
                  <a:lnTo>
                    <a:pt x="14657" y="1256"/>
                  </a:lnTo>
                  <a:cubicBezTo>
                    <a:pt x="14850" y="1570"/>
                    <a:pt x="14596" y="1498"/>
                    <a:pt x="14632" y="1884"/>
                  </a:cubicBezTo>
                  <a:cubicBezTo>
                    <a:pt x="14688" y="1958"/>
                    <a:pt x="14761" y="1984"/>
                    <a:pt x="14840" y="1984"/>
                  </a:cubicBezTo>
                  <a:cubicBezTo>
                    <a:pt x="14967" y="1984"/>
                    <a:pt x="15108" y="1916"/>
                    <a:pt x="15212" y="1872"/>
                  </a:cubicBezTo>
                  <a:cubicBezTo>
                    <a:pt x="15477" y="2524"/>
                    <a:pt x="15562" y="3357"/>
                    <a:pt x="15985" y="3840"/>
                  </a:cubicBezTo>
                  <a:cubicBezTo>
                    <a:pt x="15818" y="3825"/>
                    <a:pt x="15630" y="3754"/>
                    <a:pt x="15434" y="3754"/>
                  </a:cubicBezTo>
                  <a:cubicBezTo>
                    <a:pt x="15302" y="3754"/>
                    <a:pt x="15166" y="3786"/>
                    <a:pt x="15031" y="3888"/>
                  </a:cubicBezTo>
                  <a:cubicBezTo>
                    <a:pt x="14451" y="4310"/>
                    <a:pt x="13993" y="7377"/>
                    <a:pt x="14246" y="8150"/>
                  </a:cubicBezTo>
                  <a:cubicBezTo>
                    <a:pt x="14331" y="8403"/>
                    <a:pt x="14632" y="8572"/>
                    <a:pt x="14850" y="8596"/>
                  </a:cubicBezTo>
                  <a:cubicBezTo>
                    <a:pt x="14777" y="8765"/>
                    <a:pt x="14536" y="8789"/>
                    <a:pt x="14391" y="8886"/>
                  </a:cubicBezTo>
                  <a:cubicBezTo>
                    <a:pt x="13386" y="9016"/>
                    <a:pt x="12570" y="9072"/>
                    <a:pt x="11910" y="9072"/>
                  </a:cubicBezTo>
                  <a:cubicBezTo>
                    <a:pt x="7901" y="9072"/>
                    <a:pt x="9639" y="7010"/>
                    <a:pt x="9598" y="6906"/>
                  </a:cubicBezTo>
                  <a:cubicBezTo>
                    <a:pt x="9622" y="6701"/>
                    <a:pt x="10781" y="5433"/>
                    <a:pt x="11373" y="4878"/>
                  </a:cubicBezTo>
                  <a:cubicBezTo>
                    <a:pt x="11952" y="4323"/>
                    <a:pt x="13099" y="4081"/>
                    <a:pt x="12266" y="3586"/>
                  </a:cubicBezTo>
                  <a:cubicBezTo>
                    <a:pt x="11421" y="3091"/>
                    <a:pt x="8765" y="2970"/>
                    <a:pt x="7884" y="2379"/>
                  </a:cubicBezTo>
                  <a:cubicBezTo>
                    <a:pt x="7755" y="2293"/>
                    <a:pt x="7467" y="2191"/>
                    <a:pt x="7176" y="2191"/>
                  </a:cubicBezTo>
                  <a:cubicBezTo>
                    <a:pt x="6973" y="2191"/>
                    <a:pt x="6769" y="2240"/>
                    <a:pt x="6616" y="2379"/>
                  </a:cubicBezTo>
                  <a:cubicBezTo>
                    <a:pt x="6975" y="3143"/>
                    <a:pt x="6492" y="3327"/>
                    <a:pt x="5745" y="3327"/>
                  </a:cubicBezTo>
                  <a:cubicBezTo>
                    <a:pt x="5047" y="3327"/>
                    <a:pt x="4117" y="3166"/>
                    <a:pt x="3428" y="3166"/>
                  </a:cubicBezTo>
                  <a:cubicBezTo>
                    <a:pt x="3142" y="3166"/>
                    <a:pt x="2898" y="3194"/>
                    <a:pt x="2729" y="3272"/>
                  </a:cubicBezTo>
                  <a:cubicBezTo>
                    <a:pt x="2644" y="3719"/>
                    <a:pt x="2656" y="4166"/>
                    <a:pt x="2886" y="4480"/>
                  </a:cubicBezTo>
                  <a:cubicBezTo>
                    <a:pt x="2886" y="4661"/>
                    <a:pt x="2692" y="4673"/>
                    <a:pt x="2692" y="4854"/>
                  </a:cubicBezTo>
                  <a:cubicBezTo>
                    <a:pt x="2873" y="5047"/>
                    <a:pt x="3260" y="5011"/>
                    <a:pt x="3598" y="5035"/>
                  </a:cubicBezTo>
                  <a:cubicBezTo>
                    <a:pt x="3429" y="5771"/>
                    <a:pt x="2608" y="5916"/>
                    <a:pt x="2173" y="6411"/>
                  </a:cubicBezTo>
                  <a:cubicBezTo>
                    <a:pt x="1702" y="6423"/>
                    <a:pt x="1280" y="6471"/>
                    <a:pt x="966" y="6616"/>
                  </a:cubicBezTo>
                  <a:cubicBezTo>
                    <a:pt x="749" y="6979"/>
                    <a:pt x="374" y="7196"/>
                    <a:pt x="435" y="7812"/>
                  </a:cubicBezTo>
                  <a:cubicBezTo>
                    <a:pt x="435" y="7896"/>
                    <a:pt x="510" y="7905"/>
                    <a:pt x="595" y="7905"/>
                  </a:cubicBezTo>
                  <a:cubicBezTo>
                    <a:pt x="618" y="7905"/>
                    <a:pt x="642" y="7904"/>
                    <a:pt x="665" y="7904"/>
                  </a:cubicBezTo>
                  <a:cubicBezTo>
                    <a:pt x="726" y="7904"/>
                    <a:pt x="783" y="7909"/>
                    <a:pt x="809" y="7944"/>
                  </a:cubicBezTo>
                  <a:cubicBezTo>
                    <a:pt x="580" y="8500"/>
                    <a:pt x="290" y="9441"/>
                    <a:pt x="0" y="10093"/>
                  </a:cubicBezTo>
                  <a:cubicBezTo>
                    <a:pt x="0" y="10154"/>
                    <a:pt x="0" y="10202"/>
                    <a:pt x="0" y="10262"/>
                  </a:cubicBezTo>
                  <a:cubicBezTo>
                    <a:pt x="121" y="10262"/>
                    <a:pt x="157" y="10190"/>
                    <a:pt x="193" y="10130"/>
                  </a:cubicBezTo>
                  <a:lnTo>
                    <a:pt x="435" y="10455"/>
                  </a:lnTo>
                  <a:lnTo>
                    <a:pt x="1352" y="10564"/>
                  </a:lnTo>
                  <a:cubicBezTo>
                    <a:pt x="1352" y="10504"/>
                    <a:pt x="1352" y="10455"/>
                    <a:pt x="1352" y="10407"/>
                  </a:cubicBezTo>
                  <a:cubicBezTo>
                    <a:pt x="1352" y="8669"/>
                    <a:pt x="2753" y="7256"/>
                    <a:pt x="4491" y="7256"/>
                  </a:cubicBezTo>
                  <a:cubicBezTo>
                    <a:pt x="6218" y="7256"/>
                    <a:pt x="7630" y="8669"/>
                    <a:pt x="7630" y="10407"/>
                  </a:cubicBezTo>
                  <a:cubicBezTo>
                    <a:pt x="7630" y="10769"/>
                    <a:pt x="7570" y="11107"/>
                    <a:pt x="7449" y="11433"/>
                  </a:cubicBezTo>
                  <a:cubicBezTo>
                    <a:pt x="7823" y="11433"/>
                    <a:pt x="8318" y="11361"/>
                    <a:pt x="8572" y="11035"/>
                  </a:cubicBezTo>
                  <a:cubicBezTo>
                    <a:pt x="8578" y="11032"/>
                    <a:pt x="8903" y="11032"/>
                    <a:pt x="9400" y="11032"/>
                  </a:cubicBezTo>
                  <a:lnTo>
                    <a:pt x="9400" y="11032"/>
                  </a:lnTo>
                  <a:cubicBezTo>
                    <a:pt x="10891" y="11032"/>
                    <a:pt x="13929" y="11032"/>
                    <a:pt x="14536" y="10950"/>
                  </a:cubicBezTo>
                  <a:cubicBezTo>
                    <a:pt x="14850" y="10914"/>
                    <a:pt x="15127" y="10830"/>
                    <a:pt x="15357" y="10697"/>
                  </a:cubicBezTo>
                  <a:cubicBezTo>
                    <a:pt x="15791" y="10431"/>
                    <a:pt x="15948" y="10214"/>
                    <a:pt x="16274" y="9864"/>
                  </a:cubicBezTo>
                  <a:cubicBezTo>
                    <a:pt x="16347" y="9888"/>
                    <a:pt x="16407" y="9900"/>
                    <a:pt x="16455" y="9912"/>
                  </a:cubicBezTo>
                  <a:cubicBezTo>
                    <a:pt x="16697" y="8415"/>
                    <a:pt x="17989" y="7268"/>
                    <a:pt x="19558" y="7268"/>
                  </a:cubicBezTo>
                  <a:cubicBezTo>
                    <a:pt x="20403" y="7268"/>
                    <a:pt x="21176" y="7606"/>
                    <a:pt x="21743" y="8150"/>
                  </a:cubicBezTo>
                  <a:cubicBezTo>
                    <a:pt x="22021" y="8138"/>
                    <a:pt x="22262" y="8077"/>
                    <a:pt x="22335" y="7872"/>
                  </a:cubicBezTo>
                  <a:lnTo>
                    <a:pt x="22383" y="7872"/>
                  </a:lnTo>
                  <a:cubicBezTo>
                    <a:pt x="22383" y="7799"/>
                    <a:pt x="22383" y="7727"/>
                    <a:pt x="22371" y="7655"/>
                  </a:cubicBezTo>
                  <a:cubicBezTo>
                    <a:pt x="21824" y="6780"/>
                    <a:pt x="20884" y="5995"/>
                    <a:pt x="19591" y="5995"/>
                  </a:cubicBezTo>
                  <a:cubicBezTo>
                    <a:pt x="19315" y="5995"/>
                    <a:pt x="19022" y="6031"/>
                    <a:pt x="18713" y="6109"/>
                  </a:cubicBezTo>
                  <a:cubicBezTo>
                    <a:pt x="18689" y="5675"/>
                    <a:pt x="18520" y="5095"/>
                    <a:pt x="17880" y="5035"/>
                  </a:cubicBezTo>
                  <a:cubicBezTo>
                    <a:pt x="17373" y="4190"/>
                    <a:pt x="16950" y="3260"/>
                    <a:pt x="16455" y="2403"/>
                  </a:cubicBezTo>
                  <a:cubicBezTo>
                    <a:pt x="16463" y="2352"/>
                    <a:pt x="16475" y="2335"/>
                    <a:pt x="16493" y="2335"/>
                  </a:cubicBezTo>
                  <a:cubicBezTo>
                    <a:pt x="16526" y="2335"/>
                    <a:pt x="16574" y="2398"/>
                    <a:pt x="16629" y="2398"/>
                  </a:cubicBezTo>
                  <a:cubicBezTo>
                    <a:pt x="16639" y="2398"/>
                    <a:pt x="16650" y="2396"/>
                    <a:pt x="16661" y="2391"/>
                  </a:cubicBezTo>
                  <a:cubicBezTo>
                    <a:pt x="16516" y="2089"/>
                    <a:pt x="16226" y="1944"/>
                    <a:pt x="16154" y="1570"/>
                  </a:cubicBezTo>
                  <a:cubicBezTo>
                    <a:pt x="16235" y="1528"/>
                    <a:pt x="16307" y="1514"/>
                    <a:pt x="16376" y="1514"/>
                  </a:cubicBezTo>
                  <a:cubicBezTo>
                    <a:pt x="16496" y="1514"/>
                    <a:pt x="16602" y="1556"/>
                    <a:pt x="16713" y="1556"/>
                  </a:cubicBezTo>
                  <a:cubicBezTo>
                    <a:pt x="16755" y="1556"/>
                    <a:pt x="16797" y="1550"/>
                    <a:pt x="16842" y="1534"/>
                  </a:cubicBezTo>
                  <a:cubicBezTo>
                    <a:pt x="17361" y="1353"/>
                    <a:pt x="17385" y="326"/>
                    <a:pt x="16938" y="49"/>
                  </a:cubicBezTo>
                  <a:cubicBezTo>
                    <a:pt x="16938" y="37"/>
                    <a:pt x="16938" y="13"/>
                    <a:pt x="16938"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flipH="1">
              <a:off x="6291236" y="4454598"/>
              <a:ext cx="149801" cy="149801"/>
            </a:xfrm>
            <a:custGeom>
              <a:avLst/>
              <a:gdLst/>
              <a:ahLst/>
              <a:cxnLst/>
              <a:rect l="l" t="t" r="r" b="b"/>
              <a:pathLst>
                <a:path w="5663" h="5663" extrusionOk="0">
                  <a:moveTo>
                    <a:pt x="2837" y="1606"/>
                  </a:moveTo>
                  <a:cubicBezTo>
                    <a:pt x="3513" y="1606"/>
                    <a:pt x="4069" y="2149"/>
                    <a:pt x="4069" y="2837"/>
                  </a:cubicBezTo>
                  <a:cubicBezTo>
                    <a:pt x="4069" y="3513"/>
                    <a:pt x="3513" y="4069"/>
                    <a:pt x="2837" y="4069"/>
                  </a:cubicBezTo>
                  <a:cubicBezTo>
                    <a:pt x="2149" y="4069"/>
                    <a:pt x="1606" y="3513"/>
                    <a:pt x="1606" y="2837"/>
                  </a:cubicBezTo>
                  <a:cubicBezTo>
                    <a:pt x="1606" y="2149"/>
                    <a:pt x="2149" y="1606"/>
                    <a:pt x="2837" y="1606"/>
                  </a:cubicBezTo>
                  <a:close/>
                  <a:moveTo>
                    <a:pt x="2837" y="0"/>
                  </a:moveTo>
                  <a:cubicBezTo>
                    <a:pt x="1268" y="0"/>
                    <a:pt x="0" y="1268"/>
                    <a:pt x="0" y="2837"/>
                  </a:cubicBezTo>
                  <a:cubicBezTo>
                    <a:pt x="0" y="4395"/>
                    <a:pt x="1268" y="5662"/>
                    <a:pt x="2837" y="5662"/>
                  </a:cubicBezTo>
                  <a:cubicBezTo>
                    <a:pt x="4395" y="5662"/>
                    <a:pt x="5662" y="4395"/>
                    <a:pt x="5662" y="2837"/>
                  </a:cubicBezTo>
                  <a:cubicBezTo>
                    <a:pt x="5662" y="1268"/>
                    <a:pt x="4395" y="0"/>
                    <a:pt x="2837"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flipH="1">
              <a:off x="6333401"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4" y="1908"/>
                    <a:pt x="2464" y="1232"/>
                  </a:cubicBezTo>
                  <a:cubicBezTo>
                    <a:pt x="2464"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flipH="1">
              <a:off x="5892675" y="4454598"/>
              <a:ext cx="149827" cy="149801"/>
            </a:xfrm>
            <a:custGeom>
              <a:avLst/>
              <a:gdLst/>
              <a:ahLst/>
              <a:cxnLst/>
              <a:rect l="l" t="t" r="r" b="b"/>
              <a:pathLst>
                <a:path w="5664" h="5663" extrusionOk="0">
                  <a:moveTo>
                    <a:pt x="2838" y="1606"/>
                  </a:moveTo>
                  <a:cubicBezTo>
                    <a:pt x="3514" y="1606"/>
                    <a:pt x="4069" y="2149"/>
                    <a:pt x="4069" y="2837"/>
                  </a:cubicBezTo>
                  <a:cubicBezTo>
                    <a:pt x="4069" y="3513"/>
                    <a:pt x="3514" y="4069"/>
                    <a:pt x="2838" y="4069"/>
                  </a:cubicBezTo>
                  <a:cubicBezTo>
                    <a:pt x="2150" y="4069"/>
                    <a:pt x="1607" y="3513"/>
                    <a:pt x="1607" y="2837"/>
                  </a:cubicBezTo>
                  <a:cubicBezTo>
                    <a:pt x="1607" y="2149"/>
                    <a:pt x="2150" y="1606"/>
                    <a:pt x="2838" y="1606"/>
                  </a:cubicBezTo>
                  <a:close/>
                  <a:moveTo>
                    <a:pt x="2838" y="0"/>
                  </a:moveTo>
                  <a:cubicBezTo>
                    <a:pt x="1269" y="0"/>
                    <a:pt x="1" y="1268"/>
                    <a:pt x="1" y="2837"/>
                  </a:cubicBezTo>
                  <a:cubicBezTo>
                    <a:pt x="1" y="4395"/>
                    <a:pt x="1269" y="5662"/>
                    <a:pt x="2838" y="5662"/>
                  </a:cubicBezTo>
                  <a:cubicBezTo>
                    <a:pt x="4395" y="5662"/>
                    <a:pt x="5663" y="4395"/>
                    <a:pt x="5663" y="2837"/>
                  </a:cubicBezTo>
                  <a:cubicBezTo>
                    <a:pt x="5663" y="1268"/>
                    <a:pt x="4395" y="0"/>
                    <a:pt x="2838"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flipH="1">
              <a:off x="5934840"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3" y="1908"/>
                    <a:pt x="2463" y="1232"/>
                  </a:cubicBezTo>
                  <a:cubicBezTo>
                    <a:pt x="2463"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2"/>
          <p:cNvGrpSpPr/>
          <p:nvPr/>
        </p:nvGrpSpPr>
        <p:grpSpPr>
          <a:xfrm>
            <a:off x="7143325" y="1069648"/>
            <a:ext cx="1059122" cy="1305002"/>
            <a:chOff x="7824850" y="1919248"/>
            <a:chExt cx="1059122" cy="1305002"/>
          </a:xfrm>
        </p:grpSpPr>
        <p:sp>
          <p:nvSpPr>
            <p:cNvPr id="777" name="Google Shape;777;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32"/>
          <p:cNvSpPr txBox="1">
            <a:spLocks noGrp="1"/>
          </p:cNvSpPr>
          <p:nvPr>
            <p:ph type="title" idx="2"/>
          </p:nvPr>
        </p:nvSpPr>
        <p:spPr>
          <a:xfrm>
            <a:off x="2683650" y="1180525"/>
            <a:ext cx="3776700" cy="13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791" name="Google Shape;791;p32"/>
          <p:cNvGrpSpPr/>
          <p:nvPr/>
        </p:nvGrpSpPr>
        <p:grpSpPr>
          <a:xfrm>
            <a:off x="-367094" y="2324620"/>
            <a:ext cx="855241" cy="1053789"/>
            <a:chOff x="7824850" y="1919248"/>
            <a:chExt cx="1059122" cy="1305002"/>
          </a:xfrm>
        </p:grpSpPr>
        <p:sp>
          <p:nvSpPr>
            <p:cNvPr id="792" name="Google Shape;792;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1"/>
          <p:cNvSpPr txBox="1">
            <a:spLocks noGrp="1"/>
          </p:cNvSpPr>
          <p:nvPr>
            <p:ph type="title"/>
          </p:nvPr>
        </p:nvSpPr>
        <p:spPr>
          <a:xfrm>
            <a:off x="2880743" y="3213418"/>
            <a:ext cx="3382500" cy="503700"/>
          </a:xfrm>
          <a:prstGeom prst="rect">
            <a:avLst/>
          </a:prstGeom>
        </p:spPr>
        <p:txBody>
          <a:bodyPr spcFirstLastPara="1" wrap="square" lIns="91425" tIns="91425" rIns="91425" bIns="91425" anchor="t" anchorCtr="0">
            <a:noAutofit/>
          </a:bodyPr>
          <a:lstStyle/>
          <a:p>
            <a:pPr marL="360000" lvl="0" indent="0" algn="l" rtl="0">
              <a:spcBef>
                <a:spcPts val="0"/>
              </a:spcBef>
              <a:spcAft>
                <a:spcPts val="0"/>
              </a:spcAft>
              <a:buNone/>
            </a:pPr>
            <a:r>
              <a:rPr lang="en" sz="1600"/>
              <a:t>—</a:t>
            </a:r>
            <a:r>
              <a:rPr lang="en" sz="2000"/>
              <a:t>Someone Famous</a:t>
            </a:r>
            <a:endParaRPr/>
          </a:p>
        </p:txBody>
      </p:sp>
      <p:sp>
        <p:nvSpPr>
          <p:cNvPr id="578" name="Google Shape;578;p31"/>
          <p:cNvSpPr txBox="1">
            <a:spLocks noGrp="1"/>
          </p:cNvSpPr>
          <p:nvPr>
            <p:ph type="subTitle" idx="1"/>
          </p:nvPr>
        </p:nvSpPr>
        <p:spPr>
          <a:xfrm>
            <a:off x="1534050" y="1408821"/>
            <a:ext cx="6075900" cy="1731300"/>
          </a:xfrm>
          <a:prstGeom prst="rect">
            <a:avLst/>
          </a:prstGeom>
        </p:spPr>
        <p:txBody>
          <a:bodyPr spcFirstLastPara="1" wrap="square" lIns="91425" tIns="91425" rIns="91425" bIns="91425" anchor="ctr" anchorCtr="0">
            <a:noAutofit/>
          </a:bodyPr>
          <a:lstStyle/>
          <a:p>
            <a:pPr marL="228600" lvl="0" indent="0" algn="ctr" rtl="0">
              <a:spcBef>
                <a:spcPts val="1000"/>
              </a:spcBef>
              <a:spcAft>
                <a:spcPts val="0"/>
              </a:spcAft>
              <a:buClr>
                <a:srgbClr val="000000"/>
              </a:buClr>
              <a:buSzPts val="1800"/>
              <a:buFont typeface="Arial"/>
              <a:buNone/>
            </a:pPr>
            <a:r>
              <a:rPr lang="en"/>
              <a:t>“This is a quote, words full of wisdom that someone important said and can make the reader get inspired.”</a:t>
            </a:r>
            <a:endParaRPr/>
          </a:p>
        </p:txBody>
      </p:sp>
      <p:grpSp>
        <p:nvGrpSpPr>
          <p:cNvPr id="579" name="Google Shape;579;p31"/>
          <p:cNvGrpSpPr/>
          <p:nvPr/>
        </p:nvGrpSpPr>
        <p:grpSpPr>
          <a:xfrm>
            <a:off x="0" y="1787259"/>
            <a:ext cx="2173730" cy="3357404"/>
            <a:chOff x="0" y="1787259"/>
            <a:chExt cx="2173730" cy="3357404"/>
          </a:xfrm>
        </p:grpSpPr>
        <p:grpSp>
          <p:nvGrpSpPr>
            <p:cNvPr id="580" name="Google Shape;580;p31"/>
            <p:cNvGrpSpPr/>
            <p:nvPr/>
          </p:nvGrpSpPr>
          <p:grpSpPr>
            <a:xfrm>
              <a:off x="275400" y="1787259"/>
              <a:ext cx="1199887" cy="3179839"/>
              <a:chOff x="275400" y="1246991"/>
              <a:chExt cx="1199887" cy="3179839"/>
            </a:xfrm>
          </p:grpSpPr>
          <p:sp>
            <p:nvSpPr>
              <p:cNvPr id="581" name="Google Shape;581;p31"/>
              <p:cNvSpPr/>
              <p:nvPr/>
            </p:nvSpPr>
            <p:spPr>
              <a:xfrm>
                <a:off x="388533" y="3881431"/>
                <a:ext cx="984560" cy="545400"/>
              </a:xfrm>
              <a:custGeom>
                <a:avLst/>
                <a:gdLst/>
                <a:ahLst/>
                <a:cxnLst/>
                <a:rect l="l" t="t" r="r" b="b"/>
                <a:pathLst>
                  <a:path w="23845" h="13209" extrusionOk="0">
                    <a:moveTo>
                      <a:pt x="1" y="1"/>
                    </a:moveTo>
                    <a:lnTo>
                      <a:pt x="1" y="13208"/>
                    </a:lnTo>
                    <a:lnTo>
                      <a:pt x="23845" y="13208"/>
                    </a:lnTo>
                    <a:lnTo>
                      <a:pt x="23845"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413967" y="3881431"/>
                <a:ext cx="9001" cy="545400"/>
              </a:xfrm>
              <a:custGeom>
                <a:avLst/>
                <a:gdLst/>
                <a:ahLst/>
                <a:cxnLst/>
                <a:rect l="l" t="t" r="r" b="b"/>
                <a:pathLst>
                  <a:path w="218" h="13209" extrusionOk="0">
                    <a:moveTo>
                      <a:pt x="1" y="1"/>
                    </a:moveTo>
                    <a:lnTo>
                      <a:pt x="1"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436387" y="3881431"/>
                <a:ext cx="9043" cy="545400"/>
              </a:xfrm>
              <a:custGeom>
                <a:avLst/>
                <a:gdLst/>
                <a:ahLst/>
                <a:cxnLst/>
                <a:rect l="l" t="t" r="r" b="b"/>
                <a:pathLst>
                  <a:path w="219" h="13209" extrusionOk="0">
                    <a:moveTo>
                      <a:pt x="1" y="1"/>
                    </a:moveTo>
                    <a:lnTo>
                      <a:pt x="1"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458849" y="3881431"/>
                <a:ext cx="9001" cy="545400"/>
              </a:xfrm>
              <a:custGeom>
                <a:avLst/>
                <a:gdLst/>
                <a:ahLst/>
                <a:cxnLst/>
                <a:rect l="l" t="t" r="r" b="b"/>
                <a:pathLst>
                  <a:path w="218" h="13209" extrusionOk="0">
                    <a:moveTo>
                      <a:pt x="0" y="1"/>
                    </a:moveTo>
                    <a:lnTo>
                      <a:pt x="0"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589943" y="3881431"/>
                <a:ext cx="9497" cy="545400"/>
              </a:xfrm>
              <a:custGeom>
                <a:avLst/>
                <a:gdLst/>
                <a:ahLst/>
                <a:cxnLst/>
                <a:rect l="l" t="t" r="r" b="b"/>
                <a:pathLst>
                  <a:path w="230" h="13209" extrusionOk="0">
                    <a:moveTo>
                      <a:pt x="0" y="1"/>
                    </a:moveTo>
                    <a:lnTo>
                      <a:pt x="0" y="13208"/>
                    </a:lnTo>
                    <a:lnTo>
                      <a:pt x="230" y="13208"/>
                    </a:lnTo>
                    <a:lnTo>
                      <a:pt x="230"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612363" y="3881431"/>
                <a:ext cx="9001" cy="545400"/>
              </a:xfrm>
              <a:custGeom>
                <a:avLst/>
                <a:gdLst/>
                <a:ahLst/>
                <a:cxnLst/>
                <a:rect l="l" t="t" r="r" b="b"/>
                <a:pathLst>
                  <a:path w="218" h="13209" extrusionOk="0">
                    <a:moveTo>
                      <a:pt x="1" y="1"/>
                    </a:moveTo>
                    <a:lnTo>
                      <a:pt x="1"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634783" y="3881431"/>
                <a:ext cx="9043" cy="545400"/>
              </a:xfrm>
              <a:custGeom>
                <a:avLst/>
                <a:gdLst/>
                <a:ahLst/>
                <a:cxnLst/>
                <a:rect l="l" t="t" r="r" b="b"/>
                <a:pathLst>
                  <a:path w="219" h="13209" extrusionOk="0">
                    <a:moveTo>
                      <a:pt x="1" y="1"/>
                    </a:moveTo>
                    <a:lnTo>
                      <a:pt x="1"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766414" y="3881431"/>
                <a:ext cx="9001" cy="545400"/>
              </a:xfrm>
              <a:custGeom>
                <a:avLst/>
                <a:gdLst/>
                <a:ahLst/>
                <a:cxnLst/>
                <a:rect l="l" t="t" r="r" b="b"/>
                <a:pathLst>
                  <a:path w="218" h="13209" extrusionOk="0">
                    <a:moveTo>
                      <a:pt x="0" y="1"/>
                    </a:moveTo>
                    <a:lnTo>
                      <a:pt x="0" y="13208"/>
                    </a:lnTo>
                    <a:lnTo>
                      <a:pt x="217" y="13208"/>
                    </a:lnTo>
                    <a:lnTo>
                      <a:pt x="217"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788338" y="3881431"/>
                <a:ext cx="9001" cy="545400"/>
              </a:xfrm>
              <a:custGeom>
                <a:avLst/>
                <a:gdLst/>
                <a:ahLst/>
                <a:cxnLst/>
                <a:rect l="l" t="t" r="r" b="b"/>
                <a:pathLst>
                  <a:path w="218" h="13209" extrusionOk="0">
                    <a:moveTo>
                      <a:pt x="0" y="1"/>
                    </a:moveTo>
                    <a:lnTo>
                      <a:pt x="0"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810759" y="3881431"/>
                <a:ext cx="9001" cy="545400"/>
              </a:xfrm>
              <a:custGeom>
                <a:avLst/>
                <a:gdLst/>
                <a:ahLst/>
                <a:cxnLst/>
                <a:rect l="l" t="t" r="r" b="b"/>
                <a:pathLst>
                  <a:path w="218" h="13209" extrusionOk="0">
                    <a:moveTo>
                      <a:pt x="1" y="1"/>
                    </a:moveTo>
                    <a:lnTo>
                      <a:pt x="1"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942348" y="3881431"/>
                <a:ext cx="9043" cy="545400"/>
              </a:xfrm>
              <a:custGeom>
                <a:avLst/>
                <a:gdLst/>
                <a:ahLst/>
                <a:cxnLst/>
                <a:rect l="l" t="t" r="r" b="b"/>
                <a:pathLst>
                  <a:path w="219" h="13209" extrusionOk="0">
                    <a:moveTo>
                      <a:pt x="1" y="1"/>
                    </a:moveTo>
                    <a:lnTo>
                      <a:pt x="1"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964273" y="3881431"/>
                <a:ext cx="9043" cy="545400"/>
              </a:xfrm>
              <a:custGeom>
                <a:avLst/>
                <a:gdLst/>
                <a:ahLst/>
                <a:cxnLst/>
                <a:rect l="l" t="t" r="r" b="b"/>
                <a:pathLst>
                  <a:path w="219" h="13209" extrusionOk="0">
                    <a:moveTo>
                      <a:pt x="1" y="1"/>
                    </a:moveTo>
                    <a:lnTo>
                      <a:pt x="1"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986734" y="3881431"/>
                <a:ext cx="9001" cy="545400"/>
              </a:xfrm>
              <a:custGeom>
                <a:avLst/>
                <a:gdLst/>
                <a:ahLst/>
                <a:cxnLst/>
                <a:rect l="l" t="t" r="r" b="b"/>
                <a:pathLst>
                  <a:path w="218" h="13209" extrusionOk="0">
                    <a:moveTo>
                      <a:pt x="0" y="1"/>
                    </a:moveTo>
                    <a:lnTo>
                      <a:pt x="0"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1118324" y="3881431"/>
                <a:ext cx="9001" cy="545400"/>
              </a:xfrm>
              <a:custGeom>
                <a:avLst/>
                <a:gdLst/>
                <a:ahLst/>
                <a:cxnLst/>
                <a:rect l="l" t="t" r="r" b="b"/>
                <a:pathLst>
                  <a:path w="218" h="13209" extrusionOk="0">
                    <a:moveTo>
                      <a:pt x="0" y="1"/>
                    </a:moveTo>
                    <a:lnTo>
                      <a:pt x="0"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1140744" y="3881431"/>
                <a:ext cx="9043" cy="545400"/>
              </a:xfrm>
              <a:custGeom>
                <a:avLst/>
                <a:gdLst/>
                <a:ahLst/>
                <a:cxnLst/>
                <a:rect l="l" t="t" r="r" b="b"/>
                <a:pathLst>
                  <a:path w="219" h="13209" extrusionOk="0">
                    <a:moveTo>
                      <a:pt x="1" y="1"/>
                    </a:moveTo>
                    <a:lnTo>
                      <a:pt x="1"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1162668" y="3881431"/>
                <a:ext cx="9043" cy="545400"/>
              </a:xfrm>
              <a:custGeom>
                <a:avLst/>
                <a:gdLst/>
                <a:ahLst/>
                <a:cxnLst/>
                <a:rect l="l" t="t" r="r" b="b"/>
                <a:pathLst>
                  <a:path w="219" h="13209" extrusionOk="0">
                    <a:moveTo>
                      <a:pt x="1" y="1"/>
                    </a:moveTo>
                    <a:lnTo>
                      <a:pt x="1"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1294299" y="3881431"/>
                <a:ext cx="9001" cy="545400"/>
              </a:xfrm>
              <a:custGeom>
                <a:avLst/>
                <a:gdLst/>
                <a:ahLst/>
                <a:cxnLst/>
                <a:rect l="l" t="t" r="r" b="b"/>
                <a:pathLst>
                  <a:path w="218" h="13209" extrusionOk="0">
                    <a:moveTo>
                      <a:pt x="0" y="1"/>
                    </a:moveTo>
                    <a:lnTo>
                      <a:pt x="0" y="13208"/>
                    </a:lnTo>
                    <a:lnTo>
                      <a:pt x="217" y="13208"/>
                    </a:lnTo>
                    <a:lnTo>
                      <a:pt x="217"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1316719" y="3881431"/>
                <a:ext cx="9001" cy="545400"/>
              </a:xfrm>
              <a:custGeom>
                <a:avLst/>
                <a:gdLst/>
                <a:ahLst/>
                <a:cxnLst/>
                <a:rect l="l" t="t" r="r" b="b"/>
                <a:pathLst>
                  <a:path w="218" h="13209" extrusionOk="0">
                    <a:moveTo>
                      <a:pt x="0" y="1"/>
                    </a:moveTo>
                    <a:lnTo>
                      <a:pt x="0"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1338644" y="3881431"/>
                <a:ext cx="9001" cy="545400"/>
              </a:xfrm>
              <a:custGeom>
                <a:avLst/>
                <a:gdLst/>
                <a:ahLst/>
                <a:cxnLst/>
                <a:rect l="l" t="t" r="r" b="b"/>
                <a:pathLst>
                  <a:path w="218" h="13209" extrusionOk="0">
                    <a:moveTo>
                      <a:pt x="1" y="1"/>
                    </a:moveTo>
                    <a:lnTo>
                      <a:pt x="1" y="13208"/>
                    </a:lnTo>
                    <a:lnTo>
                      <a:pt x="218" y="13208"/>
                    </a:lnTo>
                    <a:lnTo>
                      <a:pt x="21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388533" y="3989114"/>
                <a:ext cx="984560" cy="39927"/>
              </a:xfrm>
              <a:custGeom>
                <a:avLst/>
                <a:gdLst/>
                <a:ahLst/>
                <a:cxnLst/>
                <a:rect l="l" t="t" r="r" b="b"/>
                <a:pathLst>
                  <a:path w="23845" h="967" extrusionOk="0">
                    <a:moveTo>
                      <a:pt x="1" y="0"/>
                    </a:moveTo>
                    <a:lnTo>
                      <a:pt x="1" y="966"/>
                    </a:lnTo>
                    <a:lnTo>
                      <a:pt x="23845" y="966"/>
                    </a:lnTo>
                    <a:lnTo>
                      <a:pt x="2384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388533" y="4042956"/>
                <a:ext cx="984560" cy="19984"/>
              </a:xfrm>
              <a:custGeom>
                <a:avLst/>
                <a:gdLst/>
                <a:ahLst/>
                <a:cxnLst/>
                <a:rect l="l" t="t" r="r" b="b"/>
                <a:pathLst>
                  <a:path w="23845" h="484" extrusionOk="0">
                    <a:moveTo>
                      <a:pt x="1" y="0"/>
                    </a:moveTo>
                    <a:lnTo>
                      <a:pt x="1" y="483"/>
                    </a:lnTo>
                    <a:lnTo>
                      <a:pt x="23845" y="483"/>
                    </a:lnTo>
                    <a:lnTo>
                      <a:pt x="2384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75164" y="1246991"/>
                <a:ext cx="412281" cy="710394"/>
              </a:xfrm>
              <a:custGeom>
                <a:avLst/>
                <a:gdLst/>
                <a:ahLst/>
                <a:cxnLst/>
                <a:rect l="l" t="t" r="r" b="b"/>
                <a:pathLst>
                  <a:path w="9985" h="17205" extrusionOk="0">
                    <a:moveTo>
                      <a:pt x="4999" y="1"/>
                    </a:moveTo>
                    <a:cubicBezTo>
                      <a:pt x="4782" y="1"/>
                      <a:pt x="4613" y="170"/>
                      <a:pt x="4613" y="375"/>
                    </a:cubicBezTo>
                    <a:cubicBezTo>
                      <a:pt x="4613" y="520"/>
                      <a:pt x="4685" y="628"/>
                      <a:pt x="4794" y="689"/>
                    </a:cubicBezTo>
                    <a:lnTo>
                      <a:pt x="4794" y="1111"/>
                    </a:lnTo>
                    <a:lnTo>
                      <a:pt x="4166" y="1111"/>
                    </a:lnTo>
                    <a:lnTo>
                      <a:pt x="4166" y="1522"/>
                    </a:lnTo>
                    <a:lnTo>
                      <a:pt x="4794" y="1522"/>
                    </a:lnTo>
                    <a:lnTo>
                      <a:pt x="4794" y="3321"/>
                    </a:lnTo>
                    <a:cubicBezTo>
                      <a:pt x="4637" y="3357"/>
                      <a:pt x="4528" y="3417"/>
                      <a:pt x="4528" y="3490"/>
                    </a:cubicBezTo>
                    <a:cubicBezTo>
                      <a:pt x="4528" y="3562"/>
                      <a:pt x="4637" y="3622"/>
                      <a:pt x="4794" y="3659"/>
                    </a:cubicBezTo>
                    <a:lnTo>
                      <a:pt x="4794" y="3997"/>
                    </a:lnTo>
                    <a:cubicBezTo>
                      <a:pt x="4371" y="5675"/>
                      <a:pt x="3574" y="8850"/>
                      <a:pt x="2862" y="11337"/>
                    </a:cubicBezTo>
                    <a:cubicBezTo>
                      <a:pt x="1848" y="14886"/>
                      <a:pt x="1" y="17204"/>
                      <a:pt x="1" y="17204"/>
                    </a:cubicBezTo>
                    <a:lnTo>
                      <a:pt x="9985" y="17204"/>
                    </a:lnTo>
                    <a:cubicBezTo>
                      <a:pt x="9985" y="17204"/>
                      <a:pt x="8138" y="14886"/>
                      <a:pt x="7124" y="11337"/>
                    </a:cubicBezTo>
                    <a:cubicBezTo>
                      <a:pt x="6411" y="8850"/>
                      <a:pt x="5615" y="5675"/>
                      <a:pt x="5192" y="3997"/>
                    </a:cubicBezTo>
                    <a:lnTo>
                      <a:pt x="5192" y="3659"/>
                    </a:lnTo>
                    <a:cubicBezTo>
                      <a:pt x="5349" y="3622"/>
                      <a:pt x="5458" y="3562"/>
                      <a:pt x="5458" y="3490"/>
                    </a:cubicBezTo>
                    <a:cubicBezTo>
                      <a:pt x="5458" y="3417"/>
                      <a:pt x="5349" y="3357"/>
                      <a:pt x="5192" y="3321"/>
                    </a:cubicBezTo>
                    <a:lnTo>
                      <a:pt x="5192" y="1522"/>
                    </a:lnTo>
                    <a:lnTo>
                      <a:pt x="5820" y="1522"/>
                    </a:lnTo>
                    <a:lnTo>
                      <a:pt x="5820" y="1111"/>
                    </a:lnTo>
                    <a:lnTo>
                      <a:pt x="5192" y="1111"/>
                    </a:lnTo>
                    <a:lnTo>
                      <a:pt x="5192" y="689"/>
                    </a:lnTo>
                    <a:cubicBezTo>
                      <a:pt x="5301" y="628"/>
                      <a:pt x="5373" y="508"/>
                      <a:pt x="5373" y="375"/>
                    </a:cubicBezTo>
                    <a:cubicBezTo>
                      <a:pt x="5373" y="170"/>
                      <a:pt x="5204" y="1"/>
                      <a:pt x="4999"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733011" y="1902009"/>
                <a:ext cx="18457" cy="16475"/>
              </a:xfrm>
              <a:custGeom>
                <a:avLst/>
                <a:gdLst/>
                <a:ahLst/>
                <a:cxnLst/>
                <a:rect l="l" t="t" r="r" b="b"/>
                <a:pathLst>
                  <a:path w="447" h="399" extrusionOk="0">
                    <a:moveTo>
                      <a:pt x="230" y="0"/>
                    </a:moveTo>
                    <a:cubicBezTo>
                      <a:pt x="157" y="0"/>
                      <a:pt x="109" y="60"/>
                      <a:pt x="109" y="121"/>
                    </a:cubicBezTo>
                    <a:cubicBezTo>
                      <a:pt x="109" y="133"/>
                      <a:pt x="109" y="145"/>
                      <a:pt x="109" y="169"/>
                    </a:cubicBezTo>
                    <a:cubicBezTo>
                      <a:pt x="48" y="169"/>
                      <a:pt x="0" y="217"/>
                      <a:pt x="0" y="278"/>
                    </a:cubicBezTo>
                    <a:cubicBezTo>
                      <a:pt x="0" y="350"/>
                      <a:pt x="61" y="398"/>
                      <a:pt x="121" y="398"/>
                    </a:cubicBezTo>
                    <a:cubicBezTo>
                      <a:pt x="169" y="398"/>
                      <a:pt x="205" y="386"/>
                      <a:pt x="230" y="350"/>
                    </a:cubicBezTo>
                    <a:cubicBezTo>
                      <a:pt x="242" y="386"/>
                      <a:pt x="290" y="398"/>
                      <a:pt x="326" y="398"/>
                    </a:cubicBezTo>
                    <a:cubicBezTo>
                      <a:pt x="399" y="398"/>
                      <a:pt x="447" y="350"/>
                      <a:pt x="447" y="278"/>
                    </a:cubicBezTo>
                    <a:cubicBezTo>
                      <a:pt x="447" y="217"/>
                      <a:pt x="399" y="169"/>
                      <a:pt x="338" y="169"/>
                    </a:cubicBezTo>
                    <a:cubicBezTo>
                      <a:pt x="338" y="145"/>
                      <a:pt x="350" y="133"/>
                      <a:pt x="350" y="121"/>
                    </a:cubicBezTo>
                    <a:cubicBezTo>
                      <a:pt x="350" y="60"/>
                      <a:pt x="290" y="0"/>
                      <a:pt x="23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825705" y="1902009"/>
                <a:ext cx="18498" cy="16475"/>
              </a:xfrm>
              <a:custGeom>
                <a:avLst/>
                <a:gdLst/>
                <a:ahLst/>
                <a:cxnLst/>
                <a:rect l="l" t="t" r="r" b="b"/>
                <a:pathLst>
                  <a:path w="448" h="399" extrusionOk="0">
                    <a:moveTo>
                      <a:pt x="230" y="0"/>
                    </a:moveTo>
                    <a:cubicBezTo>
                      <a:pt x="158" y="0"/>
                      <a:pt x="109" y="60"/>
                      <a:pt x="109" y="121"/>
                    </a:cubicBezTo>
                    <a:cubicBezTo>
                      <a:pt x="109" y="133"/>
                      <a:pt x="109" y="145"/>
                      <a:pt x="109" y="169"/>
                    </a:cubicBezTo>
                    <a:cubicBezTo>
                      <a:pt x="49" y="169"/>
                      <a:pt x="1" y="217"/>
                      <a:pt x="1" y="278"/>
                    </a:cubicBezTo>
                    <a:cubicBezTo>
                      <a:pt x="1" y="350"/>
                      <a:pt x="61" y="398"/>
                      <a:pt x="121" y="398"/>
                    </a:cubicBezTo>
                    <a:cubicBezTo>
                      <a:pt x="170" y="398"/>
                      <a:pt x="206" y="386"/>
                      <a:pt x="230" y="350"/>
                    </a:cubicBezTo>
                    <a:cubicBezTo>
                      <a:pt x="242" y="386"/>
                      <a:pt x="290" y="398"/>
                      <a:pt x="327" y="398"/>
                    </a:cubicBezTo>
                    <a:cubicBezTo>
                      <a:pt x="399" y="398"/>
                      <a:pt x="447" y="350"/>
                      <a:pt x="447" y="278"/>
                    </a:cubicBezTo>
                    <a:cubicBezTo>
                      <a:pt x="447" y="217"/>
                      <a:pt x="399" y="169"/>
                      <a:pt x="339" y="169"/>
                    </a:cubicBezTo>
                    <a:cubicBezTo>
                      <a:pt x="339" y="145"/>
                      <a:pt x="351" y="133"/>
                      <a:pt x="351" y="121"/>
                    </a:cubicBezTo>
                    <a:cubicBezTo>
                      <a:pt x="351" y="60"/>
                      <a:pt x="290" y="0"/>
                      <a:pt x="23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918441" y="1902009"/>
                <a:ext cx="18457" cy="16475"/>
              </a:xfrm>
              <a:custGeom>
                <a:avLst/>
                <a:gdLst/>
                <a:ahLst/>
                <a:cxnLst/>
                <a:rect l="l" t="t" r="r" b="b"/>
                <a:pathLst>
                  <a:path w="447" h="399" extrusionOk="0">
                    <a:moveTo>
                      <a:pt x="230" y="0"/>
                    </a:moveTo>
                    <a:cubicBezTo>
                      <a:pt x="157" y="0"/>
                      <a:pt x="109" y="60"/>
                      <a:pt x="109" y="121"/>
                    </a:cubicBezTo>
                    <a:cubicBezTo>
                      <a:pt x="109" y="133"/>
                      <a:pt x="109" y="145"/>
                      <a:pt x="109" y="169"/>
                    </a:cubicBezTo>
                    <a:cubicBezTo>
                      <a:pt x="49" y="169"/>
                      <a:pt x="0" y="217"/>
                      <a:pt x="0" y="278"/>
                    </a:cubicBezTo>
                    <a:cubicBezTo>
                      <a:pt x="0" y="350"/>
                      <a:pt x="61" y="398"/>
                      <a:pt x="121" y="398"/>
                    </a:cubicBezTo>
                    <a:cubicBezTo>
                      <a:pt x="169" y="398"/>
                      <a:pt x="206" y="386"/>
                      <a:pt x="230" y="350"/>
                    </a:cubicBezTo>
                    <a:cubicBezTo>
                      <a:pt x="242" y="386"/>
                      <a:pt x="278" y="398"/>
                      <a:pt x="326" y="398"/>
                    </a:cubicBezTo>
                    <a:cubicBezTo>
                      <a:pt x="387" y="398"/>
                      <a:pt x="447" y="350"/>
                      <a:pt x="447" y="278"/>
                    </a:cubicBezTo>
                    <a:cubicBezTo>
                      <a:pt x="447" y="217"/>
                      <a:pt x="399" y="169"/>
                      <a:pt x="338" y="169"/>
                    </a:cubicBezTo>
                    <a:cubicBezTo>
                      <a:pt x="338" y="145"/>
                      <a:pt x="338" y="133"/>
                      <a:pt x="338" y="121"/>
                    </a:cubicBezTo>
                    <a:cubicBezTo>
                      <a:pt x="338" y="60"/>
                      <a:pt x="290" y="0"/>
                      <a:pt x="23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1011136" y="1902009"/>
                <a:ext cx="18498" cy="16475"/>
              </a:xfrm>
              <a:custGeom>
                <a:avLst/>
                <a:gdLst/>
                <a:ahLst/>
                <a:cxnLst/>
                <a:rect l="l" t="t" r="r" b="b"/>
                <a:pathLst>
                  <a:path w="448" h="399" extrusionOk="0">
                    <a:moveTo>
                      <a:pt x="218" y="0"/>
                    </a:moveTo>
                    <a:cubicBezTo>
                      <a:pt x="158" y="0"/>
                      <a:pt x="97" y="60"/>
                      <a:pt x="97" y="121"/>
                    </a:cubicBezTo>
                    <a:cubicBezTo>
                      <a:pt x="97" y="133"/>
                      <a:pt x="109" y="145"/>
                      <a:pt x="109" y="169"/>
                    </a:cubicBezTo>
                    <a:cubicBezTo>
                      <a:pt x="49" y="169"/>
                      <a:pt x="1" y="217"/>
                      <a:pt x="1" y="278"/>
                    </a:cubicBezTo>
                    <a:cubicBezTo>
                      <a:pt x="1" y="350"/>
                      <a:pt x="61" y="398"/>
                      <a:pt x="122" y="398"/>
                    </a:cubicBezTo>
                    <a:cubicBezTo>
                      <a:pt x="170" y="398"/>
                      <a:pt x="206" y="386"/>
                      <a:pt x="218" y="350"/>
                    </a:cubicBezTo>
                    <a:cubicBezTo>
                      <a:pt x="242" y="386"/>
                      <a:pt x="278" y="398"/>
                      <a:pt x="327" y="398"/>
                    </a:cubicBezTo>
                    <a:cubicBezTo>
                      <a:pt x="387" y="398"/>
                      <a:pt x="447" y="350"/>
                      <a:pt x="447" y="278"/>
                    </a:cubicBezTo>
                    <a:cubicBezTo>
                      <a:pt x="447" y="217"/>
                      <a:pt x="399" y="169"/>
                      <a:pt x="339" y="169"/>
                    </a:cubicBezTo>
                    <a:cubicBezTo>
                      <a:pt x="339" y="145"/>
                      <a:pt x="339" y="133"/>
                      <a:pt x="339" y="121"/>
                    </a:cubicBezTo>
                    <a:cubicBezTo>
                      <a:pt x="339" y="60"/>
                      <a:pt x="291" y="0"/>
                      <a:pt x="218"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79337" y="1792840"/>
                <a:ext cx="18498" cy="16970"/>
              </a:xfrm>
              <a:custGeom>
                <a:avLst/>
                <a:gdLst/>
                <a:ahLst/>
                <a:cxnLst/>
                <a:rect l="l" t="t" r="r" b="b"/>
                <a:pathLst>
                  <a:path w="448" h="411" extrusionOk="0">
                    <a:moveTo>
                      <a:pt x="230" y="0"/>
                    </a:moveTo>
                    <a:cubicBezTo>
                      <a:pt x="158" y="0"/>
                      <a:pt x="110" y="60"/>
                      <a:pt x="110" y="121"/>
                    </a:cubicBezTo>
                    <a:cubicBezTo>
                      <a:pt x="110" y="145"/>
                      <a:pt x="110" y="157"/>
                      <a:pt x="110" y="169"/>
                    </a:cubicBezTo>
                    <a:cubicBezTo>
                      <a:pt x="49" y="169"/>
                      <a:pt x="1" y="217"/>
                      <a:pt x="1" y="278"/>
                    </a:cubicBezTo>
                    <a:cubicBezTo>
                      <a:pt x="1" y="350"/>
                      <a:pt x="61" y="411"/>
                      <a:pt x="122" y="411"/>
                    </a:cubicBezTo>
                    <a:cubicBezTo>
                      <a:pt x="170" y="411"/>
                      <a:pt x="206" y="386"/>
                      <a:pt x="230" y="350"/>
                    </a:cubicBezTo>
                    <a:cubicBezTo>
                      <a:pt x="242" y="386"/>
                      <a:pt x="279" y="411"/>
                      <a:pt x="327" y="411"/>
                    </a:cubicBezTo>
                    <a:cubicBezTo>
                      <a:pt x="399" y="411"/>
                      <a:pt x="448" y="350"/>
                      <a:pt x="448" y="278"/>
                    </a:cubicBezTo>
                    <a:cubicBezTo>
                      <a:pt x="448" y="217"/>
                      <a:pt x="399" y="169"/>
                      <a:pt x="339" y="169"/>
                    </a:cubicBezTo>
                    <a:cubicBezTo>
                      <a:pt x="339" y="157"/>
                      <a:pt x="351" y="145"/>
                      <a:pt x="351" y="121"/>
                    </a:cubicBezTo>
                    <a:cubicBezTo>
                      <a:pt x="351" y="60"/>
                      <a:pt x="291" y="0"/>
                      <a:pt x="23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872073" y="1792840"/>
                <a:ext cx="18498" cy="16970"/>
              </a:xfrm>
              <a:custGeom>
                <a:avLst/>
                <a:gdLst/>
                <a:ahLst/>
                <a:cxnLst/>
                <a:rect l="l" t="t" r="r" b="b"/>
                <a:pathLst>
                  <a:path w="448" h="411" extrusionOk="0">
                    <a:moveTo>
                      <a:pt x="230" y="0"/>
                    </a:moveTo>
                    <a:cubicBezTo>
                      <a:pt x="157" y="0"/>
                      <a:pt x="109" y="60"/>
                      <a:pt x="109" y="121"/>
                    </a:cubicBezTo>
                    <a:cubicBezTo>
                      <a:pt x="109" y="145"/>
                      <a:pt x="109" y="157"/>
                      <a:pt x="109" y="169"/>
                    </a:cubicBezTo>
                    <a:cubicBezTo>
                      <a:pt x="49" y="169"/>
                      <a:pt x="1" y="217"/>
                      <a:pt x="1" y="278"/>
                    </a:cubicBezTo>
                    <a:cubicBezTo>
                      <a:pt x="1" y="350"/>
                      <a:pt x="61" y="411"/>
                      <a:pt x="121" y="411"/>
                    </a:cubicBezTo>
                    <a:cubicBezTo>
                      <a:pt x="170" y="411"/>
                      <a:pt x="206" y="386"/>
                      <a:pt x="230" y="350"/>
                    </a:cubicBezTo>
                    <a:cubicBezTo>
                      <a:pt x="242" y="386"/>
                      <a:pt x="278" y="411"/>
                      <a:pt x="326" y="411"/>
                    </a:cubicBezTo>
                    <a:cubicBezTo>
                      <a:pt x="387" y="411"/>
                      <a:pt x="447" y="350"/>
                      <a:pt x="447" y="278"/>
                    </a:cubicBezTo>
                    <a:cubicBezTo>
                      <a:pt x="447" y="217"/>
                      <a:pt x="399" y="169"/>
                      <a:pt x="339" y="169"/>
                    </a:cubicBezTo>
                    <a:cubicBezTo>
                      <a:pt x="339" y="157"/>
                      <a:pt x="351" y="145"/>
                      <a:pt x="351" y="121"/>
                    </a:cubicBezTo>
                    <a:cubicBezTo>
                      <a:pt x="351" y="60"/>
                      <a:pt x="290" y="0"/>
                      <a:pt x="23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964809" y="1792840"/>
                <a:ext cx="18457" cy="16970"/>
              </a:xfrm>
              <a:custGeom>
                <a:avLst/>
                <a:gdLst/>
                <a:ahLst/>
                <a:cxnLst/>
                <a:rect l="l" t="t" r="r" b="b"/>
                <a:pathLst>
                  <a:path w="447" h="411" extrusionOk="0">
                    <a:moveTo>
                      <a:pt x="217" y="0"/>
                    </a:moveTo>
                    <a:cubicBezTo>
                      <a:pt x="157" y="0"/>
                      <a:pt x="109" y="60"/>
                      <a:pt x="109" y="121"/>
                    </a:cubicBezTo>
                    <a:cubicBezTo>
                      <a:pt x="109" y="145"/>
                      <a:pt x="109" y="157"/>
                      <a:pt x="109" y="169"/>
                    </a:cubicBezTo>
                    <a:cubicBezTo>
                      <a:pt x="48" y="169"/>
                      <a:pt x="0" y="217"/>
                      <a:pt x="0" y="278"/>
                    </a:cubicBezTo>
                    <a:cubicBezTo>
                      <a:pt x="0" y="350"/>
                      <a:pt x="60" y="411"/>
                      <a:pt x="121" y="411"/>
                    </a:cubicBezTo>
                    <a:cubicBezTo>
                      <a:pt x="169" y="411"/>
                      <a:pt x="205" y="386"/>
                      <a:pt x="217" y="350"/>
                    </a:cubicBezTo>
                    <a:cubicBezTo>
                      <a:pt x="241" y="386"/>
                      <a:pt x="278" y="411"/>
                      <a:pt x="326" y="411"/>
                    </a:cubicBezTo>
                    <a:cubicBezTo>
                      <a:pt x="386" y="411"/>
                      <a:pt x="447" y="350"/>
                      <a:pt x="447" y="278"/>
                    </a:cubicBezTo>
                    <a:cubicBezTo>
                      <a:pt x="447" y="217"/>
                      <a:pt x="398" y="169"/>
                      <a:pt x="338" y="169"/>
                    </a:cubicBezTo>
                    <a:cubicBezTo>
                      <a:pt x="338" y="157"/>
                      <a:pt x="338" y="145"/>
                      <a:pt x="338" y="121"/>
                    </a:cubicBezTo>
                    <a:cubicBezTo>
                      <a:pt x="338" y="60"/>
                      <a:pt x="290" y="0"/>
                      <a:pt x="217"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825705" y="1684165"/>
                <a:ext cx="18498" cy="16475"/>
              </a:xfrm>
              <a:custGeom>
                <a:avLst/>
                <a:gdLst/>
                <a:ahLst/>
                <a:cxnLst/>
                <a:rect l="l" t="t" r="r" b="b"/>
                <a:pathLst>
                  <a:path w="448" h="399" extrusionOk="0">
                    <a:moveTo>
                      <a:pt x="230" y="0"/>
                    </a:moveTo>
                    <a:cubicBezTo>
                      <a:pt x="158" y="0"/>
                      <a:pt x="109" y="49"/>
                      <a:pt x="109" y="121"/>
                    </a:cubicBezTo>
                    <a:cubicBezTo>
                      <a:pt x="109" y="133"/>
                      <a:pt x="109" y="145"/>
                      <a:pt x="109" y="157"/>
                    </a:cubicBezTo>
                    <a:cubicBezTo>
                      <a:pt x="49" y="157"/>
                      <a:pt x="1" y="206"/>
                      <a:pt x="1" y="278"/>
                    </a:cubicBezTo>
                    <a:cubicBezTo>
                      <a:pt x="1" y="338"/>
                      <a:pt x="61" y="399"/>
                      <a:pt x="121" y="399"/>
                    </a:cubicBezTo>
                    <a:cubicBezTo>
                      <a:pt x="170" y="399"/>
                      <a:pt x="206" y="375"/>
                      <a:pt x="230" y="338"/>
                    </a:cubicBezTo>
                    <a:cubicBezTo>
                      <a:pt x="242" y="375"/>
                      <a:pt x="290" y="399"/>
                      <a:pt x="327" y="399"/>
                    </a:cubicBezTo>
                    <a:cubicBezTo>
                      <a:pt x="399" y="399"/>
                      <a:pt x="447" y="338"/>
                      <a:pt x="447" y="278"/>
                    </a:cubicBezTo>
                    <a:cubicBezTo>
                      <a:pt x="447" y="206"/>
                      <a:pt x="399" y="157"/>
                      <a:pt x="339" y="157"/>
                    </a:cubicBezTo>
                    <a:cubicBezTo>
                      <a:pt x="339" y="145"/>
                      <a:pt x="351" y="133"/>
                      <a:pt x="351" y="121"/>
                    </a:cubicBezTo>
                    <a:cubicBezTo>
                      <a:pt x="351" y="49"/>
                      <a:pt x="290" y="0"/>
                      <a:pt x="23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918441" y="1684165"/>
                <a:ext cx="18457" cy="16475"/>
              </a:xfrm>
              <a:custGeom>
                <a:avLst/>
                <a:gdLst/>
                <a:ahLst/>
                <a:cxnLst/>
                <a:rect l="l" t="t" r="r" b="b"/>
                <a:pathLst>
                  <a:path w="447" h="399" extrusionOk="0">
                    <a:moveTo>
                      <a:pt x="230" y="0"/>
                    </a:moveTo>
                    <a:cubicBezTo>
                      <a:pt x="157" y="0"/>
                      <a:pt x="109" y="49"/>
                      <a:pt x="109" y="121"/>
                    </a:cubicBezTo>
                    <a:cubicBezTo>
                      <a:pt x="109" y="133"/>
                      <a:pt x="109" y="145"/>
                      <a:pt x="109" y="157"/>
                    </a:cubicBezTo>
                    <a:cubicBezTo>
                      <a:pt x="49" y="157"/>
                      <a:pt x="0" y="206"/>
                      <a:pt x="0" y="278"/>
                    </a:cubicBezTo>
                    <a:cubicBezTo>
                      <a:pt x="0" y="338"/>
                      <a:pt x="61" y="399"/>
                      <a:pt x="121" y="399"/>
                    </a:cubicBezTo>
                    <a:cubicBezTo>
                      <a:pt x="169" y="399"/>
                      <a:pt x="206" y="375"/>
                      <a:pt x="230" y="338"/>
                    </a:cubicBezTo>
                    <a:cubicBezTo>
                      <a:pt x="242" y="375"/>
                      <a:pt x="278" y="399"/>
                      <a:pt x="326" y="399"/>
                    </a:cubicBezTo>
                    <a:cubicBezTo>
                      <a:pt x="387" y="399"/>
                      <a:pt x="447" y="338"/>
                      <a:pt x="447" y="278"/>
                    </a:cubicBezTo>
                    <a:cubicBezTo>
                      <a:pt x="447" y="206"/>
                      <a:pt x="399" y="157"/>
                      <a:pt x="338" y="157"/>
                    </a:cubicBezTo>
                    <a:cubicBezTo>
                      <a:pt x="338" y="145"/>
                      <a:pt x="338" y="133"/>
                      <a:pt x="338" y="121"/>
                    </a:cubicBezTo>
                    <a:cubicBezTo>
                      <a:pt x="338" y="49"/>
                      <a:pt x="290" y="0"/>
                      <a:pt x="23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872073" y="1574996"/>
                <a:ext cx="18498" cy="16475"/>
              </a:xfrm>
              <a:custGeom>
                <a:avLst/>
                <a:gdLst/>
                <a:ahLst/>
                <a:cxnLst/>
                <a:rect l="l" t="t" r="r" b="b"/>
                <a:pathLst>
                  <a:path w="448" h="399" extrusionOk="0">
                    <a:moveTo>
                      <a:pt x="230" y="0"/>
                    </a:moveTo>
                    <a:cubicBezTo>
                      <a:pt x="157" y="0"/>
                      <a:pt x="109" y="49"/>
                      <a:pt x="109" y="121"/>
                    </a:cubicBezTo>
                    <a:cubicBezTo>
                      <a:pt x="109" y="133"/>
                      <a:pt x="109" y="145"/>
                      <a:pt x="109" y="157"/>
                    </a:cubicBezTo>
                    <a:cubicBezTo>
                      <a:pt x="49" y="157"/>
                      <a:pt x="1" y="218"/>
                      <a:pt x="1" y="278"/>
                    </a:cubicBezTo>
                    <a:cubicBezTo>
                      <a:pt x="1" y="338"/>
                      <a:pt x="61" y="399"/>
                      <a:pt x="121" y="399"/>
                    </a:cubicBezTo>
                    <a:cubicBezTo>
                      <a:pt x="170" y="399"/>
                      <a:pt x="206" y="375"/>
                      <a:pt x="230" y="338"/>
                    </a:cubicBezTo>
                    <a:cubicBezTo>
                      <a:pt x="242" y="375"/>
                      <a:pt x="278" y="399"/>
                      <a:pt x="326" y="399"/>
                    </a:cubicBezTo>
                    <a:cubicBezTo>
                      <a:pt x="387" y="399"/>
                      <a:pt x="447" y="338"/>
                      <a:pt x="447" y="278"/>
                    </a:cubicBezTo>
                    <a:cubicBezTo>
                      <a:pt x="447" y="218"/>
                      <a:pt x="399" y="157"/>
                      <a:pt x="339" y="157"/>
                    </a:cubicBezTo>
                    <a:cubicBezTo>
                      <a:pt x="339" y="145"/>
                      <a:pt x="351" y="133"/>
                      <a:pt x="351" y="121"/>
                    </a:cubicBezTo>
                    <a:cubicBezTo>
                      <a:pt x="351" y="49"/>
                      <a:pt x="290" y="0"/>
                      <a:pt x="23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675164" y="2150242"/>
                <a:ext cx="413808" cy="40423"/>
              </a:xfrm>
              <a:custGeom>
                <a:avLst/>
                <a:gdLst/>
                <a:ahLst/>
                <a:cxnLst/>
                <a:rect l="l" t="t" r="r" b="b"/>
                <a:pathLst>
                  <a:path w="10022" h="979" extrusionOk="0">
                    <a:moveTo>
                      <a:pt x="1" y="0"/>
                    </a:moveTo>
                    <a:lnTo>
                      <a:pt x="1" y="978"/>
                    </a:lnTo>
                    <a:lnTo>
                      <a:pt x="10021" y="978"/>
                    </a:lnTo>
                    <a:lnTo>
                      <a:pt x="10021"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675164" y="1957337"/>
                <a:ext cx="413808" cy="192948"/>
              </a:xfrm>
              <a:custGeom>
                <a:avLst/>
                <a:gdLst/>
                <a:ahLst/>
                <a:cxnLst/>
                <a:rect l="l" t="t" r="r" b="b"/>
                <a:pathLst>
                  <a:path w="10022" h="4673" extrusionOk="0">
                    <a:moveTo>
                      <a:pt x="1" y="0"/>
                    </a:moveTo>
                    <a:lnTo>
                      <a:pt x="1" y="4672"/>
                    </a:lnTo>
                    <a:lnTo>
                      <a:pt x="10021" y="4672"/>
                    </a:lnTo>
                    <a:lnTo>
                      <a:pt x="10021"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675164" y="1957337"/>
                <a:ext cx="19489" cy="192948"/>
              </a:xfrm>
              <a:custGeom>
                <a:avLst/>
                <a:gdLst/>
                <a:ahLst/>
                <a:cxnLst/>
                <a:rect l="l" t="t" r="r" b="b"/>
                <a:pathLst>
                  <a:path w="472" h="4673" extrusionOk="0">
                    <a:moveTo>
                      <a:pt x="1" y="0"/>
                    </a:moveTo>
                    <a:lnTo>
                      <a:pt x="1" y="4672"/>
                    </a:lnTo>
                    <a:lnTo>
                      <a:pt x="472" y="4672"/>
                    </a:lnTo>
                    <a:lnTo>
                      <a:pt x="472"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715050" y="1957337"/>
                <a:ext cx="18993" cy="192948"/>
              </a:xfrm>
              <a:custGeom>
                <a:avLst/>
                <a:gdLst/>
                <a:ahLst/>
                <a:cxnLst/>
                <a:rect l="l" t="t" r="r" b="b"/>
                <a:pathLst>
                  <a:path w="460" h="4673" extrusionOk="0">
                    <a:moveTo>
                      <a:pt x="1" y="0"/>
                    </a:moveTo>
                    <a:lnTo>
                      <a:pt x="1" y="4672"/>
                    </a:lnTo>
                    <a:lnTo>
                      <a:pt x="459" y="4672"/>
                    </a:lnTo>
                    <a:lnTo>
                      <a:pt x="459"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754440" y="1957337"/>
                <a:ext cx="18993" cy="192948"/>
              </a:xfrm>
              <a:custGeom>
                <a:avLst/>
                <a:gdLst/>
                <a:ahLst/>
                <a:cxnLst/>
                <a:rect l="l" t="t" r="r" b="b"/>
                <a:pathLst>
                  <a:path w="460" h="4673" extrusionOk="0">
                    <a:moveTo>
                      <a:pt x="0" y="0"/>
                    </a:moveTo>
                    <a:lnTo>
                      <a:pt x="0" y="4672"/>
                    </a:lnTo>
                    <a:lnTo>
                      <a:pt x="459" y="4672"/>
                    </a:lnTo>
                    <a:lnTo>
                      <a:pt x="459"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793830" y="1957337"/>
                <a:ext cx="18952" cy="192948"/>
              </a:xfrm>
              <a:custGeom>
                <a:avLst/>
                <a:gdLst/>
                <a:ahLst/>
                <a:cxnLst/>
                <a:rect l="l" t="t" r="r" b="b"/>
                <a:pathLst>
                  <a:path w="459" h="4673" extrusionOk="0">
                    <a:moveTo>
                      <a:pt x="0" y="0"/>
                    </a:moveTo>
                    <a:lnTo>
                      <a:pt x="0" y="4672"/>
                    </a:lnTo>
                    <a:lnTo>
                      <a:pt x="459" y="4672"/>
                    </a:lnTo>
                    <a:lnTo>
                      <a:pt x="459"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833179" y="1957337"/>
                <a:ext cx="18993" cy="192948"/>
              </a:xfrm>
              <a:custGeom>
                <a:avLst/>
                <a:gdLst/>
                <a:ahLst/>
                <a:cxnLst/>
                <a:rect l="l" t="t" r="r" b="b"/>
                <a:pathLst>
                  <a:path w="460" h="4673" extrusionOk="0">
                    <a:moveTo>
                      <a:pt x="1" y="0"/>
                    </a:moveTo>
                    <a:lnTo>
                      <a:pt x="1" y="4672"/>
                    </a:lnTo>
                    <a:lnTo>
                      <a:pt x="460" y="4672"/>
                    </a:lnTo>
                    <a:lnTo>
                      <a:pt x="460"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872569" y="1957337"/>
                <a:ext cx="18993" cy="192948"/>
              </a:xfrm>
              <a:custGeom>
                <a:avLst/>
                <a:gdLst/>
                <a:ahLst/>
                <a:cxnLst/>
                <a:rect l="l" t="t" r="r" b="b"/>
                <a:pathLst>
                  <a:path w="460" h="4673" extrusionOk="0">
                    <a:moveTo>
                      <a:pt x="1" y="0"/>
                    </a:moveTo>
                    <a:lnTo>
                      <a:pt x="1" y="4672"/>
                    </a:lnTo>
                    <a:lnTo>
                      <a:pt x="459" y="4672"/>
                    </a:lnTo>
                    <a:lnTo>
                      <a:pt x="459"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911959" y="1957337"/>
                <a:ext cx="18993" cy="192948"/>
              </a:xfrm>
              <a:custGeom>
                <a:avLst/>
                <a:gdLst/>
                <a:ahLst/>
                <a:cxnLst/>
                <a:rect l="l" t="t" r="r" b="b"/>
                <a:pathLst>
                  <a:path w="460" h="4673" extrusionOk="0">
                    <a:moveTo>
                      <a:pt x="0" y="0"/>
                    </a:moveTo>
                    <a:lnTo>
                      <a:pt x="0" y="4672"/>
                    </a:lnTo>
                    <a:lnTo>
                      <a:pt x="459" y="4672"/>
                    </a:lnTo>
                    <a:lnTo>
                      <a:pt x="459"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951349" y="1957337"/>
                <a:ext cx="19448" cy="192948"/>
              </a:xfrm>
              <a:custGeom>
                <a:avLst/>
                <a:gdLst/>
                <a:ahLst/>
                <a:cxnLst/>
                <a:rect l="l" t="t" r="r" b="b"/>
                <a:pathLst>
                  <a:path w="471" h="4673" extrusionOk="0">
                    <a:moveTo>
                      <a:pt x="0" y="0"/>
                    </a:moveTo>
                    <a:lnTo>
                      <a:pt x="0" y="4672"/>
                    </a:lnTo>
                    <a:lnTo>
                      <a:pt x="471" y="4672"/>
                    </a:lnTo>
                    <a:lnTo>
                      <a:pt x="471"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990698" y="1957337"/>
                <a:ext cx="19489" cy="192948"/>
              </a:xfrm>
              <a:custGeom>
                <a:avLst/>
                <a:gdLst/>
                <a:ahLst/>
                <a:cxnLst/>
                <a:rect l="l" t="t" r="r" b="b"/>
                <a:pathLst>
                  <a:path w="472" h="4673" extrusionOk="0">
                    <a:moveTo>
                      <a:pt x="1" y="0"/>
                    </a:moveTo>
                    <a:lnTo>
                      <a:pt x="1" y="4672"/>
                    </a:lnTo>
                    <a:lnTo>
                      <a:pt x="472" y="4672"/>
                    </a:lnTo>
                    <a:lnTo>
                      <a:pt x="472"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1030088" y="1957337"/>
                <a:ext cx="19489" cy="192948"/>
              </a:xfrm>
              <a:custGeom>
                <a:avLst/>
                <a:gdLst/>
                <a:ahLst/>
                <a:cxnLst/>
                <a:rect l="l" t="t" r="r" b="b"/>
                <a:pathLst>
                  <a:path w="472" h="4673" extrusionOk="0">
                    <a:moveTo>
                      <a:pt x="1" y="0"/>
                    </a:moveTo>
                    <a:lnTo>
                      <a:pt x="1" y="4672"/>
                    </a:lnTo>
                    <a:lnTo>
                      <a:pt x="471" y="4672"/>
                    </a:lnTo>
                    <a:lnTo>
                      <a:pt x="471"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1069478" y="1957337"/>
                <a:ext cx="19489" cy="192948"/>
              </a:xfrm>
              <a:custGeom>
                <a:avLst/>
                <a:gdLst/>
                <a:ahLst/>
                <a:cxnLst/>
                <a:rect l="l" t="t" r="r" b="b"/>
                <a:pathLst>
                  <a:path w="472" h="4673" extrusionOk="0">
                    <a:moveTo>
                      <a:pt x="0" y="0"/>
                    </a:moveTo>
                    <a:lnTo>
                      <a:pt x="0" y="4672"/>
                    </a:lnTo>
                    <a:lnTo>
                      <a:pt x="471" y="4672"/>
                    </a:lnTo>
                    <a:lnTo>
                      <a:pt x="471"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275400" y="3775771"/>
                <a:ext cx="1199887" cy="105702"/>
              </a:xfrm>
              <a:custGeom>
                <a:avLst/>
                <a:gdLst/>
                <a:ahLst/>
                <a:cxnLst/>
                <a:rect l="l" t="t" r="r" b="b"/>
                <a:pathLst>
                  <a:path w="29060" h="2560" extrusionOk="0">
                    <a:moveTo>
                      <a:pt x="0" y="0"/>
                    </a:moveTo>
                    <a:lnTo>
                      <a:pt x="0" y="2560"/>
                    </a:lnTo>
                    <a:lnTo>
                      <a:pt x="29060" y="2560"/>
                    </a:lnTo>
                    <a:lnTo>
                      <a:pt x="29060"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275400" y="3722920"/>
                <a:ext cx="1199887" cy="84273"/>
              </a:xfrm>
              <a:custGeom>
                <a:avLst/>
                <a:gdLst/>
                <a:ahLst/>
                <a:cxnLst/>
                <a:rect l="l" t="t" r="r" b="b"/>
                <a:pathLst>
                  <a:path w="29060" h="2041" extrusionOk="0">
                    <a:moveTo>
                      <a:pt x="0" y="1"/>
                    </a:moveTo>
                    <a:lnTo>
                      <a:pt x="0" y="2041"/>
                    </a:lnTo>
                    <a:lnTo>
                      <a:pt x="29060" y="2041"/>
                    </a:lnTo>
                    <a:lnTo>
                      <a:pt x="29060"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275400" y="3680557"/>
                <a:ext cx="1199887" cy="42405"/>
              </a:xfrm>
              <a:custGeom>
                <a:avLst/>
                <a:gdLst/>
                <a:ahLst/>
                <a:cxnLst/>
                <a:rect l="l" t="t" r="r" b="b"/>
                <a:pathLst>
                  <a:path w="29060" h="1027" extrusionOk="0">
                    <a:moveTo>
                      <a:pt x="0" y="0"/>
                    </a:moveTo>
                    <a:lnTo>
                      <a:pt x="0" y="1027"/>
                    </a:lnTo>
                    <a:lnTo>
                      <a:pt x="29060" y="1027"/>
                    </a:lnTo>
                    <a:lnTo>
                      <a:pt x="29060"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284855" y="3731880"/>
                <a:ext cx="71349" cy="66849"/>
              </a:xfrm>
              <a:custGeom>
                <a:avLst/>
                <a:gdLst/>
                <a:ahLst/>
                <a:cxnLst/>
                <a:rect l="l" t="t" r="r" b="b"/>
                <a:pathLst>
                  <a:path w="1728" h="1619" extrusionOk="0">
                    <a:moveTo>
                      <a:pt x="1" y="1"/>
                    </a:moveTo>
                    <a:lnTo>
                      <a:pt x="1" y="1619"/>
                    </a:lnTo>
                    <a:lnTo>
                      <a:pt x="1727" y="1619"/>
                    </a:lnTo>
                    <a:lnTo>
                      <a:pt x="17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377096" y="3731880"/>
                <a:ext cx="71803" cy="66849"/>
              </a:xfrm>
              <a:custGeom>
                <a:avLst/>
                <a:gdLst/>
                <a:ahLst/>
                <a:cxnLst/>
                <a:rect l="l" t="t" r="r" b="b"/>
                <a:pathLst>
                  <a:path w="1739" h="1619" extrusionOk="0">
                    <a:moveTo>
                      <a:pt x="0" y="1"/>
                    </a:moveTo>
                    <a:lnTo>
                      <a:pt x="0" y="1619"/>
                    </a:lnTo>
                    <a:lnTo>
                      <a:pt x="1739" y="1619"/>
                    </a:lnTo>
                    <a:lnTo>
                      <a:pt x="1739"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69791" y="3731880"/>
                <a:ext cx="71349" cy="66849"/>
              </a:xfrm>
              <a:custGeom>
                <a:avLst/>
                <a:gdLst/>
                <a:ahLst/>
                <a:cxnLst/>
                <a:rect l="l" t="t" r="r" b="b"/>
                <a:pathLst>
                  <a:path w="1728" h="1619" extrusionOk="0">
                    <a:moveTo>
                      <a:pt x="1" y="1"/>
                    </a:moveTo>
                    <a:lnTo>
                      <a:pt x="1" y="1619"/>
                    </a:lnTo>
                    <a:lnTo>
                      <a:pt x="1727" y="1619"/>
                    </a:lnTo>
                    <a:lnTo>
                      <a:pt x="17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562031" y="3731880"/>
                <a:ext cx="71308" cy="66849"/>
              </a:xfrm>
              <a:custGeom>
                <a:avLst/>
                <a:gdLst/>
                <a:ahLst/>
                <a:cxnLst/>
                <a:rect l="l" t="t" r="r" b="b"/>
                <a:pathLst>
                  <a:path w="1727" h="1619" extrusionOk="0">
                    <a:moveTo>
                      <a:pt x="0" y="1"/>
                    </a:moveTo>
                    <a:lnTo>
                      <a:pt x="0" y="1619"/>
                    </a:lnTo>
                    <a:lnTo>
                      <a:pt x="1727" y="1619"/>
                    </a:lnTo>
                    <a:lnTo>
                      <a:pt x="17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654726" y="3731880"/>
                <a:ext cx="71349" cy="66849"/>
              </a:xfrm>
              <a:custGeom>
                <a:avLst/>
                <a:gdLst/>
                <a:ahLst/>
                <a:cxnLst/>
                <a:rect l="l" t="t" r="r" b="b"/>
                <a:pathLst>
                  <a:path w="1728" h="1619" extrusionOk="0">
                    <a:moveTo>
                      <a:pt x="1" y="1"/>
                    </a:moveTo>
                    <a:lnTo>
                      <a:pt x="1" y="1619"/>
                    </a:lnTo>
                    <a:lnTo>
                      <a:pt x="1727" y="1619"/>
                    </a:lnTo>
                    <a:lnTo>
                      <a:pt x="17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746966" y="3731880"/>
                <a:ext cx="71803" cy="66849"/>
              </a:xfrm>
              <a:custGeom>
                <a:avLst/>
                <a:gdLst/>
                <a:ahLst/>
                <a:cxnLst/>
                <a:rect l="l" t="t" r="r" b="b"/>
                <a:pathLst>
                  <a:path w="1739" h="1619" extrusionOk="0">
                    <a:moveTo>
                      <a:pt x="0" y="1"/>
                    </a:moveTo>
                    <a:lnTo>
                      <a:pt x="0" y="1619"/>
                    </a:lnTo>
                    <a:lnTo>
                      <a:pt x="1739" y="1619"/>
                    </a:lnTo>
                    <a:lnTo>
                      <a:pt x="1739"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839661" y="3731880"/>
                <a:ext cx="71349" cy="66849"/>
              </a:xfrm>
              <a:custGeom>
                <a:avLst/>
                <a:gdLst/>
                <a:ahLst/>
                <a:cxnLst/>
                <a:rect l="l" t="t" r="r" b="b"/>
                <a:pathLst>
                  <a:path w="1728" h="1619" extrusionOk="0">
                    <a:moveTo>
                      <a:pt x="1" y="1"/>
                    </a:moveTo>
                    <a:lnTo>
                      <a:pt x="1" y="1619"/>
                    </a:lnTo>
                    <a:lnTo>
                      <a:pt x="1727" y="1619"/>
                    </a:lnTo>
                    <a:lnTo>
                      <a:pt x="17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931902" y="3731880"/>
                <a:ext cx="71308" cy="66849"/>
              </a:xfrm>
              <a:custGeom>
                <a:avLst/>
                <a:gdLst/>
                <a:ahLst/>
                <a:cxnLst/>
                <a:rect l="l" t="t" r="r" b="b"/>
                <a:pathLst>
                  <a:path w="1727" h="1619" extrusionOk="0">
                    <a:moveTo>
                      <a:pt x="0" y="1"/>
                    </a:moveTo>
                    <a:lnTo>
                      <a:pt x="0" y="1619"/>
                    </a:lnTo>
                    <a:lnTo>
                      <a:pt x="1727" y="1619"/>
                    </a:lnTo>
                    <a:lnTo>
                      <a:pt x="17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024597" y="3731880"/>
                <a:ext cx="71349" cy="66849"/>
              </a:xfrm>
              <a:custGeom>
                <a:avLst/>
                <a:gdLst/>
                <a:ahLst/>
                <a:cxnLst/>
                <a:rect l="l" t="t" r="r" b="b"/>
                <a:pathLst>
                  <a:path w="1728" h="1619" extrusionOk="0">
                    <a:moveTo>
                      <a:pt x="1" y="1"/>
                    </a:moveTo>
                    <a:lnTo>
                      <a:pt x="1" y="1619"/>
                    </a:lnTo>
                    <a:lnTo>
                      <a:pt x="1727" y="1619"/>
                    </a:lnTo>
                    <a:lnTo>
                      <a:pt x="17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116837" y="3731880"/>
                <a:ext cx="71308" cy="66849"/>
              </a:xfrm>
              <a:custGeom>
                <a:avLst/>
                <a:gdLst/>
                <a:ahLst/>
                <a:cxnLst/>
                <a:rect l="l" t="t" r="r" b="b"/>
                <a:pathLst>
                  <a:path w="1727" h="1619" extrusionOk="0">
                    <a:moveTo>
                      <a:pt x="0" y="1"/>
                    </a:moveTo>
                    <a:lnTo>
                      <a:pt x="0" y="1619"/>
                    </a:lnTo>
                    <a:lnTo>
                      <a:pt x="1727" y="1619"/>
                    </a:lnTo>
                    <a:lnTo>
                      <a:pt x="17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209532" y="3731880"/>
                <a:ext cx="71349" cy="66849"/>
              </a:xfrm>
              <a:custGeom>
                <a:avLst/>
                <a:gdLst/>
                <a:ahLst/>
                <a:cxnLst/>
                <a:rect l="l" t="t" r="r" b="b"/>
                <a:pathLst>
                  <a:path w="1728" h="1619" extrusionOk="0">
                    <a:moveTo>
                      <a:pt x="1" y="1"/>
                    </a:moveTo>
                    <a:lnTo>
                      <a:pt x="1" y="1619"/>
                    </a:lnTo>
                    <a:lnTo>
                      <a:pt x="1727" y="1619"/>
                    </a:lnTo>
                    <a:lnTo>
                      <a:pt x="17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1301772" y="3731880"/>
                <a:ext cx="71803" cy="66849"/>
              </a:xfrm>
              <a:custGeom>
                <a:avLst/>
                <a:gdLst/>
                <a:ahLst/>
                <a:cxnLst/>
                <a:rect l="l" t="t" r="r" b="b"/>
                <a:pathLst>
                  <a:path w="1739" h="1619" extrusionOk="0">
                    <a:moveTo>
                      <a:pt x="0" y="1"/>
                    </a:moveTo>
                    <a:lnTo>
                      <a:pt x="0" y="1619"/>
                    </a:lnTo>
                    <a:lnTo>
                      <a:pt x="1739" y="1619"/>
                    </a:lnTo>
                    <a:lnTo>
                      <a:pt x="1739"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1394467" y="3731880"/>
                <a:ext cx="71349" cy="66849"/>
              </a:xfrm>
              <a:custGeom>
                <a:avLst/>
                <a:gdLst/>
                <a:ahLst/>
                <a:cxnLst/>
                <a:rect l="l" t="t" r="r" b="b"/>
                <a:pathLst>
                  <a:path w="1728" h="1619" extrusionOk="0">
                    <a:moveTo>
                      <a:pt x="1" y="1"/>
                    </a:moveTo>
                    <a:lnTo>
                      <a:pt x="1" y="1619"/>
                    </a:lnTo>
                    <a:lnTo>
                      <a:pt x="1727" y="1619"/>
                    </a:lnTo>
                    <a:lnTo>
                      <a:pt x="17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281882" y="3689022"/>
                <a:ext cx="25476" cy="25476"/>
              </a:xfrm>
              <a:custGeom>
                <a:avLst/>
                <a:gdLst/>
                <a:ahLst/>
                <a:cxnLst/>
                <a:rect l="l" t="t" r="r" b="b"/>
                <a:pathLst>
                  <a:path w="617" h="617" extrusionOk="0">
                    <a:moveTo>
                      <a:pt x="302" y="1"/>
                    </a:moveTo>
                    <a:cubicBezTo>
                      <a:pt x="133" y="1"/>
                      <a:pt x="0" y="146"/>
                      <a:pt x="0" y="315"/>
                    </a:cubicBezTo>
                    <a:cubicBezTo>
                      <a:pt x="0" y="484"/>
                      <a:pt x="133" y="616"/>
                      <a:pt x="302" y="616"/>
                    </a:cubicBezTo>
                    <a:cubicBezTo>
                      <a:pt x="471" y="616"/>
                      <a:pt x="616" y="484"/>
                      <a:pt x="616" y="315"/>
                    </a:cubicBezTo>
                    <a:cubicBezTo>
                      <a:pt x="616" y="146"/>
                      <a:pt x="471"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330232" y="3689022"/>
                <a:ext cx="25476" cy="25476"/>
              </a:xfrm>
              <a:custGeom>
                <a:avLst/>
                <a:gdLst/>
                <a:ahLst/>
                <a:cxnLst/>
                <a:rect l="l" t="t" r="r" b="b"/>
                <a:pathLst>
                  <a:path w="617" h="617" extrusionOk="0">
                    <a:moveTo>
                      <a:pt x="302" y="1"/>
                    </a:moveTo>
                    <a:cubicBezTo>
                      <a:pt x="133" y="1"/>
                      <a:pt x="0" y="146"/>
                      <a:pt x="0" y="315"/>
                    </a:cubicBezTo>
                    <a:cubicBezTo>
                      <a:pt x="0" y="484"/>
                      <a:pt x="133" y="616"/>
                      <a:pt x="302" y="616"/>
                    </a:cubicBezTo>
                    <a:cubicBezTo>
                      <a:pt x="471" y="616"/>
                      <a:pt x="616" y="484"/>
                      <a:pt x="616" y="315"/>
                    </a:cubicBezTo>
                    <a:cubicBezTo>
                      <a:pt x="616" y="146"/>
                      <a:pt x="471"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378582" y="3689022"/>
                <a:ext cx="25476" cy="25476"/>
              </a:xfrm>
              <a:custGeom>
                <a:avLst/>
                <a:gdLst/>
                <a:ahLst/>
                <a:cxnLst/>
                <a:rect l="l" t="t" r="r" b="b"/>
                <a:pathLst>
                  <a:path w="617" h="617" extrusionOk="0">
                    <a:moveTo>
                      <a:pt x="302" y="1"/>
                    </a:moveTo>
                    <a:cubicBezTo>
                      <a:pt x="133" y="1"/>
                      <a:pt x="0" y="146"/>
                      <a:pt x="0" y="315"/>
                    </a:cubicBezTo>
                    <a:cubicBezTo>
                      <a:pt x="0" y="484"/>
                      <a:pt x="133" y="616"/>
                      <a:pt x="302" y="616"/>
                    </a:cubicBezTo>
                    <a:cubicBezTo>
                      <a:pt x="471" y="616"/>
                      <a:pt x="616" y="484"/>
                      <a:pt x="616" y="315"/>
                    </a:cubicBezTo>
                    <a:cubicBezTo>
                      <a:pt x="616" y="146"/>
                      <a:pt x="471"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426932" y="3689022"/>
                <a:ext cx="25476" cy="25476"/>
              </a:xfrm>
              <a:custGeom>
                <a:avLst/>
                <a:gdLst/>
                <a:ahLst/>
                <a:cxnLst/>
                <a:rect l="l" t="t" r="r" b="b"/>
                <a:pathLst>
                  <a:path w="617" h="617" extrusionOk="0">
                    <a:moveTo>
                      <a:pt x="302" y="1"/>
                    </a:moveTo>
                    <a:cubicBezTo>
                      <a:pt x="133" y="1"/>
                      <a:pt x="1" y="146"/>
                      <a:pt x="1" y="315"/>
                    </a:cubicBezTo>
                    <a:cubicBezTo>
                      <a:pt x="1" y="484"/>
                      <a:pt x="133" y="616"/>
                      <a:pt x="302" y="616"/>
                    </a:cubicBezTo>
                    <a:cubicBezTo>
                      <a:pt x="483" y="616"/>
                      <a:pt x="616" y="484"/>
                      <a:pt x="616" y="315"/>
                    </a:cubicBezTo>
                    <a:cubicBezTo>
                      <a:pt x="616" y="146"/>
                      <a:pt x="483"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475282" y="3689022"/>
                <a:ext cx="25476" cy="25476"/>
              </a:xfrm>
              <a:custGeom>
                <a:avLst/>
                <a:gdLst/>
                <a:ahLst/>
                <a:cxnLst/>
                <a:rect l="l" t="t" r="r" b="b"/>
                <a:pathLst>
                  <a:path w="617" h="617" extrusionOk="0">
                    <a:moveTo>
                      <a:pt x="302" y="1"/>
                    </a:moveTo>
                    <a:cubicBezTo>
                      <a:pt x="133" y="1"/>
                      <a:pt x="1" y="146"/>
                      <a:pt x="1" y="315"/>
                    </a:cubicBezTo>
                    <a:cubicBezTo>
                      <a:pt x="1" y="484"/>
                      <a:pt x="133" y="616"/>
                      <a:pt x="302" y="616"/>
                    </a:cubicBezTo>
                    <a:cubicBezTo>
                      <a:pt x="484" y="616"/>
                      <a:pt x="616" y="484"/>
                      <a:pt x="616" y="315"/>
                    </a:cubicBezTo>
                    <a:cubicBezTo>
                      <a:pt x="616" y="146"/>
                      <a:pt x="484"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523632" y="3689022"/>
                <a:ext cx="25476" cy="25476"/>
              </a:xfrm>
              <a:custGeom>
                <a:avLst/>
                <a:gdLst/>
                <a:ahLst/>
                <a:cxnLst/>
                <a:rect l="l" t="t" r="r" b="b"/>
                <a:pathLst>
                  <a:path w="617" h="617" extrusionOk="0">
                    <a:moveTo>
                      <a:pt x="315" y="1"/>
                    </a:moveTo>
                    <a:cubicBezTo>
                      <a:pt x="146" y="1"/>
                      <a:pt x="1" y="146"/>
                      <a:pt x="1" y="315"/>
                    </a:cubicBezTo>
                    <a:cubicBezTo>
                      <a:pt x="1" y="484"/>
                      <a:pt x="146" y="616"/>
                      <a:pt x="315" y="616"/>
                    </a:cubicBezTo>
                    <a:cubicBezTo>
                      <a:pt x="484" y="616"/>
                      <a:pt x="616" y="484"/>
                      <a:pt x="616" y="315"/>
                    </a:cubicBezTo>
                    <a:cubicBezTo>
                      <a:pt x="616" y="146"/>
                      <a:pt x="484" y="1"/>
                      <a:pt x="31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571982" y="3689022"/>
                <a:ext cx="25476" cy="25476"/>
              </a:xfrm>
              <a:custGeom>
                <a:avLst/>
                <a:gdLst/>
                <a:ahLst/>
                <a:cxnLst/>
                <a:rect l="l" t="t" r="r" b="b"/>
                <a:pathLst>
                  <a:path w="617" h="617" extrusionOk="0">
                    <a:moveTo>
                      <a:pt x="315" y="1"/>
                    </a:moveTo>
                    <a:cubicBezTo>
                      <a:pt x="146" y="1"/>
                      <a:pt x="1" y="146"/>
                      <a:pt x="1" y="315"/>
                    </a:cubicBezTo>
                    <a:cubicBezTo>
                      <a:pt x="1" y="484"/>
                      <a:pt x="146" y="616"/>
                      <a:pt x="315" y="616"/>
                    </a:cubicBezTo>
                    <a:cubicBezTo>
                      <a:pt x="484" y="616"/>
                      <a:pt x="616" y="484"/>
                      <a:pt x="616" y="315"/>
                    </a:cubicBezTo>
                    <a:cubicBezTo>
                      <a:pt x="616" y="146"/>
                      <a:pt x="484" y="1"/>
                      <a:pt x="31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620332" y="3689022"/>
                <a:ext cx="25476" cy="25476"/>
              </a:xfrm>
              <a:custGeom>
                <a:avLst/>
                <a:gdLst/>
                <a:ahLst/>
                <a:cxnLst/>
                <a:rect l="l" t="t" r="r" b="b"/>
                <a:pathLst>
                  <a:path w="617" h="617" extrusionOk="0">
                    <a:moveTo>
                      <a:pt x="315" y="1"/>
                    </a:moveTo>
                    <a:cubicBezTo>
                      <a:pt x="146" y="1"/>
                      <a:pt x="1" y="146"/>
                      <a:pt x="1" y="315"/>
                    </a:cubicBezTo>
                    <a:cubicBezTo>
                      <a:pt x="1" y="484"/>
                      <a:pt x="146" y="616"/>
                      <a:pt x="315" y="616"/>
                    </a:cubicBezTo>
                    <a:cubicBezTo>
                      <a:pt x="484" y="616"/>
                      <a:pt x="616" y="484"/>
                      <a:pt x="616" y="315"/>
                    </a:cubicBezTo>
                    <a:cubicBezTo>
                      <a:pt x="616" y="146"/>
                      <a:pt x="484" y="1"/>
                      <a:pt x="31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668682" y="3689022"/>
                <a:ext cx="25476" cy="25476"/>
              </a:xfrm>
              <a:custGeom>
                <a:avLst/>
                <a:gdLst/>
                <a:ahLst/>
                <a:cxnLst/>
                <a:rect l="l" t="t" r="r" b="b"/>
                <a:pathLst>
                  <a:path w="617" h="617" extrusionOk="0">
                    <a:moveTo>
                      <a:pt x="315" y="1"/>
                    </a:moveTo>
                    <a:cubicBezTo>
                      <a:pt x="146" y="1"/>
                      <a:pt x="1" y="146"/>
                      <a:pt x="1" y="315"/>
                    </a:cubicBezTo>
                    <a:cubicBezTo>
                      <a:pt x="1" y="484"/>
                      <a:pt x="146" y="616"/>
                      <a:pt x="315" y="616"/>
                    </a:cubicBezTo>
                    <a:cubicBezTo>
                      <a:pt x="484" y="616"/>
                      <a:pt x="617" y="484"/>
                      <a:pt x="617" y="315"/>
                    </a:cubicBezTo>
                    <a:cubicBezTo>
                      <a:pt x="617" y="146"/>
                      <a:pt x="484" y="1"/>
                      <a:pt x="31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717032" y="3689022"/>
                <a:ext cx="25971" cy="25476"/>
              </a:xfrm>
              <a:custGeom>
                <a:avLst/>
                <a:gdLst/>
                <a:ahLst/>
                <a:cxnLst/>
                <a:rect l="l" t="t" r="r" b="b"/>
                <a:pathLst>
                  <a:path w="629" h="617" extrusionOk="0">
                    <a:moveTo>
                      <a:pt x="315" y="1"/>
                    </a:moveTo>
                    <a:cubicBezTo>
                      <a:pt x="146" y="1"/>
                      <a:pt x="1" y="146"/>
                      <a:pt x="1" y="315"/>
                    </a:cubicBezTo>
                    <a:cubicBezTo>
                      <a:pt x="1" y="484"/>
                      <a:pt x="146" y="616"/>
                      <a:pt x="315" y="616"/>
                    </a:cubicBezTo>
                    <a:cubicBezTo>
                      <a:pt x="484" y="616"/>
                      <a:pt x="629" y="484"/>
                      <a:pt x="629" y="315"/>
                    </a:cubicBezTo>
                    <a:cubicBezTo>
                      <a:pt x="629" y="146"/>
                      <a:pt x="484" y="1"/>
                      <a:pt x="31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765918" y="3689022"/>
                <a:ext cx="25435" cy="25476"/>
              </a:xfrm>
              <a:custGeom>
                <a:avLst/>
                <a:gdLst/>
                <a:ahLst/>
                <a:cxnLst/>
                <a:rect l="l" t="t" r="r" b="b"/>
                <a:pathLst>
                  <a:path w="616" h="617" extrusionOk="0">
                    <a:moveTo>
                      <a:pt x="302" y="1"/>
                    </a:moveTo>
                    <a:cubicBezTo>
                      <a:pt x="133" y="1"/>
                      <a:pt x="0" y="146"/>
                      <a:pt x="0" y="315"/>
                    </a:cubicBezTo>
                    <a:cubicBezTo>
                      <a:pt x="0" y="484"/>
                      <a:pt x="133" y="616"/>
                      <a:pt x="302" y="616"/>
                    </a:cubicBezTo>
                    <a:cubicBezTo>
                      <a:pt x="471" y="616"/>
                      <a:pt x="616" y="484"/>
                      <a:pt x="616" y="315"/>
                    </a:cubicBezTo>
                    <a:cubicBezTo>
                      <a:pt x="616" y="146"/>
                      <a:pt x="471"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814268" y="3689022"/>
                <a:ext cx="25435" cy="25476"/>
              </a:xfrm>
              <a:custGeom>
                <a:avLst/>
                <a:gdLst/>
                <a:ahLst/>
                <a:cxnLst/>
                <a:rect l="l" t="t" r="r" b="b"/>
                <a:pathLst>
                  <a:path w="616" h="617" extrusionOk="0">
                    <a:moveTo>
                      <a:pt x="302" y="1"/>
                    </a:moveTo>
                    <a:cubicBezTo>
                      <a:pt x="133" y="1"/>
                      <a:pt x="0" y="146"/>
                      <a:pt x="0" y="315"/>
                    </a:cubicBezTo>
                    <a:cubicBezTo>
                      <a:pt x="0" y="484"/>
                      <a:pt x="133" y="616"/>
                      <a:pt x="302" y="616"/>
                    </a:cubicBezTo>
                    <a:cubicBezTo>
                      <a:pt x="471" y="616"/>
                      <a:pt x="616" y="484"/>
                      <a:pt x="616" y="315"/>
                    </a:cubicBezTo>
                    <a:cubicBezTo>
                      <a:pt x="616" y="146"/>
                      <a:pt x="471"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862618" y="3689022"/>
                <a:ext cx="25435" cy="25476"/>
              </a:xfrm>
              <a:custGeom>
                <a:avLst/>
                <a:gdLst/>
                <a:ahLst/>
                <a:cxnLst/>
                <a:rect l="l" t="t" r="r" b="b"/>
                <a:pathLst>
                  <a:path w="616" h="617" extrusionOk="0">
                    <a:moveTo>
                      <a:pt x="302" y="1"/>
                    </a:moveTo>
                    <a:cubicBezTo>
                      <a:pt x="133" y="1"/>
                      <a:pt x="0" y="146"/>
                      <a:pt x="0" y="315"/>
                    </a:cubicBezTo>
                    <a:cubicBezTo>
                      <a:pt x="0" y="484"/>
                      <a:pt x="133" y="616"/>
                      <a:pt x="302" y="616"/>
                    </a:cubicBezTo>
                    <a:cubicBezTo>
                      <a:pt x="471" y="616"/>
                      <a:pt x="616" y="484"/>
                      <a:pt x="616" y="315"/>
                    </a:cubicBezTo>
                    <a:cubicBezTo>
                      <a:pt x="616" y="146"/>
                      <a:pt x="471"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910968" y="3689022"/>
                <a:ext cx="25435" cy="25476"/>
              </a:xfrm>
              <a:custGeom>
                <a:avLst/>
                <a:gdLst/>
                <a:ahLst/>
                <a:cxnLst/>
                <a:rect l="l" t="t" r="r" b="b"/>
                <a:pathLst>
                  <a:path w="616" h="617" extrusionOk="0">
                    <a:moveTo>
                      <a:pt x="302" y="1"/>
                    </a:moveTo>
                    <a:cubicBezTo>
                      <a:pt x="133" y="1"/>
                      <a:pt x="0" y="146"/>
                      <a:pt x="0" y="315"/>
                    </a:cubicBezTo>
                    <a:cubicBezTo>
                      <a:pt x="0" y="484"/>
                      <a:pt x="133" y="616"/>
                      <a:pt x="302" y="616"/>
                    </a:cubicBezTo>
                    <a:cubicBezTo>
                      <a:pt x="471" y="616"/>
                      <a:pt x="616" y="484"/>
                      <a:pt x="616" y="315"/>
                    </a:cubicBezTo>
                    <a:cubicBezTo>
                      <a:pt x="616" y="146"/>
                      <a:pt x="471"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959318" y="3689022"/>
                <a:ext cx="25435" cy="25476"/>
              </a:xfrm>
              <a:custGeom>
                <a:avLst/>
                <a:gdLst/>
                <a:ahLst/>
                <a:cxnLst/>
                <a:rect l="l" t="t" r="r" b="b"/>
                <a:pathLst>
                  <a:path w="616" h="617" extrusionOk="0">
                    <a:moveTo>
                      <a:pt x="302" y="1"/>
                    </a:moveTo>
                    <a:cubicBezTo>
                      <a:pt x="133" y="1"/>
                      <a:pt x="0" y="146"/>
                      <a:pt x="0" y="315"/>
                    </a:cubicBezTo>
                    <a:cubicBezTo>
                      <a:pt x="0" y="484"/>
                      <a:pt x="133" y="616"/>
                      <a:pt x="302" y="616"/>
                    </a:cubicBezTo>
                    <a:cubicBezTo>
                      <a:pt x="483" y="616"/>
                      <a:pt x="616" y="484"/>
                      <a:pt x="616" y="315"/>
                    </a:cubicBezTo>
                    <a:cubicBezTo>
                      <a:pt x="616" y="146"/>
                      <a:pt x="483"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1007668" y="3689022"/>
                <a:ext cx="25435" cy="25476"/>
              </a:xfrm>
              <a:custGeom>
                <a:avLst/>
                <a:gdLst/>
                <a:ahLst/>
                <a:cxnLst/>
                <a:rect l="l" t="t" r="r" b="b"/>
                <a:pathLst>
                  <a:path w="616" h="617" extrusionOk="0">
                    <a:moveTo>
                      <a:pt x="314" y="1"/>
                    </a:moveTo>
                    <a:cubicBezTo>
                      <a:pt x="133" y="1"/>
                      <a:pt x="0" y="146"/>
                      <a:pt x="0" y="315"/>
                    </a:cubicBezTo>
                    <a:cubicBezTo>
                      <a:pt x="0" y="484"/>
                      <a:pt x="133" y="616"/>
                      <a:pt x="314" y="616"/>
                    </a:cubicBezTo>
                    <a:cubicBezTo>
                      <a:pt x="483" y="616"/>
                      <a:pt x="616" y="484"/>
                      <a:pt x="616" y="315"/>
                    </a:cubicBezTo>
                    <a:cubicBezTo>
                      <a:pt x="616" y="146"/>
                      <a:pt x="483" y="1"/>
                      <a:pt x="31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1056018" y="3689022"/>
                <a:ext cx="25476" cy="25476"/>
              </a:xfrm>
              <a:custGeom>
                <a:avLst/>
                <a:gdLst/>
                <a:ahLst/>
                <a:cxnLst/>
                <a:rect l="l" t="t" r="r" b="b"/>
                <a:pathLst>
                  <a:path w="617" h="617" extrusionOk="0">
                    <a:moveTo>
                      <a:pt x="314" y="1"/>
                    </a:moveTo>
                    <a:cubicBezTo>
                      <a:pt x="145" y="1"/>
                      <a:pt x="0" y="146"/>
                      <a:pt x="0" y="315"/>
                    </a:cubicBezTo>
                    <a:cubicBezTo>
                      <a:pt x="0" y="484"/>
                      <a:pt x="145" y="616"/>
                      <a:pt x="314" y="616"/>
                    </a:cubicBezTo>
                    <a:cubicBezTo>
                      <a:pt x="483" y="616"/>
                      <a:pt x="616" y="484"/>
                      <a:pt x="616" y="315"/>
                    </a:cubicBezTo>
                    <a:cubicBezTo>
                      <a:pt x="616" y="146"/>
                      <a:pt x="483" y="1"/>
                      <a:pt x="31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1104368" y="3689022"/>
                <a:ext cx="25476" cy="25476"/>
              </a:xfrm>
              <a:custGeom>
                <a:avLst/>
                <a:gdLst/>
                <a:ahLst/>
                <a:cxnLst/>
                <a:rect l="l" t="t" r="r" b="b"/>
                <a:pathLst>
                  <a:path w="617" h="617" extrusionOk="0">
                    <a:moveTo>
                      <a:pt x="314" y="1"/>
                    </a:moveTo>
                    <a:cubicBezTo>
                      <a:pt x="145" y="1"/>
                      <a:pt x="0" y="146"/>
                      <a:pt x="0" y="315"/>
                    </a:cubicBezTo>
                    <a:cubicBezTo>
                      <a:pt x="0" y="484"/>
                      <a:pt x="145" y="616"/>
                      <a:pt x="314" y="616"/>
                    </a:cubicBezTo>
                    <a:cubicBezTo>
                      <a:pt x="483" y="616"/>
                      <a:pt x="616" y="484"/>
                      <a:pt x="616" y="315"/>
                    </a:cubicBezTo>
                    <a:cubicBezTo>
                      <a:pt x="616" y="146"/>
                      <a:pt x="483" y="1"/>
                      <a:pt x="31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152718" y="3689022"/>
                <a:ext cx="25476" cy="25476"/>
              </a:xfrm>
              <a:custGeom>
                <a:avLst/>
                <a:gdLst/>
                <a:ahLst/>
                <a:cxnLst/>
                <a:rect l="l" t="t" r="r" b="b"/>
                <a:pathLst>
                  <a:path w="617" h="617" extrusionOk="0">
                    <a:moveTo>
                      <a:pt x="314" y="1"/>
                    </a:moveTo>
                    <a:cubicBezTo>
                      <a:pt x="145" y="1"/>
                      <a:pt x="0" y="146"/>
                      <a:pt x="0" y="315"/>
                    </a:cubicBezTo>
                    <a:cubicBezTo>
                      <a:pt x="0" y="484"/>
                      <a:pt x="145" y="616"/>
                      <a:pt x="314" y="616"/>
                    </a:cubicBezTo>
                    <a:cubicBezTo>
                      <a:pt x="483" y="616"/>
                      <a:pt x="616" y="484"/>
                      <a:pt x="616" y="315"/>
                    </a:cubicBezTo>
                    <a:cubicBezTo>
                      <a:pt x="616" y="146"/>
                      <a:pt x="483" y="1"/>
                      <a:pt x="31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201068" y="3689022"/>
                <a:ext cx="25971" cy="25476"/>
              </a:xfrm>
              <a:custGeom>
                <a:avLst/>
                <a:gdLst/>
                <a:ahLst/>
                <a:cxnLst/>
                <a:rect l="l" t="t" r="r" b="b"/>
                <a:pathLst>
                  <a:path w="629" h="617" extrusionOk="0">
                    <a:moveTo>
                      <a:pt x="314" y="1"/>
                    </a:moveTo>
                    <a:cubicBezTo>
                      <a:pt x="145" y="1"/>
                      <a:pt x="1" y="146"/>
                      <a:pt x="1" y="315"/>
                    </a:cubicBezTo>
                    <a:cubicBezTo>
                      <a:pt x="1" y="484"/>
                      <a:pt x="145" y="616"/>
                      <a:pt x="314" y="616"/>
                    </a:cubicBezTo>
                    <a:cubicBezTo>
                      <a:pt x="483" y="616"/>
                      <a:pt x="628" y="484"/>
                      <a:pt x="628" y="315"/>
                    </a:cubicBezTo>
                    <a:cubicBezTo>
                      <a:pt x="628" y="146"/>
                      <a:pt x="483" y="1"/>
                      <a:pt x="31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249913" y="3689022"/>
                <a:ext cx="25476" cy="25476"/>
              </a:xfrm>
              <a:custGeom>
                <a:avLst/>
                <a:gdLst/>
                <a:ahLst/>
                <a:cxnLst/>
                <a:rect l="l" t="t" r="r" b="b"/>
                <a:pathLst>
                  <a:path w="617" h="617" extrusionOk="0">
                    <a:moveTo>
                      <a:pt x="302" y="1"/>
                    </a:moveTo>
                    <a:cubicBezTo>
                      <a:pt x="133" y="1"/>
                      <a:pt x="1" y="146"/>
                      <a:pt x="1" y="315"/>
                    </a:cubicBezTo>
                    <a:cubicBezTo>
                      <a:pt x="1" y="484"/>
                      <a:pt x="133" y="616"/>
                      <a:pt x="302" y="616"/>
                    </a:cubicBezTo>
                    <a:cubicBezTo>
                      <a:pt x="471" y="616"/>
                      <a:pt x="616" y="484"/>
                      <a:pt x="616" y="315"/>
                    </a:cubicBezTo>
                    <a:cubicBezTo>
                      <a:pt x="616" y="146"/>
                      <a:pt x="471" y="1"/>
                      <a:pt x="30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298263" y="3689022"/>
                <a:ext cx="25476" cy="25476"/>
              </a:xfrm>
              <a:custGeom>
                <a:avLst/>
                <a:gdLst/>
                <a:ahLst/>
                <a:cxnLst/>
                <a:rect l="l" t="t" r="r" b="b"/>
                <a:pathLst>
                  <a:path w="617" h="617" extrusionOk="0">
                    <a:moveTo>
                      <a:pt x="303" y="1"/>
                    </a:moveTo>
                    <a:cubicBezTo>
                      <a:pt x="134" y="1"/>
                      <a:pt x="1" y="146"/>
                      <a:pt x="1" y="315"/>
                    </a:cubicBezTo>
                    <a:cubicBezTo>
                      <a:pt x="1" y="484"/>
                      <a:pt x="134" y="616"/>
                      <a:pt x="303" y="616"/>
                    </a:cubicBezTo>
                    <a:cubicBezTo>
                      <a:pt x="472" y="616"/>
                      <a:pt x="616" y="484"/>
                      <a:pt x="616" y="315"/>
                    </a:cubicBezTo>
                    <a:cubicBezTo>
                      <a:pt x="616" y="146"/>
                      <a:pt x="472" y="1"/>
                      <a:pt x="303"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346613" y="3689022"/>
                <a:ext cx="25476" cy="25476"/>
              </a:xfrm>
              <a:custGeom>
                <a:avLst/>
                <a:gdLst/>
                <a:ahLst/>
                <a:cxnLst/>
                <a:rect l="l" t="t" r="r" b="b"/>
                <a:pathLst>
                  <a:path w="617" h="617" extrusionOk="0">
                    <a:moveTo>
                      <a:pt x="303" y="1"/>
                    </a:moveTo>
                    <a:cubicBezTo>
                      <a:pt x="134" y="1"/>
                      <a:pt x="1" y="146"/>
                      <a:pt x="1" y="315"/>
                    </a:cubicBezTo>
                    <a:cubicBezTo>
                      <a:pt x="1" y="484"/>
                      <a:pt x="134" y="616"/>
                      <a:pt x="303" y="616"/>
                    </a:cubicBezTo>
                    <a:cubicBezTo>
                      <a:pt x="472" y="616"/>
                      <a:pt x="616" y="484"/>
                      <a:pt x="616" y="315"/>
                    </a:cubicBezTo>
                    <a:cubicBezTo>
                      <a:pt x="616" y="146"/>
                      <a:pt x="472" y="1"/>
                      <a:pt x="303"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1394963" y="3689022"/>
                <a:ext cx="25476" cy="25476"/>
              </a:xfrm>
              <a:custGeom>
                <a:avLst/>
                <a:gdLst/>
                <a:ahLst/>
                <a:cxnLst/>
                <a:rect l="l" t="t" r="r" b="b"/>
                <a:pathLst>
                  <a:path w="617" h="617" extrusionOk="0">
                    <a:moveTo>
                      <a:pt x="303" y="1"/>
                    </a:moveTo>
                    <a:cubicBezTo>
                      <a:pt x="134" y="1"/>
                      <a:pt x="1" y="146"/>
                      <a:pt x="1" y="315"/>
                    </a:cubicBezTo>
                    <a:cubicBezTo>
                      <a:pt x="1" y="484"/>
                      <a:pt x="134" y="616"/>
                      <a:pt x="303" y="616"/>
                    </a:cubicBezTo>
                    <a:cubicBezTo>
                      <a:pt x="472" y="616"/>
                      <a:pt x="617" y="484"/>
                      <a:pt x="617" y="315"/>
                    </a:cubicBezTo>
                    <a:cubicBezTo>
                      <a:pt x="617" y="146"/>
                      <a:pt x="472" y="1"/>
                      <a:pt x="303"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508685" y="2938832"/>
                <a:ext cx="744789" cy="744252"/>
              </a:xfrm>
              <a:custGeom>
                <a:avLst/>
                <a:gdLst/>
                <a:ahLst/>
                <a:cxnLst/>
                <a:rect l="l" t="t" r="r" b="b"/>
                <a:pathLst>
                  <a:path w="18038" h="18025" extrusionOk="0">
                    <a:moveTo>
                      <a:pt x="0" y="0"/>
                    </a:moveTo>
                    <a:lnTo>
                      <a:pt x="0" y="18025"/>
                    </a:lnTo>
                    <a:lnTo>
                      <a:pt x="18037" y="18025"/>
                    </a:lnTo>
                    <a:lnTo>
                      <a:pt x="18037"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548075" y="2977685"/>
                <a:ext cx="666008" cy="666544"/>
              </a:xfrm>
              <a:custGeom>
                <a:avLst/>
                <a:gdLst/>
                <a:ahLst/>
                <a:cxnLst/>
                <a:rect l="l" t="t" r="r" b="b"/>
                <a:pathLst>
                  <a:path w="16130" h="16143" extrusionOk="0">
                    <a:moveTo>
                      <a:pt x="0" y="1"/>
                    </a:moveTo>
                    <a:lnTo>
                      <a:pt x="0" y="16142"/>
                    </a:lnTo>
                    <a:lnTo>
                      <a:pt x="16129" y="16142"/>
                    </a:lnTo>
                    <a:lnTo>
                      <a:pt x="16129"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567523" y="2997132"/>
                <a:ext cx="627113" cy="627649"/>
              </a:xfrm>
              <a:custGeom>
                <a:avLst/>
                <a:gdLst/>
                <a:ahLst/>
                <a:cxnLst/>
                <a:rect l="l" t="t" r="r" b="b"/>
                <a:pathLst>
                  <a:path w="15188" h="15201" extrusionOk="0">
                    <a:moveTo>
                      <a:pt x="0" y="1"/>
                    </a:moveTo>
                    <a:lnTo>
                      <a:pt x="0" y="15200"/>
                    </a:lnTo>
                    <a:lnTo>
                      <a:pt x="15188" y="15200"/>
                    </a:lnTo>
                    <a:lnTo>
                      <a:pt x="15188"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590438" y="3020089"/>
                <a:ext cx="581281" cy="581735"/>
              </a:xfrm>
              <a:custGeom>
                <a:avLst/>
                <a:gdLst/>
                <a:ahLst/>
                <a:cxnLst/>
                <a:rect l="l" t="t" r="r" b="b"/>
                <a:pathLst>
                  <a:path w="14078" h="14089" extrusionOk="0">
                    <a:moveTo>
                      <a:pt x="0" y="0"/>
                    </a:moveTo>
                    <a:lnTo>
                      <a:pt x="0" y="14089"/>
                    </a:lnTo>
                    <a:lnTo>
                      <a:pt x="14077" y="14089"/>
                    </a:lnTo>
                    <a:lnTo>
                      <a:pt x="14077"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586433" y="3016580"/>
                <a:ext cx="588754" cy="588754"/>
              </a:xfrm>
              <a:custGeom>
                <a:avLst/>
                <a:gdLst/>
                <a:ahLst/>
                <a:cxnLst/>
                <a:rect l="l" t="t" r="r" b="b"/>
                <a:pathLst>
                  <a:path w="14259" h="14259" extrusionOk="0">
                    <a:moveTo>
                      <a:pt x="14090" y="170"/>
                    </a:moveTo>
                    <a:lnTo>
                      <a:pt x="14090" y="14089"/>
                    </a:lnTo>
                    <a:lnTo>
                      <a:pt x="182" y="14089"/>
                    </a:lnTo>
                    <a:lnTo>
                      <a:pt x="182" y="170"/>
                    </a:lnTo>
                    <a:close/>
                    <a:moveTo>
                      <a:pt x="1" y="1"/>
                    </a:moveTo>
                    <a:lnTo>
                      <a:pt x="1" y="14258"/>
                    </a:lnTo>
                    <a:lnTo>
                      <a:pt x="14259" y="14258"/>
                    </a:lnTo>
                    <a:lnTo>
                      <a:pt x="14259"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590438" y="3020089"/>
                <a:ext cx="581281" cy="581735"/>
              </a:xfrm>
              <a:custGeom>
                <a:avLst/>
                <a:gdLst/>
                <a:ahLst/>
                <a:cxnLst/>
                <a:rect l="l" t="t" r="r" b="b"/>
                <a:pathLst>
                  <a:path w="14078" h="14089" extrusionOk="0">
                    <a:moveTo>
                      <a:pt x="7039" y="0"/>
                    </a:moveTo>
                    <a:cubicBezTo>
                      <a:pt x="3151" y="0"/>
                      <a:pt x="0" y="3151"/>
                      <a:pt x="0" y="7051"/>
                    </a:cubicBezTo>
                    <a:cubicBezTo>
                      <a:pt x="0" y="10938"/>
                      <a:pt x="3151" y="14089"/>
                      <a:pt x="7039" y="14089"/>
                    </a:cubicBezTo>
                    <a:cubicBezTo>
                      <a:pt x="10926" y="14089"/>
                      <a:pt x="14077" y="10938"/>
                      <a:pt x="14077" y="7051"/>
                    </a:cubicBezTo>
                    <a:cubicBezTo>
                      <a:pt x="14077" y="3151"/>
                      <a:pt x="10926" y="0"/>
                      <a:pt x="70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586433" y="3016580"/>
                <a:ext cx="588754" cy="588754"/>
              </a:xfrm>
              <a:custGeom>
                <a:avLst/>
                <a:gdLst/>
                <a:ahLst/>
                <a:cxnLst/>
                <a:rect l="l" t="t" r="r" b="b"/>
                <a:pathLst>
                  <a:path w="14259" h="14259" extrusionOk="0">
                    <a:moveTo>
                      <a:pt x="7136" y="170"/>
                    </a:moveTo>
                    <a:cubicBezTo>
                      <a:pt x="10975" y="170"/>
                      <a:pt x="14090" y="3296"/>
                      <a:pt x="14090" y="7136"/>
                    </a:cubicBezTo>
                    <a:cubicBezTo>
                      <a:pt x="14090" y="10963"/>
                      <a:pt x="10975" y="14089"/>
                      <a:pt x="7136" y="14089"/>
                    </a:cubicBezTo>
                    <a:cubicBezTo>
                      <a:pt x="3297" y="14089"/>
                      <a:pt x="182" y="10963"/>
                      <a:pt x="182" y="7136"/>
                    </a:cubicBezTo>
                    <a:cubicBezTo>
                      <a:pt x="182" y="3296"/>
                      <a:pt x="3297" y="170"/>
                      <a:pt x="7136" y="170"/>
                    </a:cubicBezTo>
                    <a:close/>
                    <a:moveTo>
                      <a:pt x="7136" y="1"/>
                    </a:moveTo>
                    <a:cubicBezTo>
                      <a:pt x="3200" y="1"/>
                      <a:pt x="1" y="3200"/>
                      <a:pt x="1" y="7136"/>
                    </a:cubicBezTo>
                    <a:cubicBezTo>
                      <a:pt x="1" y="11059"/>
                      <a:pt x="3200" y="14258"/>
                      <a:pt x="7136" y="14258"/>
                    </a:cubicBezTo>
                    <a:cubicBezTo>
                      <a:pt x="11059" y="14258"/>
                      <a:pt x="14259" y="11059"/>
                      <a:pt x="14259" y="7136"/>
                    </a:cubicBezTo>
                    <a:cubicBezTo>
                      <a:pt x="14259" y="3200"/>
                      <a:pt x="11059" y="1"/>
                      <a:pt x="713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632306" y="3062452"/>
                <a:ext cx="497545" cy="497008"/>
              </a:xfrm>
              <a:custGeom>
                <a:avLst/>
                <a:gdLst/>
                <a:ahLst/>
                <a:cxnLst/>
                <a:rect l="l" t="t" r="r" b="b"/>
                <a:pathLst>
                  <a:path w="12050" h="12037" extrusionOk="0">
                    <a:moveTo>
                      <a:pt x="6025" y="0"/>
                    </a:moveTo>
                    <a:cubicBezTo>
                      <a:pt x="2705" y="0"/>
                      <a:pt x="1" y="2692"/>
                      <a:pt x="1" y="6025"/>
                    </a:cubicBezTo>
                    <a:cubicBezTo>
                      <a:pt x="1" y="9345"/>
                      <a:pt x="2705" y="12037"/>
                      <a:pt x="6025" y="12037"/>
                    </a:cubicBezTo>
                    <a:cubicBezTo>
                      <a:pt x="9345" y="12037"/>
                      <a:pt x="12049" y="9345"/>
                      <a:pt x="12049" y="6025"/>
                    </a:cubicBezTo>
                    <a:cubicBezTo>
                      <a:pt x="12049" y="2692"/>
                      <a:pt x="9345" y="0"/>
                      <a:pt x="6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628796" y="3058943"/>
                <a:ext cx="504523" cy="504027"/>
              </a:xfrm>
              <a:custGeom>
                <a:avLst/>
                <a:gdLst/>
                <a:ahLst/>
                <a:cxnLst/>
                <a:rect l="l" t="t" r="r" b="b"/>
                <a:pathLst>
                  <a:path w="12219" h="12207" extrusionOk="0">
                    <a:moveTo>
                      <a:pt x="6110" y="170"/>
                    </a:moveTo>
                    <a:cubicBezTo>
                      <a:pt x="9382" y="170"/>
                      <a:pt x="12038" y="2826"/>
                      <a:pt x="12038" y="6110"/>
                    </a:cubicBezTo>
                    <a:cubicBezTo>
                      <a:pt x="12038" y="9381"/>
                      <a:pt x="9382" y="12037"/>
                      <a:pt x="6110" y="12037"/>
                    </a:cubicBezTo>
                    <a:cubicBezTo>
                      <a:pt x="2838" y="12037"/>
                      <a:pt x="170" y="9381"/>
                      <a:pt x="170" y="6110"/>
                    </a:cubicBezTo>
                    <a:cubicBezTo>
                      <a:pt x="170" y="2826"/>
                      <a:pt x="2838" y="170"/>
                      <a:pt x="6110" y="170"/>
                    </a:cubicBezTo>
                    <a:close/>
                    <a:moveTo>
                      <a:pt x="6110" y="1"/>
                    </a:moveTo>
                    <a:cubicBezTo>
                      <a:pt x="2742" y="1"/>
                      <a:pt x="1" y="2741"/>
                      <a:pt x="1" y="6110"/>
                    </a:cubicBezTo>
                    <a:cubicBezTo>
                      <a:pt x="1" y="9466"/>
                      <a:pt x="2742" y="12206"/>
                      <a:pt x="6110" y="12206"/>
                    </a:cubicBezTo>
                    <a:cubicBezTo>
                      <a:pt x="9478" y="12206"/>
                      <a:pt x="12219" y="9466"/>
                      <a:pt x="12219" y="6110"/>
                    </a:cubicBezTo>
                    <a:cubicBezTo>
                      <a:pt x="12219" y="2741"/>
                      <a:pt x="9478" y="1"/>
                      <a:pt x="6110"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791807" y="3221954"/>
                <a:ext cx="178497" cy="178001"/>
              </a:xfrm>
              <a:custGeom>
                <a:avLst/>
                <a:gdLst/>
                <a:ahLst/>
                <a:cxnLst/>
                <a:rect l="l" t="t" r="r" b="b"/>
                <a:pathLst>
                  <a:path w="4323" h="4311" extrusionOk="0">
                    <a:moveTo>
                      <a:pt x="2162" y="1"/>
                    </a:moveTo>
                    <a:cubicBezTo>
                      <a:pt x="967" y="1"/>
                      <a:pt x="1" y="966"/>
                      <a:pt x="1" y="2162"/>
                    </a:cubicBezTo>
                    <a:cubicBezTo>
                      <a:pt x="1" y="3345"/>
                      <a:pt x="967" y="4310"/>
                      <a:pt x="2162" y="4310"/>
                    </a:cubicBezTo>
                    <a:cubicBezTo>
                      <a:pt x="3357" y="4310"/>
                      <a:pt x="4323" y="3345"/>
                      <a:pt x="4323" y="2162"/>
                    </a:cubicBezTo>
                    <a:cubicBezTo>
                      <a:pt x="4323" y="966"/>
                      <a:pt x="3357" y="1"/>
                      <a:pt x="2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788338" y="3218486"/>
                <a:ext cx="185475" cy="184938"/>
              </a:xfrm>
              <a:custGeom>
                <a:avLst/>
                <a:gdLst/>
                <a:ahLst/>
                <a:cxnLst/>
                <a:rect l="l" t="t" r="r" b="b"/>
                <a:pathLst>
                  <a:path w="4492" h="4479" extrusionOk="0">
                    <a:moveTo>
                      <a:pt x="2246" y="169"/>
                    </a:moveTo>
                    <a:cubicBezTo>
                      <a:pt x="3393" y="169"/>
                      <a:pt x="4322" y="1099"/>
                      <a:pt x="4322" y="2246"/>
                    </a:cubicBezTo>
                    <a:cubicBezTo>
                      <a:pt x="4322" y="3380"/>
                      <a:pt x="3393" y="4310"/>
                      <a:pt x="2246" y="4310"/>
                    </a:cubicBezTo>
                    <a:cubicBezTo>
                      <a:pt x="1099" y="4310"/>
                      <a:pt x="169" y="3380"/>
                      <a:pt x="169" y="2246"/>
                    </a:cubicBezTo>
                    <a:cubicBezTo>
                      <a:pt x="169" y="1099"/>
                      <a:pt x="1099" y="169"/>
                      <a:pt x="2246" y="169"/>
                    </a:cubicBezTo>
                    <a:close/>
                    <a:moveTo>
                      <a:pt x="2246" y="0"/>
                    </a:moveTo>
                    <a:cubicBezTo>
                      <a:pt x="1002" y="0"/>
                      <a:pt x="0" y="1002"/>
                      <a:pt x="0" y="2246"/>
                    </a:cubicBezTo>
                    <a:cubicBezTo>
                      <a:pt x="0" y="3477"/>
                      <a:pt x="1002" y="4479"/>
                      <a:pt x="2246" y="4479"/>
                    </a:cubicBezTo>
                    <a:cubicBezTo>
                      <a:pt x="3477" y="4479"/>
                      <a:pt x="4491" y="3477"/>
                      <a:pt x="4491" y="2246"/>
                    </a:cubicBezTo>
                    <a:cubicBezTo>
                      <a:pt x="4491" y="1002"/>
                      <a:pt x="3477" y="0"/>
                      <a:pt x="224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870587" y="3040528"/>
                <a:ext cx="222842" cy="281185"/>
              </a:xfrm>
              <a:custGeom>
                <a:avLst/>
                <a:gdLst/>
                <a:ahLst/>
                <a:cxnLst/>
                <a:rect l="l" t="t" r="r" b="b"/>
                <a:pathLst>
                  <a:path w="5397" h="6810" extrusionOk="0">
                    <a:moveTo>
                      <a:pt x="145" y="0"/>
                    </a:moveTo>
                    <a:lnTo>
                      <a:pt x="145" y="6314"/>
                    </a:lnTo>
                    <a:cubicBezTo>
                      <a:pt x="61" y="6350"/>
                      <a:pt x="0" y="6447"/>
                      <a:pt x="0" y="6556"/>
                    </a:cubicBezTo>
                    <a:cubicBezTo>
                      <a:pt x="0" y="6688"/>
                      <a:pt x="109" y="6809"/>
                      <a:pt x="254" y="6809"/>
                    </a:cubicBezTo>
                    <a:cubicBezTo>
                      <a:pt x="338" y="6809"/>
                      <a:pt x="399" y="6773"/>
                      <a:pt x="447" y="6712"/>
                    </a:cubicBezTo>
                    <a:lnTo>
                      <a:pt x="5397" y="6712"/>
                    </a:lnTo>
                    <a:lnTo>
                      <a:pt x="5397" y="6387"/>
                    </a:lnTo>
                    <a:lnTo>
                      <a:pt x="447" y="6387"/>
                    </a:lnTo>
                    <a:cubicBezTo>
                      <a:pt x="423" y="6350"/>
                      <a:pt x="387" y="6326"/>
                      <a:pt x="350" y="6314"/>
                    </a:cubicBezTo>
                    <a:lnTo>
                      <a:pt x="35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294352" y="2938832"/>
                <a:ext cx="214378" cy="741775"/>
              </a:xfrm>
              <a:custGeom>
                <a:avLst/>
                <a:gdLst/>
                <a:ahLst/>
                <a:cxnLst/>
                <a:rect l="l" t="t" r="r" b="b"/>
                <a:pathLst>
                  <a:path w="5192" h="17965" extrusionOk="0">
                    <a:moveTo>
                      <a:pt x="0" y="0"/>
                    </a:moveTo>
                    <a:lnTo>
                      <a:pt x="0" y="17964"/>
                    </a:lnTo>
                    <a:lnTo>
                      <a:pt x="5191" y="17964"/>
                    </a:lnTo>
                    <a:lnTo>
                      <a:pt x="5191"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330232" y="2938832"/>
                <a:ext cx="8506" cy="741775"/>
              </a:xfrm>
              <a:custGeom>
                <a:avLst/>
                <a:gdLst/>
                <a:ahLst/>
                <a:cxnLst/>
                <a:rect l="l" t="t" r="r" b="b"/>
                <a:pathLst>
                  <a:path w="206" h="17965" extrusionOk="0">
                    <a:moveTo>
                      <a:pt x="0" y="0"/>
                    </a:moveTo>
                    <a:lnTo>
                      <a:pt x="0" y="17964"/>
                    </a:lnTo>
                    <a:lnTo>
                      <a:pt x="206" y="17964"/>
                    </a:lnTo>
                    <a:lnTo>
                      <a:pt x="206"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366608" y="2938832"/>
                <a:ext cx="8506" cy="741775"/>
              </a:xfrm>
              <a:custGeom>
                <a:avLst/>
                <a:gdLst/>
                <a:ahLst/>
                <a:cxnLst/>
                <a:rect l="l" t="t" r="r" b="b"/>
                <a:pathLst>
                  <a:path w="206" h="17965" extrusionOk="0">
                    <a:moveTo>
                      <a:pt x="1" y="0"/>
                    </a:moveTo>
                    <a:lnTo>
                      <a:pt x="1" y="17964"/>
                    </a:lnTo>
                    <a:lnTo>
                      <a:pt x="206" y="17964"/>
                    </a:lnTo>
                    <a:lnTo>
                      <a:pt x="206"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403521" y="2938832"/>
                <a:ext cx="8506" cy="741775"/>
              </a:xfrm>
              <a:custGeom>
                <a:avLst/>
                <a:gdLst/>
                <a:ahLst/>
                <a:cxnLst/>
                <a:rect l="l" t="t" r="r" b="b"/>
                <a:pathLst>
                  <a:path w="206" h="17965" extrusionOk="0">
                    <a:moveTo>
                      <a:pt x="0" y="0"/>
                    </a:moveTo>
                    <a:lnTo>
                      <a:pt x="0" y="17964"/>
                    </a:lnTo>
                    <a:lnTo>
                      <a:pt x="205" y="17964"/>
                    </a:lnTo>
                    <a:lnTo>
                      <a:pt x="205"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440393" y="2938832"/>
                <a:ext cx="8010" cy="741775"/>
              </a:xfrm>
              <a:custGeom>
                <a:avLst/>
                <a:gdLst/>
                <a:ahLst/>
                <a:cxnLst/>
                <a:rect l="l" t="t" r="r" b="b"/>
                <a:pathLst>
                  <a:path w="194" h="17965" extrusionOk="0">
                    <a:moveTo>
                      <a:pt x="0" y="0"/>
                    </a:moveTo>
                    <a:lnTo>
                      <a:pt x="0" y="17964"/>
                    </a:lnTo>
                    <a:lnTo>
                      <a:pt x="194" y="17964"/>
                    </a:lnTo>
                    <a:lnTo>
                      <a:pt x="194"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476769" y="2938832"/>
                <a:ext cx="8547" cy="741775"/>
              </a:xfrm>
              <a:custGeom>
                <a:avLst/>
                <a:gdLst/>
                <a:ahLst/>
                <a:cxnLst/>
                <a:rect l="l" t="t" r="r" b="b"/>
                <a:pathLst>
                  <a:path w="207" h="17965" extrusionOk="0">
                    <a:moveTo>
                      <a:pt x="1" y="0"/>
                    </a:moveTo>
                    <a:lnTo>
                      <a:pt x="1" y="17964"/>
                    </a:lnTo>
                    <a:lnTo>
                      <a:pt x="206" y="17964"/>
                    </a:lnTo>
                    <a:lnTo>
                      <a:pt x="206"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1253423" y="2939822"/>
                <a:ext cx="214378" cy="740784"/>
              </a:xfrm>
              <a:custGeom>
                <a:avLst/>
                <a:gdLst/>
                <a:ahLst/>
                <a:cxnLst/>
                <a:rect l="l" t="t" r="r" b="b"/>
                <a:pathLst>
                  <a:path w="5192" h="17941" extrusionOk="0">
                    <a:moveTo>
                      <a:pt x="0" y="0"/>
                    </a:moveTo>
                    <a:lnTo>
                      <a:pt x="0" y="17940"/>
                    </a:lnTo>
                    <a:lnTo>
                      <a:pt x="5191" y="17940"/>
                    </a:lnTo>
                    <a:lnTo>
                      <a:pt x="5191"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386498" y="2938832"/>
                <a:ext cx="8506" cy="741775"/>
              </a:xfrm>
              <a:custGeom>
                <a:avLst/>
                <a:gdLst/>
                <a:ahLst/>
                <a:cxnLst/>
                <a:rect l="l" t="t" r="r" b="b"/>
                <a:pathLst>
                  <a:path w="206" h="17965" extrusionOk="0">
                    <a:moveTo>
                      <a:pt x="1" y="0"/>
                    </a:moveTo>
                    <a:lnTo>
                      <a:pt x="1" y="17964"/>
                    </a:lnTo>
                    <a:lnTo>
                      <a:pt x="206" y="17964"/>
                    </a:lnTo>
                    <a:lnTo>
                      <a:pt x="206"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350122" y="2938832"/>
                <a:ext cx="8506" cy="741775"/>
              </a:xfrm>
              <a:custGeom>
                <a:avLst/>
                <a:gdLst/>
                <a:ahLst/>
                <a:cxnLst/>
                <a:rect l="l" t="t" r="r" b="b"/>
                <a:pathLst>
                  <a:path w="206" h="17965" extrusionOk="0">
                    <a:moveTo>
                      <a:pt x="0" y="0"/>
                    </a:moveTo>
                    <a:lnTo>
                      <a:pt x="0" y="17964"/>
                    </a:lnTo>
                    <a:lnTo>
                      <a:pt x="206" y="17964"/>
                    </a:lnTo>
                    <a:lnTo>
                      <a:pt x="206"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1313210" y="2938832"/>
                <a:ext cx="8547" cy="741775"/>
              </a:xfrm>
              <a:custGeom>
                <a:avLst/>
                <a:gdLst/>
                <a:ahLst/>
                <a:cxnLst/>
                <a:rect l="l" t="t" r="r" b="b"/>
                <a:pathLst>
                  <a:path w="207" h="17965" extrusionOk="0">
                    <a:moveTo>
                      <a:pt x="1" y="0"/>
                    </a:moveTo>
                    <a:lnTo>
                      <a:pt x="1" y="17964"/>
                    </a:lnTo>
                    <a:lnTo>
                      <a:pt x="206" y="17964"/>
                    </a:lnTo>
                    <a:lnTo>
                      <a:pt x="206"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1276834" y="2938832"/>
                <a:ext cx="8506" cy="741775"/>
              </a:xfrm>
              <a:custGeom>
                <a:avLst/>
                <a:gdLst/>
                <a:ahLst/>
                <a:cxnLst/>
                <a:rect l="l" t="t" r="r" b="b"/>
                <a:pathLst>
                  <a:path w="206" h="17965" extrusionOk="0">
                    <a:moveTo>
                      <a:pt x="1" y="0"/>
                    </a:moveTo>
                    <a:lnTo>
                      <a:pt x="1" y="17964"/>
                    </a:lnTo>
                    <a:lnTo>
                      <a:pt x="206" y="17964"/>
                    </a:lnTo>
                    <a:lnTo>
                      <a:pt x="206"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280396" y="2815211"/>
                <a:ext cx="34436" cy="865397"/>
              </a:xfrm>
              <a:custGeom>
                <a:avLst/>
                <a:gdLst/>
                <a:ahLst/>
                <a:cxnLst/>
                <a:rect l="l" t="t" r="r" b="b"/>
                <a:pathLst>
                  <a:path w="834" h="20959" extrusionOk="0">
                    <a:moveTo>
                      <a:pt x="423" y="0"/>
                    </a:moveTo>
                    <a:cubicBezTo>
                      <a:pt x="314" y="0"/>
                      <a:pt x="230" y="85"/>
                      <a:pt x="230" y="193"/>
                    </a:cubicBezTo>
                    <a:cubicBezTo>
                      <a:pt x="230" y="266"/>
                      <a:pt x="266" y="326"/>
                      <a:pt x="314" y="350"/>
                    </a:cubicBezTo>
                    <a:lnTo>
                      <a:pt x="314" y="568"/>
                    </a:lnTo>
                    <a:lnTo>
                      <a:pt x="0" y="568"/>
                    </a:lnTo>
                    <a:lnTo>
                      <a:pt x="0" y="773"/>
                    </a:lnTo>
                    <a:lnTo>
                      <a:pt x="314" y="773"/>
                    </a:lnTo>
                    <a:lnTo>
                      <a:pt x="314" y="20958"/>
                    </a:lnTo>
                    <a:lnTo>
                      <a:pt x="519" y="20958"/>
                    </a:lnTo>
                    <a:lnTo>
                      <a:pt x="519" y="761"/>
                    </a:lnTo>
                    <a:lnTo>
                      <a:pt x="833" y="761"/>
                    </a:lnTo>
                    <a:lnTo>
                      <a:pt x="833" y="568"/>
                    </a:lnTo>
                    <a:lnTo>
                      <a:pt x="519" y="568"/>
                    </a:lnTo>
                    <a:lnTo>
                      <a:pt x="519" y="350"/>
                    </a:lnTo>
                    <a:cubicBezTo>
                      <a:pt x="568" y="326"/>
                      <a:pt x="604" y="266"/>
                      <a:pt x="604" y="193"/>
                    </a:cubicBezTo>
                    <a:cubicBezTo>
                      <a:pt x="604" y="97"/>
                      <a:pt x="519" y="0"/>
                      <a:pt x="423"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363635" y="2190623"/>
                <a:ext cx="1034893" cy="452167"/>
              </a:xfrm>
              <a:custGeom>
                <a:avLst/>
                <a:gdLst/>
                <a:ahLst/>
                <a:cxnLst/>
                <a:rect l="l" t="t" r="r" b="b"/>
                <a:pathLst>
                  <a:path w="25064" h="10951" extrusionOk="0">
                    <a:moveTo>
                      <a:pt x="8246" y="0"/>
                    </a:moveTo>
                    <a:cubicBezTo>
                      <a:pt x="8246" y="0"/>
                      <a:pt x="6737" y="2101"/>
                      <a:pt x="4781" y="4636"/>
                    </a:cubicBezTo>
                    <a:cubicBezTo>
                      <a:pt x="2825" y="7159"/>
                      <a:pt x="0" y="10950"/>
                      <a:pt x="0" y="10950"/>
                    </a:cubicBezTo>
                    <a:lnTo>
                      <a:pt x="25063" y="10950"/>
                    </a:lnTo>
                    <a:cubicBezTo>
                      <a:pt x="25063" y="10950"/>
                      <a:pt x="22287" y="7159"/>
                      <a:pt x="20331" y="4636"/>
                    </a:cubicBezTo>
                    <a:cubicBezTo>
                      <a:pt x="18375" y="2101"/>
                      <a:pt x="16866" y="0"/>
                      <a:pt x="16866"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363635" y="2508636"/>
                <a:ext cx="1034893" cy="134151"/>
              </a:xfrm>
              <a:custGeom>
                <a:avLst/>
                <a:gdLst/>
                <a:ahLst/>
                <a:cxnLst/>
                <a:rect l="l" t="t" r="r" b="b"/>
                <a:pathLst>
                  <a:path w="25064" h="3249" extrusionOk="0">
                    <a:moveTo>
                      <a:pt x="2439" y="1"/>
                    </a:moveTo>
                    <a:cubicBezTo>
                      <a:pt x="1123" y="1739"/>
                      <a:pt x="0" y="3248"/>
                      <a:pt x="0" y="3248"/>
                    </a:cubicBezTo>
                    <a:lnTo>
                      <a:pt x="25063" y="3248"/>
                    </a:lnTo>
                    <a:cubicBezTo>
                      <a:pt x="25063" y="3248"/>
                      <a:pt x="24906" y="3019"/>
                      <a:pt x="24641" y="2620"/>
                    </a:cubicBezTo>
                    <a:cubicBezTo>
                      <a:pt x="24194" y="2017"/>
                      <a:pt x="23470" y="1051"/>
                      <a:pt x="22673"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611372" y="2443852"/>
                <a:ext cx="33445" cy="30431"/>
              </a:xfrm>
              <a:custGeom>
                <a:avLst/>
                <a:gdLst/>
                <a:ahLst/>
                <a:cxnLst/>
                <a:rect l="l" t="t" r="r" b="b"/>
                <a:pathLst>
                  <a:path w="810" h="737" extrusionOk="0">
                    <a:moveTo>
                      <a:pt x="399" y="0"/>
                    </a:moveTo>
                    <a:cubicBezTo>
                      <a:pt x="278" y="0"/>
                      <a:pt x="182" y="109"/>
                      <a:pt x="182" y="229"/>
                    </a:cubicBezTo>
                    <a:cubicBezTo>
                      <a:pt x="182" y="254"/>
                      <a:pt x="194" y="278"/>
                      <a:pt x="194" y="290"/>
                    </a:cubicBezTo>
                    <a:cubicBezTo>
                      <a:pt x="85" y="302"/>
                      <a:pt x="0" y="398"/>
                      <a:pt x="0" y="507"/>
                    </a:cubicBezTo>
                    <a:cubicBezTo>
                      <a:pt x="0" y="628"/>
                      <a:pt x="97" y="737"/>
                      <a:pt x="218" y="737"/>
                    </a:cubicBezTo>
                    <a:cubicBezTo>
                      <a:pt x="302" y="737"/>
                      <a:pt x="363" y="688"/>
                      <a:pt x="399" y="628"/>
                    </a:cubicBezTo>
                    <a:cubicBezTo>
                      <a:pt x="447" y="688"/>
                      <a:pt x="508" y="737"/>
                      <a:pt x="592" y="737"/>
                    </a:cubicBezTo>
                    <a:cubicBezTo>
                      <a:pt x="701" y="737"/>
                      <a:pt x="809" y="628"/>
                      <a:pt x="809" y="507"/>
                    </a:cubicBezTo>
                    <a:cubicBezTo>
                      <a:pt x="809" y="398"/>
                      <a:pt x="725" y="302"/>
                      <a:pt x="604" y="290"/>
                    </a:cubicBezTo>
                    <a:cubicBezTo>
                      <a:pt x="616" y="278"/>
                      <a:pt x="616" y="254"/>
                      <a:pt x="616" y="229"/>
                    </a:cubicBezTo>
                    <a:cubicBezTo>
                      <a:pt x="616" y="109"/>
                      <a:pt x="520" y="0"/>
                      <a:pt x="399"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79874" y="2443852"/>
                <a:ext cx="33404" cy="30431"/>
              </a:xfrm>
              <a:custGeom>
                <a:avLst/>
                <a:gdLst/>
                <a:ahLst/>
                <a:cxnLst/>
                <a:rect l="l" t="t" r="r" b="b"/>
                <a:pathLst>
                  <a:path w="809" h="737" extrusionOk="0">
                    <a:moveTo>
                      <a:pt x="411" y="0"/>
                    </a:moveTo>
                    <a:cubicBezTo>
                      <a:pt x="290" y="0"/>
                      <a:pt x="193" y="109"/>
                      <a:pt x="193" y="229"/>
                    </a:cubicBezTo>
                    <a:cubicBezTo>
                      <a:pt x="193" y="254"/>
                      <a:pt x="193" y="278"/>
                      <a:pt x="205" y="290"/>
                    </a:cubicBezTo>
                    <a:cubicBezTo>
                      <a:pt x="85" y="302"/>
                      <a:pt x="0" y="398"/>
                      <a:pt x="0" y="507"/>
                    </a:cubicBezTo>
                    <a:cubicBezTo>
                      <a:pt x="0" y="628"/>
                      <a:pt x="109" y="737"/>
                      <a:pt x="229" y="737"/>
                    </a:cubicBezTo>
                    <a:cubicBezTo>
                      <a:pt x="302" y="737"/>
                      <a:pt x="362" y="688"/>
                      <a:pt x="411" y="628"/>
                    </a:cubicBezTo>
                    <a:cubicBezTo>
                      <a:pt x="447" y="688"/>
                      <a:pt x="507" y="737"/>
                      <a:pt x="592" y="737"/>
                    </a:cubicBezTo>
                    <a:cubicBezTo>
                      <a:pt x="712" y="737"/>
                      <a:pt x="809" y="628"/>
                      <a:pt x="809" y="507"/>
                    </a:cubicBezTo>
                    <a:cubicBezTo>
                      <a:pt x="809" y="398"/>
                      <a:pt x="724" y="302"/>
                      <a:pt x="616" y="290"/>
                    </a:cubicBezTo>
                    <a:cubicBezTo>
                      <a:pt x="616" y="278"/>
                      <a:pt x="628" y="254"/>
                      <a:pt x="628" y="229"/>
                    </a:cubicBezTo>
                    <a:cubicBezTo>
                      <a:pt x="628" y="109"/>
                      <a:pt x="531" y="0"/>
                      <a:pt x="411"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948830" y="2443852"/>
                <a:ext cx="32949" cy="30431"/>
              </a:xfrm>
              <a:custGeom>
                <a:avLst/>
                <a:gdLst/>
                <a:ahLst/>
                <a:cxnLst/>
                <a:rect l="l" t="t" r="r" b="b"/>
                <a:pathLst>
                  <a:path w="798" h="737" extrusionOk="0">
                    <a:moveTo>
                      <a:pt x="399" y="0"/>
                    </a:moveTo>
                    <a:cubicBezTo>
                      <a:pt x="278" y="0"/>
                      <a:pt x="182" y="109"/>
                      <a:pt x="182" y="229"/>
                    </a:cubicBezTo>
                    <a:cubicBezTo>
                      <a:pt x="182" y="254"/>
                      <a:pt x="182" y="278"/>
                      <a:pt x="194" y="290"/>
                    </a:cubicBezTo>
                    <a:cubicBezTo>
                      <a:pt x="85" y="302"/>
                      <a:pt x="1" y="398"/>
                      <a:pt x="1" y="507"/>
                    </a:cubicBezTo>
                    <a:cubicBezTo>
                      <a:pt x="1" y="628"/>
                      <a:pt x="97" y="737"/>
                      <a:pt x="218" y="737"/>
                    </a:cubicBezTo>
                    <a:cubicBezTo>
                      <a:pt x="290" y="737"/>
                      <a:pt x="363" y="688"/>
                      <a:pt x="399" y="628"/>
                    </a:cubicBezTo>
                    <a:cubicBezTo>
                      <a:pt x="435" y="688"/>
                      <a:pt x="508" y="737"/>
                      <a:pt x="580" y="737"/>
                    </a:cubicBezTo>
                    <a:cubicBezTo>
                      <a:pt x="701" y="737"/>
                      <a:pt x="798" y="628"/>
                      <a:pt x="798" y="507"/>
                    </a:cubicBezTo>
                    <a:cubicBezTo>
                      <a:pt x="798" y="398"/>
                      <a:pt x="713" y="302"/>
                      <a:pt x="604" y="290"/>
                    </a:cubicBezTo>
                    <a:cubicBezTo>
                      <a:pt x="616" y="278"/>
                      <a:pt x="616" y="254"/>
                      <a:pt x="616" y="229"/>
                    </a:cubicBezTo>
                    <a:cubicBezTo>
                      <a:pt x="616" y="109"/>
                      <a:pt x="520" y="0"/>
                      <a:pt x="399"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1117333" y="2443852"/>
                <a:ext cx="33445" cy="30431"/>
              </a:xfrm>
              <a:custGeom>
                <a:avLst/>
                <a:gdLst/>
                <a:ahLst/>
                <a:cxnLst/>
                <a:rect l="l" t="t" r="r" b="b"/>
                <a:pathLst>
                  <a:path w="810" h="737" extrusionOk="0">
                    <a:moveTo>
                      <a:pt x="399" y="0"/>
                    </a:moveTo>
                    <a:cubicBezTo>
                      <a:pt x="278" y="0"/>
                      <a:pt x="181" y="109"/>
                      <a:pt x="181" y="229"/>
                    </a:cubicBezTo>
                    <a:cubicBezTo>
                      <a:pt x="181" y="254"/>
                      <a:pt x="193" y="278"/>
                      <a:pt x="193" y="290"/>
                    </a:cubicBezTo>
                    <a:cubicBezTo>
                      <a:pt x="85" y="302"/>
                      <a:pt x="0" y="398"/>
                      <a:pt x="0" y="507"/>
                    </a:cubicBezTo>
                    <a:cubicBezTo>
                      <a:pt x="0" y="628"/>
                      <a:pt x="97" y="737"/>
                      <a:pt x="218" y="737"/>
                    </a:cubicBezTo>
                    <a:cubicBezTo>
                      <a:pt x="302" y="737"/>
                      <a:pt x="362" y="688"/>
                      <a:pt x="399" y="628"/>
                    </a:cubicBezTo>
                    <a:cubicBezTo>
                      <a:pt x="447" y="688"/>
                      <a:pt x="507" y="737"/>
                      <a:pt x="592" y="737"/>
                    </a:cubicBezTo>
                    <a:cubicBezTo>
                      <a:pt x="713" y="737"/>
                      <a:pt x="809" y="628"/>
                      <a:pt x="809" y="507"/>
                    </a:cubicBezTo>
                    <a:cubicBezTo>
                      <a:pt x="809" y="398"/>
                      <a:pt x="725" y="302"/>
                      <a:pt x="604" y="290"/>
                    </a:cubicBezTo>
                    <a:cubicBezTo>
                      <a:pt x="616" y="278"/>
                      <a:pt x="628" y="254"/>
                      <a:pt x="628" y="229"/>
                    </a:cubicBezTo>
                    <a:cubicBezTo>
                      <a:pt x="628" y="109"/>
                      <a:pt x="519" y="0"/>
                      <a:pt x="399"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695602" y="2273863"/>
                <a:ext cx="33445" cy="29935"/>
              </a:xfrm>
              <a:custGeom>
                <a:avLst/>
                <a:gdLst/>
                <a:ahLst/>
                <a:cxnLst/>
                <a:rect l="l" t="t" r="r" b="b"/>
                <a:pathLst>
                  <a:path w="810" h="725" extrusionOk="0">
                    <a:moveTo>
                      <a:pt x="411" y="0"/>
                    </a:moveTo>
                    <a:cubicBezTo>
                      <a:pt x="278" y="0"/>
                      <a:pt x="182" y="97"/>
                      <a:pt x="182" y="218"/>
                    </a:cubicBezTo>
                    <a:cubicBezTo>
                      <a:pt x="182" y="242"/>
                      <a:pt x="194" y="266"/>
                      <a:pt x="194" y="290"/>
                    </a:cubicBezTo>
                    <a:cubicBezTo>
                      <a:pt x="85" y="302"/>
                      <a:pt x="1" y="387"/>
                      <a:pt x="1" y="507"/>
                    </a:cubicBezTo>
                    <a:cubicBezTo>
                      <a:pt x="1" y="628"/>
                      <a:pt x="97" y="725"/>
                      <a:pt x="218" y="725"/>
                    </a:cubicBezTo>
                    <a:cubicBezTo>
                      <a:pt x="303" y="725"/>
                      <a:pt x="363" y="688"/>
                      <a:pt x="411" y="628"/>
                    </a:cubicBezTo>
                    <a:cubicBezTo>
                      <a:pt x="447" y="688"/>
                      <a:pt x="508" y="725"/>
                      <a:pt x="592" y="725"/>
                    </a:cubicBezTo>
                    <a:cubicBezTo>
                      <a:pt x="713" y="725"/>
                      <a:pt x="810" y="628"/>
                      <a:pt x="810" y="507"/>
                    </a:cubicBezTo>
                    <a:cubicBezTo>
                      <a:pt x="810" y="387"/>
                      <a:pt x="725" y="302"/>
                      <a:pt x="616" y="290"/>
                    </a:cubicBezTo>
                    <a:cubicBezTo>
                      <a:pt x="616" y="266"/>
                      <a:pt x="629" y="242"/>
                      <a:pt x="629" y="218"/>
                    </a:cubicBezTo>
                    <a:cubicBezTo>
                      <a:pt x="629" y="97"/>
                      <a:pt x="532" y="0"/>
                      <a:pt x="411"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864600" y="2273863"/>
                <a:ext cx="32949" cy="29935"/>
              </a:xfrm>
              <a:custGeom>
                <a:avLst/>
                <a:gdLst/>
                <a:ahLst/>
                <a:cxnLst/>
                <a:rect l="l" t="t" r="r" b="b"/>
                <a:pathLst>
                  <a:path w="798" h="725" extrusionOk="0">
                    <a:moveTo>
                      <a:pt x="399" y="0"/>
                    </a:moveTo>
                    <a:cubicBezTo>
                      <a:pt x="278" y="0"/>
                      <a:pt x="182" y="97"/>
                      <a:pt x="182" y="218"/>
                    </a:cubicBezTo>
                    <a:cubicBezTo>
                      <a:pt x="182" y="242"/>
                      <a:pt x="182" y="266"/>
                      <a:pt x="194" y="290"/>
                    </a:cubicBezTo>
                    <a:cubicBezTo>
                      <a:pt x="85" y="302"/>
                      <a:pt x="0" y="387"/>
                      <a:pt x="0" y="507"/>
                    </a:cubicBezTo>
                    <a:cubicBezTo>
                      <a:pt x="0" y="628"/>
                      <a:pt x="97" y="725"/>
                      <a:pt x="218" y="725"/>
                    </a:cubicBezTo>
                    <a:cubicBezTo>
                      <a:pt x="290" y="725"/>
                      <a:pt x="363" y="688"/>
                      <a:pt x="399" y="628"/>
                    </a:cubicBezTo>
                    <a:cubicBezTo>
                      <a:pt x="435" y="688"/>
                      <a:pt x="507" y="725"/>
                      <a:pt x="580" y="725"/>
                    </a:cubicBezTo>
                    <a:cubicBezTo>
                      <a:pt x="701" y="725"/>
                      <a:pt x="797" y="628"/>
                      <a:pt x="797" y="507"/>
                    </a:cubicBezTo>
                    <a:cubicBezTo>
                      <a:pt x="797" y="387"/>
                      <a:pt x="713" y="302"/>
                      <a:pt x="604" y="290"/>
                    </a:cubicBezTo>
                    <a:cubicBezTo>
                      <a:pt x="616" y="266"/>
                      <a:pt x="616" y="242"/>
                      <a:pt x="616" y="218"/>
                    </a:cubicBezTo>
                    <a:cubicBezTo>
                      <a:pt x="616" y="97"/>
                      <a:pt x="520" y="0"/>
                      <a:pt x="399"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1343144" y="2565945"/>
                <a:ext cx="22957" cy="60861"/>
              </a:xfrm>
              <a:custGeom>
                <a:avLst/>
                <a:gdLst/>
                <a:ahLst/>
                <a:cxnLst/>
                <a:rect l="l" t="t" r="r" b="b"/>
                <a:pathLst>
                  <a:path w="556" h="1474" extrusionOk="0">
                    <a:moveTo>
                      <a:pt x="0" y="1"/>
                    </a:moveTo>
                    <a:lnTo>
                      <a:pt x="0" y="1474"/>
                    </a:lnTo>
                    <a:lnTo>
                      <a:pt x="556" y="1474"/>
                    </a:lnTo>
                    <a:lnTo>
                      <a:pt x="556" y="737"/>
                    </a:lnTo>
                    <a:cubicBezTo>
                      <a:pt x="387" y="520"/>
                      <a:pt x="205" y="266"/>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585442" y="2524573"/>
                <a:ext cx="22999" cy="102234"/>
              </a:xfrm>
              <a:custGeom>
                <a:avLst/>
                <a:gdLst/>
                <a:ahLst/>
                <a:cxnLst/>
                <a:rect l="l" t="t" r="r" b="b"/>
                <a:pathLst>
                  <a:path w="557" h="2476" extrusionOk="0">
                    <a:moveTo>
                      <a:pt x="1" y="1"/>
                    </a:move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1248426" y="2524573"/>
                <a:ext cx="22957" cy="102234"/>
              </a:xfrm>
              <a:custGeom>
                <a:avLst/>
                <a:gdLst/>
                <a:ahLst/>
                <a:cxnLst/>
                <a:rect l="l" t="t" r="r" b="b"/>
                <a:pathLst>
                  <a:path w="556" h="2476" extrusionOk="0">
                    <a:moveTo>
                      <a:pt x="0" y="1"/>
                    </a:moveTo>
                    <a:lnTo>
                      <a:pt x="0"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1295785" y="2524573"/>
                <a:ext cx="22957" cy="102234"/>
              </a:xfrm>
              <a:custGeom>
                <a:avLst/>
                <a:gdLst/>
                <a:ahLst/>
                <a:cxnLst/>
                <a:rect l="l" t="t" r="r" b="b"/>
                <a:pathLst>
                  <a:path w="556" h="2476" extrusionOk="0">
                    <a:moveTo>
                      <a:pt x="0" y="1"/>
                    </a:moveTo>
                    <a:lnTo>
                      <a:pt x="0" y="2476"/>
                    </a:lnTo>
                    <a:lnTo>
                      <a:pt x="556" y="2476"/>
                    </a:lnTo>
                    <a:lnTo>
                      <a:pt x="556" y="218"/>
                    </a:lnTo>
                    <a:cubicBezTo>
                      <a:pt x="507" y="146"/>
                      <a:pt x="447" y="73"/>
                      <a:pt x="3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632801" y="2524573"/>
                <a:ext cx="22957" cy="102234"/>
              </a:xfrm>
              <a:custGeom>
                <a:avLst/>
                <a:gdLst/>
                <a:ahLst/>
                <a:cxnLst/>
                <a:rect l="l" t="t" r="r" b="b"/>
                <a:pathLst>
                  <a:path w="556" h="2476" extrusionOk="0">
                    <a:moveTo>
                      <a:pt x="1" y="1"/>
                    </a:move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90724" y="2524573"/>
                <a:ext cx="22999" cy="102234"/>
              </a:xfrm>
              <a:custGeom>
                <a:avLst/>
                <a:gdLst/>
                <a:ahLst/>
                <a:cxnLst/>
                <a:rect l="l" t="t" r="r" b="b"/>
                <a:pathLst>
                  <a:path w="557" h="2476" extrusionOk="0">
                    <a:moveTo>
                      <a:pt x="1" y="1"/>
                    </a:move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396048" y="2568960"/>
                <a:ext cx="22957" cy="57847"/>
              </a:xfrm>
              <a:custGeom>
                <a:avLst/>
                <a:gdLst/>
                <a:ahLst/>
                <a:cxnLst/>
                <a:rect l="l" t="t" r="r" b="b"/>
                <a:pathLst>
                  <a:path w="556" h="1401" extrusionOk="0">
                    <a:moveTo>
                      <a:pt x="555" y="0"/>
                    </a:moveTo>
                    <a:cubicBezTo>
                      <a:pt x="350" y="266"/>
                      <a:pt x="169" y="519"/>
                      <a:pt x="0" y="737"/>
                    </a:cubicBezTo>
                    <a:lnTo>
                      <a:pt x="0" y="1401"/>
                    </a:lnTo>
                    <a:lnTo>
                      <a:pt x="555" y="1401"/>
                    </a:lnTo>
                    <a:lnTo>
                      <a:pt x="5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1201068" y="2524573"/>
                <a:ext cx="22957" cy="102234"/>
              </a:xfrm>
              <a:custGeom>
                <a:avLst/>
                <a:gdLst/>
                <a:ahLst/>
                <a:cxnLst/>
                <a:rect l="l" t="t" r="r" b="b"/>
                <a:pathLst>
                  <a:path w="556" h="2476" extrusionOk="0">
                    <a:moveTo>
                      <a:pt x="1" y="1"/>
                    </a:move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538083" y="2524573"/>
                <a:ext cx="22999" cy="102234"/>
              </a:xfrm>
              <a:custGeom>
                <a:avLst/>
                <a:gdLst/>
                <a:ahLst/>
                <a:cxnLst/>
                <a:rect l="l" t="t" r="r" b="b"/>
                <a:pathLst>
                  <a:path w="557" h="2476" extrusionOk="0">
                    <a:moveTo>
                      <a:pt x="1" y="1"/>
                    </a:move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443365" y="2524573"/>
                <a:ext cx="22999" cy="102234"/>
              </a:xfrm>
              <a:custGeom>
                <a:avLst/>
                <a:gdLst/>
                <a:ahLst/>
                <a:cxnLst/>
                <a:rect l="l" t="t" r="r" b="b"/>
                <a:pathLst>
                  <a:path w="557" h="2476" extrusionOk="0">
                    <a:moveTo>
                      <a:pt x="218" y="1"/>
                    </a:moveTo>
                    <a:cubicBezTo>
                      <a:pt x="146" y="97"/>
                      <a:pt x="73" y="194"/>
                      <a:pt x="1" y="291"/>
                    </a:cubicBez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680160" y="2524573"/>
                <a:ext cx="22957" cy="102234"/>
              </a:xfrm>
              <a:custGeom>
                <a:avLst/>
                <a:gdLst/>
                <a:ahLst/>
                <a:cxnLst/>
                <a:rect l="l" t="t" r="r" b="b"/>
                <a:pathLst>
                  <a:path w="556" h="2476" extrusionOk="0">
                    <a:moveTo>
                      <a:pt x="0" y="1"/>
                    </a:moveTo>
                    <a:lnTo>
                      <a:pt x="0"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822237" y="2524573"/>
                <a:ext cx="22957" cy="102234"/>
              </a:xfrm>
              <a:custGeom>
                <a:avLst/>
                <a:gdLst/>
                <a:ahLst/>
                <a:cxnLst/>
                <a:rect l="l" t="t" r="r" b="b"/>
                <a:pathLst>
                  <a:path w="556" h="2476" extrusionOk="0">
                    <a:moveTo>
                      <a:pt x="0" y="1"/>
                    </a:moveTo>
                    <a:lnTo>
                      <a:pt x="0"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869596" y="2524573"/>
                <a:ext cx="22957" cy="102234"/>
              </a:xfrm>
              <a:custGeom>
                <a:avLst/>
                <a:gdLst/>
                <a:ahLst/>
                <a:cxnLst/>
                <a:rect l="l" t="t" r="r" b="b"/>
                <a:pathLst>
                  <a:path w="556" h="2476" extrusionOk="0">
                    <a:moveTo>
                      <a:pt x="0" y="1"/>
                    </a:moveTo>
                    <a:lnTo>
                      <a:pt x="0" y="2476"/>
                    </a:lnTo>
                    <a:lnTo>
                      <a:pt x="555" y="2476"/>
                    </a:lnTo>
                    <a:lnTo>
                      <a:pt x="5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727519" y="2524573"/>
                <a:ext cx="22957" cy="102234"/>
              </a:xfrm>
              <a:custGeom>
                <a:avLst/>
                <a:gdLst/>
                <a:ahLst/>
                <a:cxnLst/>
                <a:rect l="l" t="t" r="r" b="b"/>
                <a:pathLst>
                  <a:path w="556" h="2476" extrusionOk="0">
                    <a:moveTo>
                      <a:pt x="0" y="1"/>
                    </a:moveTo>
                    <a:lnTo>
                      <a:pt x="0"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774878" y="2524573"/>
                <a:ext cx="22957" cy="102234"/>
              </a:xfrm>
              <a:custGeom>
                <a:avLst/>
                <a:gdLst/>
                <a:ahLst/>
                <a:cxnLst/>
                <a:rect l="l" t="t" r="r" b="b"/>
                <a:pathLst>
                  <a:path w="556" h="2476" extrusionOk="0">
                    <a:moveTo>
                      <a:pt x="0" y="1"/>
                    </a:moveTo>
                    <a:lnTo>
                      <a:pt x="0"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1153709" y="2524573"/>
                <a:ext cx="22957" cy="102234"/>
              </a:xfrm>
              <a:custGeom>
                <a:avLst/>
                <a:gdLst/>
                <a:ahLst/>
                <a:cxnLst/>
                <a:rect l="l" t="t" r="r" b="b"/>
                <a:pathLst>
                  <a:path w="556" h="2476" extrusionOk="0">
                    <a:moveTo>
                      <a:pt x="1" y="1"/>
                    </a:move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916955" y="2524573"/>
                <a:ext cx="22957" cy="102234"/>
              </a:xfrm>
              <a:custGeom>
                <a:avLst/>
                <a:gdLst/>
                <a:ahLst/>
                <a:cxnLst/>
                <a:rect l="l" t="t" r="r" b="b"/>
                <a:pathLst>
                  <a:path w="556" h="2476" extrusionOk="0">
                    <a:moveTo>
                      <a:pt x="0" y="1"/>
                    </a:moveTo>
                    <a:lnTo>
                      <a:pt x="0" y="2476"/>
                    </a:lnTo>
                    <a:lnTo>
                      <a:pt x="555" y="2476"/>
                    </a:lnTo>
                    <a:lnTo>
                      <a:pt x="5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964273" y="2524573"/>
                <a:ext cx="22999" cy="102234"/>
              </a:xfrm>
              <a:custGeom>
                <a:avLst/>
                <a:gdLst/>
                <a:ahLst/>
                <a:cxnLst/>
                <a:rect l="l" t="t" r="r" b="b"/>
                <a:pathLst>
                  <a:path w="557" h="2476" extrusionOk="0">
                    <a:moveTo>
                      <a:pt x="1" y="1"/>
                    </a:move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1106350" y="2524573"/>
                <a:ext cx="22999" cy="102234"/>
              </a:xfrm>
              <a:custGeom>
                <a:avLst/>
                <a:gdLst/>
                <a:ahLst/>
                <a:cxnLst/>
                <a:rect l="l" t="t" r="r" b="b"/>
                <a:pathLst>
                  <a:path w="557" h="2476" extrusionOk="0">
                    <a:moveTo>
                      <a:pt x="1" y="1"/>
                    </a:move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1058991" y="2524573"/>
                <a:ext cx="22999" cy="102234"/>
              </a:xfrm>
              <a:custGeom>
                <a:avLst/>
                <a:gdLst/>
                <a:ahLst/>
                <a:cxnLst/>
                <a:rect l="l" t="t" r="r" b="b"/>
                <a:pathLst>
                  <a:path w="557" h="2476" extrusionOk="0">
                    <a:moveTo>
                      <a:pt x="1" y="1"/>
                    </a:move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011632" y="2524573"/>
                <a:ext cx="22999" cy="102234"/>
              </a:xfrm>
              <a:custGeom>
                <a:avLst/>
                <a:gdLst/>
                <a:ahLst/>
                <a:cxnLst/>
                <a:rect l="l" t="t" r="r" b="b"/>
                <a:pathLst>
                  <a:path w="557" h="2476" extrusionOk="0">
                    <a:moveTo>
                      <a:pt x="1" y="1"/>
                    </a:moveTo>
                    <a:lnTo>
                      <a:pt x="1" y="2476"/>
                    </a:lnTo>
                    <a:lnTo>
                      <a:pt x="556" y="2476"/>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351166" y="2541048"/>
                <a:ext cx="1059832" cy="397829"/>
              </a:xfrm>
              <a:custGeom>
                <a:avLst/>
                <a:gdLst/>
                <a:ahLst/>
                <a:cxnLst/>
                <a:rect l="l" t="t" r="r" b="b"/>
                <a:pathLst>
                  <a:path w="25668" h="9635" extrusionOk="0">
                    <a:moveTo>
                      <a:pt x="411" y="0"/>
                    </a:moveTo>
                    <a:cubicBezTo>
                      <a:pt x="302" y="0"/>
                      <a:pt x="218" y="97"/>
                      <a:pt x="218" y="193"/>
                    </a:cubicBezTo>
                    <a:cubicBezTo>
                      <a:pt x="218" y="266"/>
                      <a:pt x="254" y="326"/>
                      <a:pt x="302" y="350"/>
                    </a:cubicBezTo>
                    <a:lnTo>
                      <a:pt x="302" y="568"/>
                    </a:lnTo>
                    <a:lnTo>
                      <a:pt x="0" y="568"/>
                    </a:lnTo>
                    <a:lnTo>
                      <a:pt x="0" y="773"/>
                    </a:lnTo>
                    <a:lnTo>
                      <a:pt x="302" y="773"/>
                    </a:lnTo>
                    <a:lnTo>
                      <a:pt x="302" y="2463"/>
                    </a:lnTo>
                    <a:lnTo>
                      <a:pt x="302" y="9634"/>
                    </a:lnTo>
                    <a:lnTo>
                      <a:pt x="25365" y="9634"/>
                    </a:lnTo>
                    <a:lnTo>
                      <a:pt x="25365" y="2463"/>
                    </a:lnTo>
                    <a:lnTo>
                      <a:pt x="25365" y="773"/>
                    </a:lnTo>
                    <a:lnTo>
                      <a:pt x="25667" y="773"/>
                    </a:lnTo>
                    <a:lnTo>
                      <a:pt x="25667" y="568"/>
                    </a:lnTo>
                    <a:lnTo>
                      <a:pt x="25365" y="568"/>
                    </a:lnTo>
                    <a:lnTo>
                      <a:pt x="25365" y="350"/>
                    </a:lnTo>
                    <a:cubicBezTo>
                      <a:pt x="25414" y="326"/>
                      <a:pt x="25450" y="266"/>
                      <a:pt x="25450" y="193"/>
                    </a:cubicBezTo>
                    <a:cubicBezTo>
                      <a:pt x="25450" y="97"/>
                      <a:pt x="25365" y="0"/>
                      <a:pt x="25257" y="0"/>
                    </a:cubicBezTo>
                    <a:cubicBezTo>
                      <a:pt x="25148" y="0"/>
                      <a:pt x="25064" y="97"/>
                      <a:pt x="25064" y="193"/>
                    </a:cubicBezTo>
                    <a:cubicBezTo>
                      <a:pt x="25064" y="266"/>
                      <a:pt x="25100" y="326"/>
                      <a:pt x="25160" y="350"/>
                    </a:cubicBezTo>
                    <a:lnTo>
                      <a:pt x="25160" y="568"/>
                    </a:lnTo>
                    <a:lnTo>
                      <a:pt x="24846" y="568"/>
                    </a:lnTo>
                    <a:lnTo>
                      <a:pt x="24846" y="773"/>
                    </a:lnTo>
                    <a:lnTo>
                      <a:pt x="25160" y="773"/>
                    </a:lnTo>
                    <a:lnTo>
                      <a:pt x="25160" y="2463"/>
                    </a:lnTo>
                    <a:lnTo>
                      <a:pt x="508" y="2463"/>
                    </a:lnTo>
                    <a:lnTo>
                      <a:pt x="508" y="773"/>
                    </a:lnTo>
                    <a:lnTo>
                      <a:pt x="821" y="773"/>
                    </a:lnTo>
                    <a:lnTo>
                      <a:pt x="821" y="568"/>
                    </a:lnTo>
                    <a:lnTo>
                      <a:pt x="508" y="568"/>
                    </a:lnTo>
                    <a:lnTo>
                      <a:pt x="508" y="350"/>
                    </a:lnTo>
                    <a:cubicBezTo>
                      <a:pt x="568" y="326"/>
                      <a:pt x="604" y="266"/>
                      <a:pt x="604" y="193"/>
                    </a:cubicBezTo>
                    <a:cubicBezTo>
                      <a:pt x="604" y="97"/>
                      <a:pt x="520" y="0"/>
                      <a:pt x="411"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516654" y="2766365"/>
                <a:ext cx="66849" cy="157026"/>
              </a:xfrm>
              <a:custGeom>
                <a:avLst/>
                <a:gdLst/>
                <a:ahLst/>
                <a:cxnLst/>
                <a:rect l="l" t="t" r="r" b="b"/>
                <a:pathLst>
                  <a:path w="1619" h="3803" extrusionOk="0">
                    <a:moveTo>
                      <a:pt x="1" y="0"/>
                    </a:moveTo>
                    <a:lnTo>
                      <a:pt x="1" y="3803"/>
                    </a:lnTo>
                    <a:lnTo>
                      <a:pt x="1618" y="3803"/>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11372" y="2766365"/>
                <a:ext cx="66849" cy="157026"/>
              </a:xfrm>
              <a:custGeom>
                <a:avLst/>
                <a:gdLst/>
                <a:ahLst/>
                <a:cxnLst/>
                <a:rect l="l" t="t" r="r" b="b"/>
                <a:pathLst>
                  <a:path w="1619" h="3803" extrusionOk="0">
                    <a:moveTo>
                      <a:pt x="0" y="0"/>
                    </a:moveTo>
                    <a:lnTo>
                      <a:pt x="0" y="3803"/>
                    </a:lnTo>
                    <a:lnTo>
                      <a:pt x="1618" y="3803"/>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706090" y="2766365"/>
                <a:ext cx="66849" cy="157026"/>
              </a:xfrm>
              <a:custGeom>
                <a:avLst/>
                <a:gdLst/>
                <a:ahLst/>
                <a:cxnLst/>
                <a:rect l="l" t="t" r="r" b="b"/>
                <a:pathLst>
                  <a:path w="1619" h="3803" extrusionOk="0">
                    <a:moveTo>
                      <a:pt x="0" y="0"/>
                    </a:moveTo>
                    <a:lnTo>
                      <a:pt x="0" y="3803"/>
                    </a:lnTo>
                    <a:lnTo>
                      <a:pt x="1618" y="3803"/>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800312" y="2766365"/>
                <a:ext cx="66807" cy="157026"/>
              </a:xfrm>
              <a:custGeom>
                <a:avLst/>
                <a:gdLst/>
                <a:ahLst/>
                <a:cxnLst/>
                <a:rect l="l" t="t" r="r" b="b"/>
                <a:pathLst>
                  <a:path w="1618" h="3803" extrusionOk="0">
                    <a:moveTo>
                      <a:pt x="0" y="0"/>
                    </a:moveTo>
                    <a:lnTo>
                      <a:pt x="0" y="3803"/>
                    </a:lnTo>
                    <a:lnTo>
                      <a:pt x="1618" y="3803"/>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894989" y="2766365"/>
                <a:ext cx="66849" cy="157026"/>
              </a:xfrm>
              <a:custGeom>
                <a:avLst/>
                <a:gdLst/>
                <a:ahLst/>
                <a:cxnLst/>
                <a:rect l="l" t="t" r="r" b="b"/>
                <a:pathLst>
                  <a:path w="1619" h="3803" extrusionOk="0">
                    <a:moveTo>
                      <a:pt x="1" y="0"/>
                    </a:moveTo>
                    <a:lnTo>
                      <a:pt x="1" y="3803"/>
                    </a:lnTo>
                    <a:lnTo>
                      <a:pt x="1619" y="3803"/>
                    </a:lnTo>
                    <a:lnTo>
                      <a:pt x="1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989212" y="2766365"/>
                <a:ext cx="66849" cy="157026"/>
              </a:xfrm>
              <a:custGeom>
                <a:avLst/>
                <a:gdLst/>
                <a:ahLst/>
                <a:cxnLst/>
                <a:rect l="l" t="t" r="r" b="b"/>
                <a:pathLst>
                  <a:path w="1619" h="3803" extrusionOk="0">
                    <a:moveTo>
                      <a:pt x="1" y="0"/>
                    </a:moveTo>
                    <a:lnTo>
                      <a:pt x="1" y="3803"/>
                    </a:lnTo>
                    <a:lnTo>
                      <a:pt x="1618" y="3803"/>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1083929" y="2766365"/>
                <a:ext cx="66849" cy="157026"/>
              </a:xfrm>
              <a:custGeom>
                <a:avLst/>
                <a:gdLst/>
                <a:ahLst/>
                <a:cxnLst/>
                <a:rect l="l" t="t" r="r" b="b"/>
                <a:pathLst>
                  <a:path w="1619" h="3803" extrusionOk="0">
                    <a:moveTo>
                      <a:pt x="0" y="0"/>
                    </a:moveTo>
                    <a:lnTo>
                      <a:pt x="0" y="3803"/>
                    </a:lnTo>
                    <a:lnTo>
                      <a:pt x="1618" y="3803"/>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1178152" y="2766365"/>
                <a:ext cx="66807" cy="157026"/>
              </a:xfrm>
              <a:custGeom>
                <a:avLst/>
                <a:gdLst/>
                <a:ahLst/>
                <a:cxnLst/>
                <a:rect l="l" t="t" r="r" b="b"/>
                <a:pathLst>
                  <a:path w="1618" h="3803" extrusionOk="0">
                    <a:moveTo>
                      <a:pt x="0" y="0"/>
                    </a:moveTo>
                    <a:lnTo>
                      <a:pt x="0" y="3803"/>
                    </a:lnTo>
                    <a:lnTo>
                      <a:pt x="1618" y="3803"/>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516654" y="2689071"/>
                <a:ext cx="66849" cy="51406"/>
              </a:xfrm>
              <a:custGeom>
                <a:avLst/>
                <a:gdLst/>
                <a:ahLst/>
                <a:cxnLst/>
                <a:rect l="l" t="t" r="r" b="b"/>
                <a:pathLst>
                  <a:path w="1619" h="1245" extrusionOk="0">
                    <a:moveTo>
                      <a:pt x="1" y="1"/>
                    </a:moveTo>
                    <a:lnTo>
                      <a:pt x="1" y="1244"/>
                    </a:lnTo>
                    <a:lnTo>
                      <a:pt x="1618" y="1244"/>
                    </a:lnTo>
                    <a:lnTo>
                      <a:pt x="1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611372" y="2689071"/>
                <a:ext cx="66849" cy="51406"/>
              </a:xfrm>
              <a:custGeom>
                <a:avLst/>
                <a:gdLst/>
                <a:ahLst/>
                <a:cxnLst/>
                <a:rect l="l" t="t" r="r" b="b"/>
                <a:pathLst>
                  <a:path w="1619" h="1245" extrusionOk="0">
                    <a:moveTo>
                      <a:pt x="0" y="1"/>
                    </a:moveTo>
                    <a:lnTo>
                      <a:pt x="0" y="1244"/>
                    </a:lnTo>
                    <a:lnTo>
                      <a:pt x="1618" y="1244"/>
                    </a:lnTo>
                    <a:lnTo>
                      <a:pt x="1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706090" y="2689071"/>
                <a:ext cx="66849" cy="51406"/>
              </a:xfrm>
              <a:custGeom>
                <a:avLst/>
                <a:gdLst/>
                <a:ahLst/>
                <a:cxnLst/>
                <a:rect l="l" t="t" r="r" b="b"/>
                <a:pathLst>
                  <a:path w="1619" h="1245" extrusionOk="0">
                    <a:moveTo>
                      <a:pt x="0" y="1"/>
                    </a:moveTo>
                    <a:lnTo>
                      <a:pt x="0" y="1244"/>
                    </a:lnTo>
                    <a:lnTo>
                      <a:pt x="1618" y="1244"/>
                    </a:lnTo>
                    <a:lnTo>
                      <a:pt x="1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800312" y="2689071"/>
                <a:ext cx="66807" cy="51406"/>
              </a:xfrm>
              <a:custGeom>
                <a:avLst/>
                <a:gdLst/>
                <a:ahLst/>
                <a:cxnLst/>
                <a:rect l="l" t="t" r="r" b="b"/>
                <a:pathLst>
                  <a:path w="1618" h="1245" extrusionOk="0">
                    <a:moveTo>
                      <a:pt x="0" y="1"/>
                    </a:moveTo>
                    <a:lnTo>
                      <a:pt x="0" y="1244"/>
                    </a:lnTo>
                    <a:lnTo>
                      <a:pt x="1618" y="1244"/>
                    </a:lnTo>
                    <a:lnTo>
                      <a:pt x="1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894989" y="2689071"/>
                <a:ext cx="66849" cy="51406"/>
              </a:xfrm>
              <a:custGeom>
                <a:avLst/>
                <a:gdLst/>
                <a:ahLst/>
                <a:cxnLst/>
                <a:rect l="l" t="t" r="r" b="b"/>
                <a:pathLst>
                  <a:path w="1619" h="1245" extrusionOk="0">
                    <a:moveTo>
                      <a:pt x="1" y="1"/>
                    </a:moveTo>
                    <a:lnTo>
                      <a:pt x="1" y="1244"/>
                    </a:lnTo>
                    <a:lnTo>
                      <a:pt x="1619" y="1244"/>
                    </a:lnTo>
                    <a:lnTo>
                      <a:pt x="16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989212" y="2689071"/>
                <a:ext cx="66849" cy="51406"/>
              </a:xfrm>
              <a:custGeom>
                <a:avLst/>
                <a:gdLst/>
                <a:ahLst/>
                <a:cxnLst/>
                <a:rect l="l" t="t" r="r" b="b"/>
                <a:pathLst>
                  <a:path w="1619" h="1245" extrusionOk="0">
                    <a:moveTo>
                      <a:pt x="1" y="1"/>
                    </a:moveTo>
                    <a:lnTo>
                      <a:pt x="1" y="1244"/>
                    </a:lnTo>
                    <a:lnTo>
                      <a:pt x="1618" y="1244"/>
                    </a:lnTo>
                    <a:lnTo>
                      <a:pt x="1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1083929" y="2689071"/>
                <a:ext cx="66849" cy="51406"/>
              </a:xfrm>
              <a:custGeom>
                <a:avLst/>
                <a:gdLst/>
                <a:ahLst/>
                <a:cxnLst/>
                <a:rect l="l" t="t" r="r" b="b"/>
                <a:pathLst>
                  <a:path w="1619" h="1245" extrusionOk="0">
                    <a:moveTo>
                      <a:pt x="0" y="1"/>
                    </a:moveTo>
                    <a:lnTo>
                      <a:pt x="0" y="1244"/>
                    </a:lnTo>
                    <a:lnTo>
                      <a:pt x="1618" y="1244"/>
                    </a:lnTo>
                    <a:lnTo>
                      <a:pt x="1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1178152" y="2689071"/>
                <a:ext cx="66807" cy="51406"/>
              </a:xfrm>
              <a:custGeom>
                <a:avLst/>
                <a:gdLst/>
                <a:ahLst/>
                <a:cxnLst/>
                <a:rect l="l" t="t" r="r" b="b"/>
                <a:pathLst>
                  <a:path w="1618" h="1245" extrusionOk="0">
                    <a:moveTo>
                      <a:pt x="0" y="1"/>
                    </a:moveTo>
                    <a:lnTo>
                      <a:pt x="0" y="1244"/>
                    </a:lnTo>
                    <a:lnTo>
                      <a:pt x="1618" y="1244"/>
                    </a:lnTo>
                    <a:lnTo>
                      <a:pt x="1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6" name="Google Shape;736;p31"/>
            <p:cNvSpPr/>
            <p:nvPr/>
          </p:nvSpPr>
          <p:spPr>
            <a:xfrm>
              <a:off x="0" y="4785767"/>
              <a:ext cx="1115454" cy="358895"/>
            </a:xfrm>
            <a:custGeom>
              <a:avLst/>
              <a:gdLst/>
              <a:ahLst/>
              <a:cxnLst/>
              <a:rect l="l" t="t" r="r" b="b"/>
              <a:pathLst>
                <a:path w="22154" h="7128" extrusionOk="0">
                  <a:moveTo>
                    <a:pt x="11879" y="1"/>
                  </a:moveTo>
                  <a:cubicBezTo>
                    <a:pt x="11820" y="1"/>
                    <a:pt x="11760" y="2"/>
                    <a:pt x="11698" y="4"/>
                  </a:cubicBezTo>
                  <a:cubicBezTo>
                    <a:pt x="10008" y="65"/>
                    <a:pt x="9260" y="1127"/>
                    <a:pt x="8921" y="1972"/>
                  </a:cubicBezTo>
                  <a:cubicBezTo>
                    <a:pt x="8620" y="1840"/>
                    <a:pt x="8233" y="1719"/>
                    <a:pt x="7750" y="1646"/>
                  </a:cubicBezTo>
                  <a:cubicBezTo>
                    <a:pt x="7541" y="1611"/>
                    <a:pt x="7343" y="1595"/>
                    <a:pt x="7157" y="1595"/>
                  </a:cubicBezTo>
                  <a:cubicBezTo>
                    <a:pt x="5127" y="1595"/>
                    <a:pt x="4479" y="3530"/>
                    <a:pt x="4479" y="3530"/>
                  </a:cubicBezTo>
                  <a:cubicBezTo>
                    <a:pt x="4138" y="3399"/>
                    <a:pt x="3840" y="3347"/>
                    <a:pt x="3580" y="3347"/>
                  </a:cubicBezTo>
                  <a:cubicBezTo>
                    <a:pt x="2469" y="3347"/>
                    <a:pt x="2064" y="4314"/>
                    <a:pt x="2064" y="4314"/>
                  </a:cubicBezTo>
                  <a:cubicBezTo>
                    <a:pt x="2050" y="4314"/>
                    <a:pt x="2037" y="4314"/>
                    <a:pt x="2023" y="4314"/>
                  </a:cubicBezTo>
                  <a:cubicBezTo>
                    <a:pt x="895" y="4314"/>
                    <a:pt x="1" y="5779"/>
                    <a:pt x="72" y="7127"/>
                  </a:cubicBezTo>
                  <a:lnTo>
                    <a:pt x="22153" y="7127"/>
                  </a:lnTo>
                  <a:cubicBezTo>
                    <a:pt x="22129" y="6705"/>
                    <a:pt x="22020" y="6294"/>
                    <a:pt x="21779" y="5944"/>
                  </a:cubicBezTo>
                  <a:cubicBezTo>
                    <a:pt x="21123" y="4957"/>
                    <a:pt x="20067" y="4794"/>
                    <a:pt x="19441" y="4794"/>
                  </a:cubicBezTo>
                  <a:cubicBezTo>
                    <a:pt x="19133" y="4794"/>
                    <a:pt x="18930" y="4834"/>
                    <a:pt x="18930" y="4834"/>
                  </a:cubicBezTo>
                  <a:cubicBezTo>
                    <a:pt x="18930" y="4834"/>
                    <a:pt x="19292" y="3493"/>
                    <a:pt x="17988" y="2165"/>
                  </a:cubicBezTo>
                  <a:cubicBezTo>
                    <a:pt x="17465" y="1632"/>
                    <a:pt x="16859" y="1472"/>
                    <a:pt x="16319" y="1472"/>
                  </a:cubicBezTo>
                  <a:cubicBezTo>
                    <a:pt x="15503" y="1472"/>
                    <a:pt x="14837" y="1840"/>
                    <a:pt x="14837" y="1840"/>
                  </a:cubicBezTo>
                  <a:cubicBezTo>
                    <a:pt x="14837" y="1840"/>
                    <a:pt x="14251" y="1"/>
                    <a:pt x="11879"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442534" y="4845987"/>
              <a:ext cx="928202" cy="298676"/>
            </a:xfrm>
            <a:custGeom>
              <a:avLst/>
              <a:gdLst/>
              <a:ahLst/>
              <a:cxnLst/>
              <a:rect l="l" t="t" r="r" b="b"/>
              <a:pathLst>
                <a:path w="18435" h="5932" extrusionOk="0">
                  <a:moveTo>
                    <a:pt x="9888" y="0"/>
                  </a:moveTo>
                  <a:cubicBezTo>
                    <a:pt x="9836" y="0"/>
                    <a:pt x="9784" y="2"/>
                    <a:pt x="9730" y="4"/>
                  </a:cubicBezTo>
                  <a:cubicBezTo>
                    <a:pt x="8330" y="52"/>
                    <a:pt x="7702" y="945"/>
                    <a:pt x="7424" y="1646"/>
                  </a:cubicBezTo>
                  <a:cubicBezTo>
                    <a:pt x="7171" y="1537"/>
                    <a:pt x="6845" y="1440"/>
                    <a:pt x="6447" y="1368"/>
                  </a:cubicBezTo>
                  <a:cubicBezTo>
                    <a:pt x="6273" y="1339"/>
                    <a:pt x="6110" y="1325"/>
                    <a:pt x="5956" y="1325"/>
                  </a:cubicBezTo>
                  <a:cubicBezTo>
                    <a:pt x="4268" y="1325"/>
                    <a:pt x="3730" y="2937"/>
                    <a:pt x="3730" y="2937"/>
                  </a:cubicBezTo>
                  <a:cubicBezTo>
                    <a:pt x="3448" y="2830"/>
                    <a:pt x="3200" y="2787"/>
                    <a:pt x="2984" y="2787"/>
                  </a:cubicBezTo>
                  <a:cubicBezTo>
                    <a:pt x="2056" y="2787"/>
                    <a:pt x="1714" y="3589"/>
                    <a:pt x="1714" y="3589"/>
                  </a:cubicBezTo>
                  <a:cubicBezTo>
                    <a:pt x="1705" y="3589"/>
                    <a:pt x="1696" y="3589"/>
                    <a:pt x="1686" y="3589"/>
                  </a:cubicBezTo>
                  <a:cubicBezTo>
                    <a:pt x="746" y="3589"/>
                    <a:pt x="0" y="4807"/>
                    <a:pt x="60" y="5931"/>
                  </a:cubicBezTo>
                  <a:lnTo>
                    <a:pt x="18435" y="5931"/>
                  </a:lnTo>
                  <a:cubicBezTo>
                    <a:pt x="18411" y="5581"/>
                    <a:pt x="18314" y="5231"/>
                    <a:pt x="18121" y="4941"/>
                  </a:cubicBezTo>
                  <a:cubicBezTo>
                    <a:pt x="17580" y="4126"/>
                    <a:pt x="16699" y="3991"/>
                    <a:pt x="16174" y="3991"/>
                  </a:cubicBezTo>
                  <a:cubicBezTo>
                    <a:pt x="15915" y="3991"/>
                    <a:pt x="15743" y="4024"/>
                    <a:pt x="15743" y="4024"/>
                  </a:cubicBezTo>
                  <a:cubicBezTo>
                    <a:pt x="15743" y="4024"/>
                    <a:pt x="16044" y="2913"/>
                    <a:pt x="14958" y="1802"/>
                  </a:cubicBezTo>
                  <a:cubicBezTo>
                    <a:pt x="14527" y="1362"/>
                    <a:pt x="14028" y="1229"/>
                    <a:pt x="13582" y="1229"/>
                  </a:cubicBezTo>
                  <a:cubicBezTo>
                    <a:pt x="12904" y="1229"/>
                    <a:pt x="12350" y="1537"/>
                    <a:pt x="12350" y="1537"/>
                  </a:cubicBezTo>
                  <a:cubicBezTo>
                    <a:pt x="12350" y="1537"/>
                    <a:pt x="11857" y="0"/>
                    <a:pt x="9888"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1058326" y="4785767"/>
              <a:ext cx="1115404" cy="358895"/>
            </a:xfrm>
            <a:custGeom>
              <a:avLst/>
              <a:gdLst/>
              <a:ahLst/>
              <a:cxnLst/>
              <a:rect l="l" t="t" r="r" b="b"/>
              <a:pathLst>
                <a:path w="22153" h="7128" extrusionOk="0">
                  <a:moveTo>
                    <a:pt x="11879" y="1"/>
                  </a:moveTo>
                  <a:cubicBezTo>
                    <a:pt x="11820" y="1"/>
                    <a:pt x="11759" y="2"/>
                    <a:pt x="11698" y="4"/>
                  </a:cubicBezTo>
                  <a:cubicBezTo>
                    <a:pt x="10008" y="65"/>
                    <a:pt x="9259" y="1127"/>
                    <a:pt x="8921" y="1972"/>
                  </a:cubicBezTo>
                  <a:cubicBezTo>
                    <a:pt x="8619" y="1840"/>
                    <a:pt x="8221" y="1719"/>
                    <a:pt x="7750" y="1646"/>
                  </a:cubicBezTo>
                  <a:cubicBezTo>
                    <a:pt x="7540" y="1611"/>
                    <a:pt x="7343" y="1595"/>
                    <a:pt x="7157" y="1595"/>
                  </a:cubicBezTo>
                  <a:cubicBezTo>
                    <a:pt x="5127" y="1595"/>
                    <a:pt x="4478" y="3530"/>
                    <a:pt x="4478" y="3530"/>
                  </a:cubicBezTo>
                  <a:cubicBezTo>
                    <a:pt x="4138" y="3399"/>
                    <a:pt x="3840" y="3347"/>
                    <a:pt x="3580" y="3347"/>
                  </a:cubicBezTo>
                  <a:cubicBezTo>
                    <a:pt x="2468" y="3347"/>
                    <a:pt x="2064" y="4314"/>
                    <a:pt x="2064" y="4314"/>
                  </a:cubicBezTo>
                  <a:cubicBezTo>
                    <a:pt x="2050" y="4314"/>
                    <a:pt x="2036" y="4314"/>
                    <a:pt x="2023" y="4314"/>
                  </a:cubicBezTo>
                  <a:cubicBezTo>
                    <a:pt x="895" y="4314"/>
                    <a:pt x="0" y="5779"/>
                    <a:pt x="72" y="7127"/>
                  </a:cubicBezTo>
                  <a:lnTo>
                    <a:pt x="22153" y="7127"/>
                  </a:lnTo>
                  <a:cubicBezTo>
                    <a:pt x="22129" y="6705"/>
                    <a:pt x="22020" y="6294"/>
                    <a:pt x="21779" y="5944"/>
                  </a:cubicBezTo>
                  <a:cubicBezTo>
                    <a:pt x="21123" y="4957"/>
                    <a:pt x="20061" y="4794"/>
                    <a:pt x="19432" y="4794"/>
                  </a:cubicBezTo>
                  <a:cubicBezTo>
                    <a:pt x="19122" y="4794"/>
                    <a:pt x="18917" y="4834"/>
                    <a:pt x="18917" y="4834"/>
                  </a:cubicBezTo>
                  <a:cubicBezTo>
                    <a:pt x="18917" y="4834"/>
                    <a:pt x="19292" y="3493"/>
                    <a:pt x="17988" y="2165"/>
                  </a:cubicBezTo>
                  <a:cubicBezTo>
                    <a:pt x="17464" y="1632"/>
                    <a:pt x="16859" y="1472"/>
                    <a:pt x="16319" y="1472"/>
                  </a:cubicBezTo>
                  <a:cubicBezTo>
                    <a:pt x="15502" y="1472"/>
                    <a:pt x="14837" y="1840"/>
                    <a:pt x="14837" y="1840"/>
                  </a:cubicBezTo>
                  <a:cubicBezTo>
                    <a:pt x="14837" y="1840"/>
                    <a:pt x="14251" y="1"/>
                    <a:pt x="11879"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2417" y="4967080"/>
              <a:ext cx="547103" cy="176376"/>
            </a:xfrm>
            <a:custGeom>
              <a:avLst/>
              <a:gdLst/>
              <a:ahLst/>
              <a:cxnLst/>
              <a:rect l="l" t="t" r="r" b="b"/>
              <a:pathLst>
                <a:path w="10866" h="3503" extrusionOk="0">
                  <a:moveTo>
                    <a:pt x="5804" y="0"/>
                  </a:moveTo>
                  <a:cubicBezTo>
                    <a:pt x="5781" y="0"/>
                    <a:pt x="5758" y="0"/>
                    <a:pt x="5735" y="1"/>
                  </a:cubicBezTo>
                  <a:cubicBezTo>
                    <a:pt x="4914" y="37"/>
                    <a:pt x="4539" y="569"/>
                    <a:pt x="4370" y="979"/>
                  </a:cubicBezTo>
                  <a:cubicBezTo>
                    <a:pt x="4225" y="907"/>
                    <a:pt x="4032" y="846"/>
                    <a:pt x="3803" y="810"/>
                  </a:cubicBezTo>
                  <a:cubicBezTo>
                    <a:pt x="3701" y="793"/>
                    <a:pt x="3605" y="785"/>
                    <a:pt x="3514" y="785"/>
                  </a:cubicBezTo>
                  <a:cubicBezTo>
                    <a:pt x="2512" y="785"/>
                    <a:pt x="2197" y="1740"/>
                    <a:pt x="2197" y="1740"/>
                  </a:cubicBezTo>
                  <a:cubicBezTo>
                    <a:pt x="2031" y="1676"/>
                    <a:pt x="1885" y="1650"/>
                    <a:pt x="1757" y="1650"/>
                  </a:cubicBezTo>
                  <a:cubicBezTo>
                    <a:pt x="1213" y="1650"/>
                    <a:pt x="1014" y="2126"/>
                    <a:pt x="1014" y="2126"/>
                  </a:cubicBezTo>
                  <a:cubicBezTo>
                    <a:pt x="1005" y="2126"/>
                    <a:pt x="996" y="2125"/>
                    <a:pt x="987" y="2125"/>
                  </a:cubicBezTo>
                  <a:cubicBezTo>
                    <a:pt x="433" y="2125"/>
                    <a:pt x="0" y="2849"/>
                    <a:pt x="24" y="3502"/>
                  </a:cubicBezTo>
                  <a:lnTo>
                    <a:pt x="10865" y="3502"/>
                  </a:lnTo>
                  <a:cubicBezTo>
                    <a:pt x="10853" y="3297"/>
                    <a:pt x="10793" y="3092"/>
                    <a:pt x="10684" y="2923"/>
                  </a:cubicBezTo>
                  <a:cubicBezTo>
                    <a:pt x="10362" y="2440"/>
                    <a:pt x="9847" y="2359"/>
                    <a:pt x="9540" y="2359"/>
                  </a:cubicBezTo>
                  <a:cubicBezTo>
                    <a:pt x="9386" y="2359"/>
                    <a:pt x="9284" y="2379"/>
                    <a:pt x="9284" y="2379"/>
                  </a:cubicBezTo>
                  <a:cubicBezTo>
                    <a:pt x="9284" y="2379"/>
                    <a:pt x="9465" y="1728"/>
                    <a:pt x="8825" y="1064"/>
                  </a:cubicBezTo>
                  <a:cubicBezTo>
                    <a:pt x="8566" y="805"/>
                    <a:pt x="8269" y="727"/>
                    <a:pt x="8005" y="727"/>
                  </a:cubicBezTo>
                  <a:cubicBezTo>
                    <a:pt x="7605" y="727"/>
                    <a:pt x="7280" y="907"/>
                    <a:pt x="7280" y="907"/>
                  </a:cubicBezTo>
                  <a:cubicBezTo>
                    <a:pt x="7280" y="907"/>
                    <a:pt x="6989" y="0"/>
                    <a:pt x="5804" y="0"/>
                  </a:cubicBezTo>
                  <a:close/>
                </a:path>
              </a:pathLst>
            </a:custGeom>
            <a:solidFill>
              <a:srgbClr val="B7B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1"/>
          <p:cNvGrpSpPr/>
          <p:nvPr/>
        </p:nvGrpSpPr>
        <p:grpSpPr>
          <a:xfrm>
            <a:off x="7979800" y="713550"/>
            <a:ext cx="873487" cy="1529488"/>
            <a:chOff x="7979800" y="713550"/>
            <a:chExt cx="873487" cy="1529488"/>
          </a:xfrm>
        </p:grpSpPr>
        <p:sp>
          <p:nvSpPr>
            <p:cNvPr id="741" name="Google Shape;741;p31"/>
            <p:cNvSpPr/>
            <p:nvPr/>
          </p:nvSpPr>
          <p:spPr>
            <a:xfrm>
              <a:off x="7979800" y="713550"/>
              <a:ext cx="873487" cy="1080798"/>
            </a:xfrm>
            <a:custGeom>
              <a:avLst/>
              <a:gdLst/>
              <a:ahLst/>
              <a:cxnLst/>
              <a:rect l="l" t="t" r="r" b="b"/>
              <a:pathLst>
                <a:path w="26296" h="32537" extrusionOk="0">
                  <a:moveTo>
                    <a:pt x="13148" y="0"/>
                  </a:moveTo>
                  <a:cubicBezTo>
                    <a:pt x="5892" y="0"/>
                    <a:pt x="1" y="5663"/>
                    <a:pt x="1" y="14645"/>
                  </a:cubicBezTo>
                  <a:cubicBezTo>
                    <a:pt x="1" y="23627"/>
                    <a:pt x="8271" y="32536"/>
                    <a:pt x="13148" y="32536"/>
                  </a:cubicBezTo>
                  <a:cubicBezTo>
                    <a:pt x="18037" y="32536"/>
                    <a:pt x="26295" y="23627"/>
                    <a:pt x="26295" y="14645"/>
                  </a:cubicBezTo>
                  <a:cubicBezTo>
                    <a:pt x="26295" y="5663"/>
                    <a:pt x="20416" y="0"/>
                    <a:pt x="13148"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8508736" y="1314661"/>
              <a:ext cx="331677" cy="454781"/>
            </a:xfrm>
            <a:custGeom>
              <a:avLst/>
              <a:gdLst/>
              <a:ahLst/>
              <a:cxnLst/>
              <a:rect l="l" t="t" r="r" b="b"/>
              <a:pathLst>
                <a:path w="9985" h="13691" extrusionOk="0">
                  <a:moveTo>
                    <a:pt x="1" y="0"/>
                  </a:moveTo>
                  <a:lnTo>
                    <a:pt x="1" y="13691"/>
                  </a:lnTo>
                  <a:cubicBezTo>
                    <a:pt x="472" y="13449"/>
                    <a:pt x="967" y="13160"/>
                    <a:pt x="1449" y="12822"/>
                  </a:cubicBezTo>
                  <a:lnTo>
                    <a:pt x="1449" y="3586"/>
                  </a:lnTo>
                  <a:lnTo>
                    <a:pt x="7087" y="6834"/>
                  </a:lnTo>
                  <a:cubicBezTo>
                    <a:pt x="7534" y="6133"/>
                    <a:pt x="7957" y="5397"/>
                    <a:pt x="8331" y="4636"/>
                  </a:cubicBezTo>
                  <a:lnTo>
                    <a:pt x="1969" y="966"/>
                  </a:lnTo>
                  <a:lnTo>
                    <a:pt x="4697" y="966"/>
                  </a:lnTo>
                  <a:lnTo>
                    <a:pt x="8898" y="3393"/>
                  </a:lnTo>
                  <a:cubicBezTo>
                    <a:pt x="9031" y="3091"/>
                    <a:pt x="9152" y="2789"/>
                    <a:pt x="9261" y="2475"/>
                  </a:cubicBezTo>
                  <a:lnTo>
                    <a:pt x="6641" y="966"/>
                  </a:lnTo>
                  <a:lnTo>
                    <a:pt x="9743" y="966"/>
                  </a:lnTo>
                  <a:cubicBezTo>
                    <a:pt x="9840" y="652"/>
                    <a:pt x="9912" y="326"/>
                    <a:pt x="99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8508736" y="723183"/>
              <a:ext cx="344532" cy="470028"/>
            </a:xfrm>
            <a:custGeom>
              <a:avLst/>
              <a:gdLst/>
              <a:ahLst/>
              <a:cxnLst/>
              <a:rect l="l" t="t" r="r" b="b"/>
              <a:pathLst>
                <a:path w="10372" h="14150" extrusionOk="0">
                  <a:moveTo>
                    <a:pt x="1" y="0"/>
                  </a:moveTo>
                  <a:lnTo>
                    <a:pt x="1" y="14149"/>
                  </a:lnTo>
                  <a:lnTo>
                    <a:pt x="10371" y="14149"/>
                  </a:lnTo>
                  <a:cubicBezTo>
                    <a:pt x="10371" y="13823"/>
                    <a:pt x="10359" y="13497"/>
                    <a:pt x="10335" y="13184"/>
                  </a:cubicBezTo>
                  <a:lnTo>
                    <a:pt x="7027" y="13184"/>
                  </a:lnTo>
                  <a:lnTo>
                    <a:pt x="10142" y="11385"/>
                  </a:lnTo>
                  <a:cubicBezTo>
                    <a:pt x="9997" y="10479"/>
                    <a:pt x="9792" y="9622"/>
                    <a:pt x="9526" y="8825"/>
                  </a:cubicBezTo>
                  <a:lnTo>
                    <a:pt x="1981" y="13184"/>
                  </a:lnTo>
                  <a:lnTo>
                    <a:pt x="1449" y="13184"/>
                  </a:lnTo>
                  <a:lnTo>
                    <a:pt x="1449" y="11916"/>
                  </a:lnTo>
                  <a:lnTo>
                    <a:pt x="9043" y="7534"/>
                  </a:lnTo>
                  <a:cubicBezTo>
                    <a:pt x="8910" y="7232"/>
                    <a:pt x="8766" y="6942"/>
                    <a:pt x="8621" y="6652"/>
                  </a:cubicBezTo>
                  <a:lnTo>
                    <a:pt x="1449" y="10793"/>
                  </a:lnTo>
                  <a:lnTo>
                    <a:pt x="1449" y="399"/>
                  </a:lnTo>
                  <a:cubicBezTo>
                    <a:pt x="979" y="242"/>
                    <a:pt x="496" y="109"/>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7992655" y="1314661"/>
              <a:ext cx="332075" cy="454781"/>
            </a:xfrm>
            <a:custGeom>
              <a:avLst/>
              <a:gdLst/>
              <a:ahLst/>
              <a:cxnLst/>
              <a:rect l="l" t="t" r="r" b="b"/>
              <a:pathLst>
                <a:path w="9997" h="13691" extrusionOk="0">
                  <a:moveTo>
                    <a:pt x="0" y="0"/>
                  </a:moveTo>
                  <a:cubicBezTo>
                    <a:pt x="73" y="326"/>
                    <a:pt x="157" y="652"/>
                    <a:pt x="242" y="966"/>
                  </a:cubicBezTo>
                  <a:lnTo>
                    <a:pt x="2777" y="966"/>
                  </a:lnTo>
                  <a:lnTo>
                    <a:pt x="628" y="2198"/>
                  </a:lnTo>
                  <a:cubicBezTo>
                    <a:pt x="918" y="3007"/>
                    <a:pt x="1244" y="3791"/>
                    <a:pt x="1618" y="4552"/>
                  </a:cubicBezTo>
                  <a:lnTo>
                    <a:pt x="7823" y="966"/>
                  </a:lnTo>
                  <a:lnTo>
                    <a:pt x="8536" y="966"/>
                  </a:lnTo>
                  <a:lnTo>
                    <a:pt x="8536" y="2125"/>
                  </a:lnTo>
                  <a:lnTo>
                    <a:pt x="2258" y="5747"/>
                  </a:lnTo>
                  <a:cubicBezTo>
                    <a:pt x="2415" y="6037"/>
                    <a:pt x="2584" y="6314"/>
                    <a:pt x="2753" y="6580"/>
                  </a:cubicBezTo>
                  <a:lnTo>
                    <a:pt x="8536" y="3248"/>
                  </a:lnTo>
                  <a:lnTo>
                    <a:pt x="8536" y="12822"/>
                  </a:lnTo>
                  <a:cubicBezTo>
                    <a:pt x="9030" y="13160"/>
                    <a:pt x="9513" y="13449"/>
                    <a:pt x="9996" y="13691"/>
                  </a:cubicBezTo>
                  <a:lnTo>
                    <a:pt x="9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7980199" y="723183"/>
              <a:ext cx="344532" cy="470028"/>
            </a:xfrm>
            <a:custGeom>
              <a:avLst/>
              <a:gdLst/>
              <a:ahLst/>
              <a:cxnLst/>
              <a:rect l="l" t="t" r="r" b="b"/>
              <a:pathLst>
                <a:path w="10372" h="14150" extrusionOk="0">
                  <a:moveTo>
                    <a:pt x="10371" y="0"/>
                  </a:moveTo>
                  <a:cubicBezTo>
                    <a:pt x="9876" y="109"/>
                    <a:pt x="9393" y="242"/>
                    <a:pt x="8911" y="399"/>
                  </a:cubicBezTo>
                  <a:lnTo>
                    <a:pt x="8911" y="10672"/>
                  </a:lnTo>
                  <a:lnTo>
                    <a:pt x="1800" y="6568"/>
                  </a:lnTo>
                  <a:cubicBezTo>
                    <a:pt x="1413" y="7292"/>
                    <a:pt x="1075" y="8077"/>
                    <a:pt x="810" y="8910"/>
                  </a:cubicBezTo>
                  <a:lnTo>
                    <a:pt x="8198" y="13184"/>
                  </a:lnTo>
                  <a:lnTo>
                    <a:pt x="5482" y="13184"/>
                  </a:lnTo>
                  <a:lnTo>
                    <a:pt x="435" y="10274"/>
                  </a:lnTo>
                  <a:cubicBezTo>
                    <a:pt x="363" y="10600"/>
                    <a:pt x="303" y="10938"/>
                    <a:pt x="242" y="11276"/>
                  </a:cubicBezTo>
                  <a:lnTo>
                    <a:pt x="3538" y="13184"/>
                  </a:lnTo>
                  <a:lnTo>
                    <a:pt x="37" y="13184"/>
                  </a:lnTo>
                  <a:cubicBezTo>
                    <a:pt x="13" y="13497"/>
                    <a:pt x="1" y="13823"/>
                    <a:pt x="1" y="14149"/>
                  </a:cubicBezTo>
                  <a:lnTo>
                    <a:pt x="10371" y="14149"/>
                  </a:lnTo>
                  <a:lnTo>
                    <a:pt x="1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8556867" y="973399"/>
              <a:ext cx="268331" cy="187712"/>
            </a:xfrm>
            <a:custGeom>
              <a:avLst/>
              <a:gdLst/>
              <a:ahLst/>
              <a:cxnLst/>
              <a:rect l="l" t="t" r="r" b="b"/>
              <a:pathLst>
                <a:path w="8078" h="5651" extrusionOk="0">
                  <a:moveTo>
                    <a:pt x="7594" y="1"/>
                  </a:moveTo>
                  <a:lnTo>
                    <a:pt x="0" y="4383"/>
                  </a:lnTo>
                  <a:lnTo>
                    <a:pt x="0" y="5651"/>
                  </a:lnTo>
                  <a:lnTo>
                    <a:pt x="532" y="5651"/>
                  </a:lnTo>
                  <a:lnTo>
                    <a:pt x="8077" y="1280"/>
                  </a:lnTo>
                  <a:cubicBezTo>
                    <a:pt x="7932" y="846"/>
                    <a:pt x="7775" y="411"/>
                    <a:pt x="7594"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8574106" y="1346748"/>
              <a:ext cx="230230" cy="121941"/>
            </a:xfrm>
            <a:custGeom>
              <a:avLst/>
              <a:gdLst/>
              <a:ahLst/>
              <a:cxnLst/>
              <a:rect l="l" t="t" r="r" b="b"/>
              <a:pathLst>
                <a:path w="6931" h="3671" extrusionOk="0">
                  <a:moveTo>
                    <a:pt x="1" y="0"/>
                  </a:moveTo>
                  <a:lnTo>
                    <a:pt x="6363" y="3670"/>
                  </a:lnTo>
                  <a:cubicBezTo>
                    <a:pt x="6568" y="3260"/>
                    <a:pt x="6749" y="2849"/>
                    <a:pt x="6930" y="2427"/>
                  </a:cubicBezTo>
                  <a:lnTo>
                    <a:pt x="2729"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7994648" y="1019105"/>
              <a:ext cx="257901" cy="142005"/>
            </a:xfrm>
            <a:custGeom>
              <a:avLst/>
              <a:gdLst/>
              <a:ahLst/>
              <a:cxnLst/>
              <a:rect l="l" t="t" r="r" b="b"/>
              <a:pathLst>
                <a:path w="7764" h="4275" extrusionOk="0">
                  <a:moveTo>
                    <a:pt x="375" y="1"/>
                  </a:moveTo>
                  <a:cubicBezTo>
                    <a:pt x="230" y="448"/>
                    <a:pt x="109" y="894"/>
                    <a:pt x="0" y="1365"/>
                  </a:cubicBezTo>
                  <a:lnTo>
                    <a:pt x="5047" y="4275"/>
                  </a:lnTo>
                  <a:lnTo>
                    <a:pt x="7763" y="4275"/>
                  </a:lnTo>
                  <a:lnTo>
                    <a:pt x="375"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8046366" y="1346748"/>
              <a:ext cx="229832" cy="158846"/>
            </a:xfrm>
            <a:custGeom>
              <a:avLst/>
              <a:gdLst/>
              <a:ahLst/>
              <a:cxnLst/>
              <a:rect l="l" t="t" r="r" b="b"/>
              <a:pathLst>
                <a:path w="6919" h="4782" extrusionOk="0">
                  <a:moveTo>
                    <a:pt x="6206" y="0"/>
                  </a:moveTo>
                  <a:lnTo>
                    <a:pt x="1" y="3586"/>
                  </a:lnTo>
                  <a:cubicBezTo>
                    <a:pt x="206" y="3996"/>
                    <a:pt x="411" y="4395"/>
                    <a:pt x="641" y="4781"/>
                  </a:cubicBezTo>
                  <a:lnTo>
                    <a:pt x="6919" y="1159"/>
                  </a:lnTo>
                  <a:lnTo>
                    <a:pt x="6919"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7979800" y="713550"/>
              <a:ext cx="873487" cy="1080798"/>
            </a:xfrm>
            <a:custGeom>
              <a:avLst/>
              <a:gdLst/>
              <a:ahLst/>
              <a:cxnLst/>
              <a:rect l="l" t="t" r="r" b="b"/>
              <a:pathLst>
                <a:path w="26296" h="32537" extrusionOk="0">
                  <a:moveTo>
                    <a:pt x="13148" y="0"/>
                  </a:moveTo>
                  <a:cubicBezTo>
                    <a:pt x="12206" y="0"/>
                    <a:pt x="11277" y="97"/>
                    <a:pt x="10383" y="290"/>
                  </a:cubicBezTo>
                  <a:lnTo>
                    <a:pt x="10383" y="14439"/>
                  </a:lnTo>
                  <a:lnTo>
                    <a:pt x="13" y="14439"/>
                  </a:lnTo>
                  <a:cubicBezTo>
                    <a:pt x="13" y="14500"/>
                    <a:pt x="1" y="14572"/>
                    <a:pt x="1" y="14645"/>
                  </a:cubicBezTo>
                  <a:cubicBezTo>
                    <a:pt x="1" y="15804"/>
                    <a:pt x="146" y="16963"/>
                    <a:pt x="387" y="18097"/>
                  </a:cubicBezTo>
                  <a:lnTo>
                    <a:pt x="10383" y="18097"/>
                  </a:lnTo>
                  <a:lnTo>
                    <a:pt x="10383" y="31788"/>
                  </a:lnTo>
                  <a:cubicBezTo>
                    <a:pt x="11373" y="32271"/>
                    <a:pt x="12315" y="32536"/>
                    <a:pt x="13148" y="32536"/>
                  </a:cubicBezTo>
                  <a:cubicBezTo>
                    <a:pt x="13993" y="32536"/>
                    <a:pt x="14935" y="32271"/>
                    <a:pt x="15925" y="31788"/>
                  </a:cubicBezTo>
                  <a:lnTo>
                    <a:pt x="15925" y="18097"/>
                  </a:lnTo>
                  <a:lnTo>
                    <a:pt x="25909" y="18097"/>
                  </a:lnTo>
                  <a:cubicBezTo>
                    <a:pt x="26162" y="16963"/>
                    <a:pt x="26295" y="15804"/>
                    <a:pt x="26295" y="14645"/>
                  </a:cubicBezTo>
                  <a:cubicBezTo>
                    <a:pt x="26295" y="14572"/>
                    <a:pt x="26295" y="14500"/>
                    <a:pt x="26295" y="14439"/>
                  </a:cubicBezTo>
                  <a:lnTo>
                    <a:pt x="15925" y="14439"/>
                  </a:lnTo>
                  <a:lnTo>
                    <a:pt x="15925" y="290"/>
                  </a:lnTo>
                  <a:cubicBezTo>
                    <a:pt x="15031" y="97"/>
                    <a:pt x="14102" y="0"/>
                    <a:pt x="1314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8284593" y="1761384"/>
              <a:ext cx="261488" cy="481654"/>
            </a:xfrm>
            <a:custGeom>
              <a:avLst/>
              <a:gdLst/>
              <a:ahLst/>
              <a:cxnLst/>
              <a:rect l="l" t="t" r="r" b="b"/>
              <a:pathLst>
                <a:path w="7872" h="14500" extrusionOk="0">
                  <a:moveTo>
                    <a:pt x="5916" y="3586"/>
                  </a:moveTo>
                  <a:lnTo>
                    <a:pt x="5916" y="8681"/>
                  </a:lnTo>
                  <a:lnTo>
                    <a:pt x="2077" y="8681"/>
                  </a:lnTo>
                  <a:lnTo>
                    <a:pt x="2077" y="3586"/>
                  </a:lnTo>
                  <a:cubicBezTo>
                    <a:pt x="2475" y="3864"/>
                    <a:pt x="2946" y="4021"/>
                    <a:pt x="3465" y="4021"/>
                  </a:cubicBezTo>
                  <a:lnTo>
                    <a:pt x="4515" y="4021"/>
                  </a:lnTo>
                  <a:cubicBezTo>
                    <a:pt x="5034" y="4021"/>
                    <a:pt x="5517" y="3864"/>
                    <a:pt x="5916" y="3586"/>
                  </a:cubicBezTo>
                  <a:close/>
                  <a:moveTo>
                    <a:pt x="495" y="0"/>
                  </a:moveTo>
                  <a:cubicBezTo>
                    <a:pt x="338" y="0"/>
                    <a:pt x="205" y="133"/>
                    <a:pt x="205" y="290"/>
                  </a:cubicBezTo>
                  <a:cubicBezTo>
                    <a:pt x="205" y="447"/>
                    <a:pt x="338" y="580"/>
                    <a:pt x="495" y="580"/>
                  </a:cubicBezTo>
                  <a:lnTo>
                    <a:pt x="1087" y="580"/>
                  </a:lnTo>
                  <a:cubicBezTo>
                    <a:pt x="1062" y="713"/>
                    <a:pt x="1050" y="845"/>
                    <a:pt x="1050" y="990"/>
                  </a:cubicBezTo>
                  <a:lnTo>
                    <a:pt x="1050" y="1606"/>
                  </a:lnTo>
                  <a:cubicBezTo>
                    <a:pt x="1050" y="2161"/>
                    <a:pt x="1244" y="2668"/>
                    <a:pt x="1557" y="3079"/>
                  </a:cubicBezTo>
                  <a:lnTo>
                    <a:pt x="1557" y="8681"/>
                  </a:lnTo>
                  <a:lnTo>
                    <a:pt x="0" y="8681"/>
                  </a:lnTo>
                  <a:lnTo>
                    <a:pt x="0" y="9369"/>
                  </a:lnTo>
                  <a:lnTo>
                    <a:pt x="555" y="9369"/>
                  </a:lnTo>
                  <a:lnTo>
                    <a:pt x="555" y="13799"/>
                  </a:lnTo>
                  <a:lnTo>
                    <a:pt x="0" y="13799"/>
                  </a:lnTo>
                  <a:lnTo>
                    <a:pt x="0" y="14500"/>
                  </a:lnTo>
                  <a:lnTo>
                    <a:pt x="7871" y="14500"/>
                  </a:lnTo>
                  <a:lnTo>
                    <a:pt x="7871" y="13799"/>
                  </a:lnTo>
                  <a:lnTo>
                    <a:pt x="7316" y="13799"/>
                  </a:lnTo>
                  <a:lnTo>
                    <a:pt x="7316" y="9369"/>
                  </a:lnTo>
                  <a:lnTo>
                    <a:pt x="7871" y="9369"/>
                  </a:lnTo>
                  <a:lnTo>
                    <a:pt x="7871" y="8681"/>
                  </a:lnTo>
                  <a:lnTo>
                    <a:pt x="6435" y="8681"/>
                  </a:lnTo>
                  <a:lnTo>
                    <a:pt x="6435" y="3079"/>
                  </a:lnTo>
                  <a:cubicBezTo>
                    <a:pt x="6749" y="2668"/>
                    <a:pt x="6942" y="2161"/>
                    <a:pt x="6942" y="1606"/>
                  </a:cubicBezTo>
                  <a:lnTo>
                    <a:pt x="6942" y="990"/>
                  </a:lnTo>
                  <a:cubicBezTo>
                    <a:pt x="6942" y="845"/>
                    <a:pt x="6930" y="713"/>
                    <a:pt x="6906" y="580"/>
                  </a:cubicBezTo>
                  <a:lnTo>
                    <a:pt x="7497" y="580"/>
                  </a:lnTo>
                  <a:cubicBezTo>
                    <a:pt x="7654" y="580"/>
                    <a:pt x="7787" y="447"/>
                    <a:pt x="7787" y="290"/>
                  </a:cubicBezTo>
                  <a:cubicBezTo>
                    <a:pt x="7787" y="133"/>
                    <a:pt x="7654" y="0"/>
                    <a:pt x="7497"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5"/>
        <p:cNvGrpSpPr/>
        <p:nvPr/>
      </p:nvGrpSpPr>
      <p:grpSpPr>
        <a:xfrm>
          <a:off x="0" y="0"/>
          <a:ext cx="0" cy="0"/>
          <a:chOff x="0" y="0"/>
          <a:chExt cx="0" cy="0"/>
        </a:xfrm>
      </p:grpSpPr>
      <p:sp>
        <p:nvSpPr>
          <p:cNvPr id="756" name="Google Shape;756;p32"/>
          <p:cNvSpPr txBox="1">
            <a:spLocks noGrp="1"/>
          </p:cNvSpPr>
          <p:nvPr>
            <p:ph type="title"/>
          </p:nvPr>
        </p:nvSpPr>
        <p:spPr>
          <a:xfrm>
            <a:off x="2392800" y="2467325"/>
            <a:ext cx="435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Etika</a:t>
            </a:r>
            <a:endParaRPr dirty="0"/>
          </a:p>
        </p:txBody>
      </p:sp>
      <p:sp>
        <p:nvSpPr>
          <p:cNvPr id="757" name="Google Shape;757;p32"/>
          <p:cNvSpPr txBox="1">
            <a:spLocks noGrp="1"/>
          </p:cNvSpPr>
          <p:nvPr>
            <p:ph type="subTitle" idx="1"/>
          </p:nvPr>
        </p:nvSpPr>
        <p:spPr>
          <a:xfrm>
            <a:off x="-443756" y="2895640"/>
            <a:ext cx="9587756" cy="1547927"/>
          </a:xfrm>
          <a:prstGeom prst="rect">
            <a:avLst/>
          </a:prstGeom>
        </p:spPr>
        <p:txBody>
          <a:bodyPr spcFirstLastPara="1" wrap="square" lIns="91425" tIns="91425" rIns="91425" bIns="91425" anchor="ctr" anchorCtr="0">
            <a:noAutofit/>
          </a:bodyPr>
          <a:lstStyle/>
          <a:p>
            <a:pPr marL="900430">
              <a:lnSpc>
                <a:spcPct val="150000"/>
              </a:lnSpc>
              <a:spcAft>
                <a:spcPts val="800"/>
              </a:spcAft>
            </a:pPr>
            <a:r>
              <a:rPr lang="id-ID" sz="15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Etika adalah suatu ajaran yang berbicara tentang baik dan buruknya yang menjadi ukuran baik buruknya atau dengan istilah lain ajaran tenatang kebaikan dan keburukan, yang menyangkut peri kehidupan manusia dalam hubungannya dengan Tuhan, sesama manusia, dan alam</a:t>
            </a:r>
            <a:r>
              <a:rPr lang="id-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58" name="Google Shape;758;p32"/>
          <p:cNvGrpSpPr/>
          <p:nvPr/>
        </p:nvGrpSpPr>
        <p:grpSpPr>
          <a:xfrm>
            <a:off x="1098708" y="4287711"/>
            <a:ext cx="1865349" cy="855779"/>
            <a:chOff x="2475997" y="4254343"/>
            <a:chExt cx="775613" cy="350055"/>
          </a:xfrm>
        </p:grpSpPr>
        <p:sp>
          <p:nvSpPr>
            <p:cNvPr id="759" name="Google Shape;759;p32"/>
            <p:cNvSpPr/>
            <p:nvPr/>
          </p:nvSpPr>
          <p:spPr>
            <a:xfrm>
              <a:off x="2515811" y="4254343"/>
              <a:ext cx="656136" cy="156626"/>
            </a:xfrm>
            <a:custGeom>
              <a:avLst/>
              <a:gdLst/>
              <a:ahLst/>
              <a:cxnLst/>
              <a:rect l="l" t="t" r="r" b="b"/>
              <a:pathLst>
                <a:path w="20682" h="4937" extrusionOk="0">
                  <a:moveTo>
                    <a:pt x="5915" y="1224"/>
                  </a:moveTo>
                  <a:cubicBezTo>
                    <a:pt x="6392" y="1224"/>
                    <a:pt x="6753" y="1298"/>
                    <a:pt x="6822" y="1387"/>
                  </a:cubicBezTo>
                  <a:cubicBezTo>
                    <a:pt x="6979" y="1592"/>
                    <a:pt x="7087" y="3729"/>
                    <a:pt x="6918" y="3874"/>
                  </a:cubicBezTo>
                  <a:cubicBezTo>
                    <a:pt x="6840" y="3953"/>
                    <a:pt x="5883" y="3992"/>
                    <a:pt x="4931" y="3992"/>
                  </a:cubicBezTo>
                  <a:cubicBezTo>
                    <a:pt x="3979" y="3992"/>
                    <a:pt x="3031" y="3953"/>
                    <a:pt x="2971" y="3874"/>
                  </a:cubicBezTo>
                  <a:cubicBezTo>
                    <a:pt x="2850" y="3729"/>
                    <a:pt x="2765" y="2365"/>
                    <a:pt x="3876" y="1713"/>
                  </a:cubicBezTo>
                  <a:cubicBezTo>
                    <a:pt x="4495" y="1346"/>
                    <a:pt x="5301" y="1224"/>
                    <a:pt x="5915" y="1224"/>
                  </a:cubicBezTo>
                  <a:close/>
                  <a:moveTo>
                    <a:pt x="8970" y="1095"/>
                  </a:moveTo>
                  <a:cubicBezTo>
                    <a:pt x="9775" y="1095"/>
                    <a:pt x="10834" y="1223"/>
                    <a:pt x="11651" y="1605"/>
                  </a:cubicBezTo>
                  <a:cubicBezTo>
                    <a:pt x="13100" y="2293"/>
                    <a:pt x="12991" y="3717"/>
                    <a:pt x="12834" y="3874"/>
                  </a:cubicBezTo>
                  <a:cubicBezTo>
                    <a:pt x="12756" y="3953"/>
                    <a:pt x="11512" y="3992"/>
                    <a:pt x="10262" y="3992"/>
                  </a:cubicBezTo>
                  <a:cubicBezTo>
                    <a:pt x="9013" y="3992"/>
                    <a:pt x="7757" y="3953"/>
                    <a:pt x="7655" y="3874"/>
                  </a:cubicBezTo>
                  <a:cubicBezTo>
                    <a:pt x="7437" y="3717"/>
                    <a:pt x="7570" y="1472"/>
                    <a:pt x="7788" y="1267"/>
                  </a:cubicBezTo>
                  <a:cubicBezTo>
                    <a:pt x="7877" y="1172"/>
                    <a:pt x="8347" y="1095"/>
                    <a:pt x="8970" y="1095"/>
                  </a:cubicBezTo>
                  <a:close/>
                  <a:moveTo>
                    <a:pt x="8934" y="4526"/>
                  </a:moveTo>
                  <a:lnTo>
                    <a:pt x="8934" y="4671"/>
                  </a:lnTo>
                  <a:lnTo>
                    <a:pt x="7872" y="4671"/>
                  </a:lnTo>
                  <a:lnTo>
                    <a:pt x="7872" y="4526"/>
                  </a:lnTo>
                  <a:close/>
                  <a:moveTo>
                    <a:pt x="10347" y="4526"/>
                  </a:moveTo>
                  <a:lnTo>
                    <a:pt x="10347" y="4671"/>
                  </a:lnTo>
                  <a:lnTo>
                    <a:pt x="9297" y="4671"/>
                  </a:lnTo>
                  <a:lnTo>
                    <a:pt x="9297" y="4526"/>
                  </a:lnTo>
                  <a:close/>
                  <a:moveTo>
                    <a:pt x="8576" y="1"/>
                  </a:moveTo>
                  <a:cubicBezTo>
                    <a:pt x="7748" y="1"/>
                    <a:pt x="6802" y="61"/>
                    <a:pt x="5747" y="216"/>
                  </a:cubicBezTo>
                  <a:cubicBezTo>
                    <a:pt x="2874" y="627"/>
                    <a:pt x="918" y="2993"/>
                    <a:pt x="1" y="4381"/>
                  </a:cubicBezTo>
                  <a:lnTo>
                    <a:pt x="7341" y="4381"/>
                  </a:lnTo>
                  <a:lnTo>
                    <a:pt x="7341" y="4937"/>
                  </a:lnTo>
                  <a:lnTo>
                    <a:pt x="20681" y="4937"/>
                  </a:lnTo>
                  <a:cubicBezTo>
                    <a:pt x="20186" y="4562"/>
                    <a:pt x="19317" y="3983"/>
                    <a:pt x="18291" y="3633"/>
                  </a:cubicBezTo>
                  <a:cubicBezTo>
                    <a:pt x="16849" y="3141"/>
                    <a:pt x="14916" y="3113"/>
                    <a:pt x="14489" y="3113"/>
                  </a:cubicBezTo>
                  <a:cubicBezTo>
                    <a:pt x="14433" y="3113"/>
                    <a:pt x="14403" y="3114"/>
                    <a:pt x="14403" y="3114"/>
                  </a:cubicBezTo>
                  <a:cubicBezTo>
                    <a:pt x="14403" y="3114"/>
                    <a:pt x="12991" y="892"/>
                    <a:pt x="12641" y="675"/>
                  </a:cubicBezTo>
                  <a:cubicBezTo>
                    <a:pt x="12390" y="505"/>
                    <a:pt x="10972" y="1"/>
                    <a:pt x="8576"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2475997" y="4394093"/>
              <a:ext cx="775613" cy="156309"/>
            </a:xfrm>
            <a:custGeom>
              <a:avLst/>
              <a:gdLst/>
              <a:ahLst/>
              <a:cxnLst/>
              <a:rect l="l" t="t" r="r" b="b"/>
              <a:pathLst>
                <a:path w="24448" h="4927" extrusionOk="0">
                  <a:moveTo>
                    <a:pt x="1232" y="0"/>
                  </a:moveTo>
                  <a:cubicBezTo>
                    <a:pt x="857" y="580"/>
                    <a:pt x="652" y="978"/>
                    <a:pt x="652" y="978"/>
                  </a:cubicBezTo>
                  <a:cubicBezTo>
                    <a:pt x="652" y="978"/>
                    <a:pt x="602" y="936"/>
                    <a:pt x="535" y="936"/>
                  </a:cubicBezTo>
                  <a:cubicBezTo>
                    <a:pt x="453" y="936"/>
                    <a:pt x="345" y="997"/>
                    <a:pt x="266" y="1268"/>
                  </a:cubicBezTo>
                  <a:cubicBezTo>
                    <a:pt x="133" y="1751"/>
                    <a:pt x="193" y="2041"/>
                    <a:pt x="193" y="2041"/>
                  </a:cubicBezTo>
                  <a:lnTo>
                    <a:pt x="0" y="3007"/>
                  </a:lnTo>
                  <a:lnTo>
                    <a:pt x="797" y="3683"/>
                  </a:lnTo>
                  <a:cubicBezTo>
                    <a:pt x="1101" y="2938"/>
                    <a:pt x="1697" y="1565"/>
                    <a:pt x="3193" y="1565"/>
                  </a:cubicBezTo>
                  <a:cubicBezTo>
                    <a:pt x="3419" y="1565"/>
                    <a:pt x="3666" y="1597"/>
                    <a:pt x="3936" y="1666"/>
                  </a:cubicBezTo>
                  <a:cubicBezTo>
                    <a:pt x="6181" y="2246"/>
                    <a:pt x="5843" y="4093"/>
                    <a:pt x="5880" y="4878"/>
                  </a:cubicBezTo>
                  <a:lnTo>
                    <a:pt x="14705" y="4926"/>
                  </a:lnTo>
                  <a:cubicBezTo>
                    <a:pt x="14681" y="4866"/>
                    <a:pt x="14077" y="1968"/>
                    <a:pt x="16854" y="1606"/>
                  </a:cubicBezTo>
                  <a:cubicBezTo>
                    <a:pt x="16981" y="1593"/>
                    <a:pt x="17104" y="1587"/>
                    <a:pt x="17220" y="1587"/>
                  </a:cubicBezTo>
                  <a:cubicBezTo>
                    <a:pt x="19754" y="1587"/>
                    <a:pt x="19783" y="4459"/>
                    <a:pt x="19679" y="4540"/>
                  </a:cubicBezTo>
                  <a:lnTo>
                    <a:pt x="21719" y="4540"/>
                  </a:lnTo>
                  <a:cubicBezTo>
                    <a:pt x="22244" y="4561"/>
                    <a:pt x="22727" y="4582"/>
                    <a:pt x="23134" y="4582"/>
                  </a:cubicBezTo>
                  <a:cubicBezTo>
                    <a:pt x="23878" y="4582"/>
                    <a:pt x="24368" y="4511"/>
                    <a:pt x="24399" y="4238"/>
                  </a:cubicBezTo>
                  <a:cubicBezTo>
                    <a:pt x="24447" y="3815"/>
                    <a:pt x="24170" y="3815"/>
                    <a:pt x="23928" y="3610"/>
                  </a:cubicBezTo>
                  <a:cubicBezTo>
                    <a:pt x="23880" y="3067"/>
                    <a:pt x="23687" y="2487"/>
                    <a:pt x="23554" y="2270"/>
                  </a:cubicBezTo>
                  <a:cubicBezTo>
                    <a:pt x="23409" y="2041"/>
                    <a:pt x="23144" y="1860"/>
                    <a:pt x="23144" y="1860"/>
                  </a:cubicBezTo>
                  <a:cubicBezTo>
                    <a:pt x="23144" y="1860"/>
                    <a:pt x="23397" y="1522"/>
                    <a:pt x="23144" y="1123"/>
                  </a:cubicBezTo>
                  <a:cubicBezTo>
                    <a:pt x="23015" y="921"/>
                    <a:pt x="22824" y="871"/>
                    <a:pt x="22667" y="871"/>
                  </a:cubicBezTo>
                  <a:cubicBezTo>
                    <a:pt x="22515" y="871"/>
                    <a:pt x="22395" y="918"/>
                    <a:pt x="22395" y="918"/>
                  </a:cubicBezTo>
                  <a:cubicBezTo>
                    <a:pt x="22395" y="918"/>
                    <a:pt x="22238" y="773"/>
                    <a:pt x="21972" y="568"/>
                  </a:cubicBezTo>
                  <a:lnTo>
                    <a:pt x="21972" y="592"/>
                  </a:lnTo>
                  <a:lnTo>
                    <a:pt x="8548" y="592"/>
                  </a:lnTo>
                  <a:lnTo>
                    <a:pt x="8548" y="25"/>
                  </a:lnTo>
                  <a:lnTo>
                    <a:pt x="1232" y="25"/>
                  </a:lnTo>
                  <a:lnTo>
                    <a:pt x="123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2509307" y="4452689"/>
              <a:ext cx="145174" cy="151709"/>
            </a:xfrm>
            <a:custGeom>
              <a:avLst/>
              <a:gdLst/>
              <a:ahLst/>
              <a:cxnLst/>
              <a:rect l="l" t="t" r="r" b="b"/>
              <a:pathLst>
                <a:path w="4576" h="4782" extrusionOk="0">
                  <a:moveTo>
                    <a:pt x="2282" y="1485"/>
                  </a:moveTo>
                  <a:cubicBezTo>
                    <a:pt x="2765" y="1485"/>
                    <a:pt x="3139" y="1896"/>
                    <a:pt x="3139" y="2391"/>
                  </a:cubicBezTo>
                  <a:cubicBezTo>
                    <a:pt x="3139" y="2886"/>
                    <a:pt x="2765" y="3284"/>
                    <a:pt x="2282" y="3284"/>
                  </a:cubicBezTo>
                  <a:cubicBezTo>
                    <a:pt x="1811" y="3284"/>
                    <a:pt x="1425" y="2886"/>
                    <a:pt x="1425" y="2391"/>
                  </a:cubicBezTo>
                  <a:cubicBezTo>
                    <a:pt x="1425" y="1896"/>
                    <a:pt x="1811" y="1485"/>
                    <a:pt x="2282" y="1485"/>
                  </a:cubicBezTo>
                  <a:close/>
                  <a:moveTo>
                    <a:pt x="2282" y="1"/>
                  </a:moveTo>
                  <a:cubicBezTo>
                    <a:pt x="1015" y="1"/>
                    <a:pt x="0" y="1063"/>
                    <a:pt x="0" y="2391"/>
                  </a:cubicBezTo>
                  <a:cubicBezTo>
                    <a:pt x="0" y="3707"/>
                    <a:pt x="1015"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2554483" y="4499801"/>
              <a:ext cx="54440" cy="57105"/>
            </a:xfrm>
            <a:custGeom>
              <a:avLst/>
              <a:gdLst/>
              <a:ahLst/>
              <a:cxnLst/>
              <a:rect l="l" t="t" r="r" b="b"/>
              <a:pathLst>
                <a:path w="1716" h="1800" extrusionOk="0">
                  <a:moveTo>
                    <a:pt x="858" y="0"/>
                  </a:moveTo>
                  <a:cubicBezTo>
                    <a:pt x="387" y="0"/>
                    <a:pt x="1" y="411"/>
                    <a:pt x="1" y="906"/>
                  </a:cubicBezTo>
                  <a:cubicBezTo>
                    <a:pt x="1" y="1401"/>
                    <a:pt x="387" y="1799"/>
                    <a:pt x="858" y="1799"/>
                  </a:cubicBezTo>
                  <a:cubicBezTo>
                    <a:pt x="1341" y="1799"/>
                    <a:pt x="1715" y="1401"/>
                    <a:pt x="1715" y="906"/>
                  </a:cubicBezTo>
                  <a:cubicBezTo>
                    <a:pt x="1715" y="411"/>
                    <a:pt x="1341" y="0"/>
                    <a:pt x="85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2947830" y="4452689"/>
              <a:ext cx="145205" cy="151709"/>
            </a:xfrm>
            <a:custGeom>
              <a:avLst/>
              <a:gdLst/>
              <a:ahLst/>
              <a:cxnLst/>
              <a:rect l="l" t="t" r="r" b="b"/>
              <a:pathLst>
                <a:path w="4577" h="4782" extrusionOk="0">
                  <a:moveTo>
                    <a:pt x="2282" y="1485"/>
                  </a:moveTo>
                  <a:cubicBezTo>
                    <a:pt x="2765" y="1485"/>
                    <a:pt x="3140" y="1896"/>
                    <a:pt x="3140" y="2391"/>
                  </a:cubicBezTo>
                  <a:cubicBezTo>
                    <a:pt x="3140" y="2886"/>
                    <a:pt x="2765" y="3284"/>
                    <a:pt x="2282" y="3284"/>
                  </a:cubicBezTo>
                  <a:cubicBezTo>
                    <a:pt x="1812" y="3284"/>
                    <a:pt x="1425" y="2886"/>
                    <a:pt x="1425" y="2391"/>
                  </a:cubicBezTo>
                  <a:cubicBezTo>
                    <a:pt x="1425" y="1896"/>
                    <a:pt x="1812" y="1485"/>
                    <a:pt x="2282" y="1485"/>
                  </a:cubicBezTo>
                  <a:close/>
                  <a:moveTo>
                    <a:pt x="2282" y="1"/>
                  </a:moveTo>
                  <a:cubicBezTo>
                    <a:pt x="1027" y="1"/>
                    <a:pt x="1" y="1063"/>
                    <a:pt x="1" y="2391"/>
                  </a:cubicBezTo>
                  <a:cubicBezTo>
                    <a:pt x="1" y="3707"/>
                    <a:pt x="1027"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2993037" y="4499801"/>
              <a:ext cx="54408" cy="57105"/>
            </a:xfrm>
            <a:custGeom>
              <a:avLst/>
              <a:gdLst/>
              <a:ahLst/>
              <a:cxnLst/>
              <a:rect l="l" t="t" r="r" b="b"/>
              <a:pathLst>
                <a:path w="1715" h="1800" extrusionOk="0">
                  <a:moveTo>
                    <a:pt x="857" y="0"/>
                  </a:moveTo>
                  <a:cubicBezTo>
                    <a:pt x="387" y="0"/>
                    <a:pt x="0" y="411"/>
                    <a:pt x="0" y="906"/>
                  </a:cubicBezTo>
                  <a:cubicBezTo>
                    <a:pt x="0" y="1401"/>
                    <a:pt x="387" y="1799"/>
                    <a:pt x="857" y="1799"/>
                  </a:cubicBezTo>
                  <a:cubicBezTo>
                    <a:pt x="1340" y="1799"/>
                    <a:pt x="1715" y="1401"/>
                    <a:pt x="1715" y="906"/>
                  </a:cubicBezTo>
                  <a:cubicBezTo>
                    <a:pt x="1715" y="411"/>
                    <a:pt x="1340" y="0"/>
                    <a:pt x="85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2751743" y="4289082"/>
              <a:ext cx="179659" cy="91907"/>
            </a:xfrm>
            <a:custGeom>
              <a:avLst/>
              <a:gdLst/>
              <a:ahLst/>
              <a:cxnLst/>
              <a:rect l="l" t="t" r="r" b="b"/>
              <a:pathLst>
                <a:path w="5663" h="2897" extrusionOk="0">
                  <a:moveTo>
                    <a:pt x="1533" y="0"/>
                  </a:moveTo>
                  <a:cubicBezTo>
                    <a:pt x="910" y="0"/>
                    <a:pt x="440" y="77"/>
                    <a:pt x="351" y="172"/>
                  </a:cubicBezTo>
                  <a:cubicBezTo>
                    <a:pt x="133" y="377"/>
                    <a:pt x="0" y="2622"/>
                    <a:pt x="218" y="2779"/>
                  </a:cubicBezTo>
                  <a:cubicBezTo>
                    <a:pt x="320" y="2858"/>
                    <a:pt x="1576" y="2897"/>
                    <a:pt x="2825" y="2897"/>
                  </a:cubicBezTo>
                  <a:cubicBezTo>
                    <a:pt x="4075" y="2897"/>
                    <a:pt x="5319" y="2858"/>
                    <a:pt x="5397" y="2779"/>
                  </a:cubicBezTo>
                  <a:cubicBezTo>
                    <a:pt x="5554" y="2622"/>
                    <a:pt x="5663" y="1198"/>
                    <a:pt x="4214" y="510"/>
                  </a:cubicBezTo>
                  <a:cubicBezTo>
                    <a:pt x="3397" y="128"/>
                    <a:pt x="2338" y="0"/>
                    <a:pt x="1533"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2603528" y="4293175"/>
              <a:ext cx="137147" cy="87815"/>
            </a:xfrm>
            <a:custGeom>
              <a:avLst/>
              <a:gdLst/>
              <a:ahLst/>
              <a:cxnLst/>
              <a:rect l="l" t="t" r="r" b="b"/>
              <a:pathLst>
                <a:path w="4323" h="2768" extrusionOk="0">
                  <a:moveTo>
                    <a:pt x="3150" y="0"/>
                  </a:moveTo>
                  <a:cubicBezTo>
                    <a:pt x="2536" y="0"/>
                    <a:pt x="1730" y="122"/>
                    <a:pt x="1111" y="489"/>
                  </a:cubicBezTo>
                  <a:cubicBezTo>
                    <a:pt x="0" y="1141"/>
                    <a:pt x="85" y="2505"/>
                    <a:pt x="206" y="2650"/>
                  </a:cubicBezTo>
                  <a:cubicBezTo>
                    <a:pt x="266" y="2729"/>
                    <a:pt x="1214" y="2768"/>
                    <a:pt x="2166" y="2768"/>
                  </a:cubicBezTo>
                  <a:cubicBezTo>
                    <a:pt x="3118" y="2768"/>
                    <a:pt x="4075" y="2729"/>
                    <a:pt x="4153" y="2650"/>
                  </a:cubicBezTo>
                  <a:cubicBezTo>
                    <a:pt x="4322" y="2505"/>
                    <a:pt x="4214" y="368"/>
                    <a:pt x="4057" y="163"/>
                  </a:cubicBezTo>
                  <a:cubicBezTo>
                    <a:pt x="3988" y="74"/>
                    <a:pt x="3627" y="0"/>
                    <a:pt x="315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2515049" y="4393331"/>
              <a:ext cx="658040" cy="19543"/>
            </a:xfrm>
            <a:custGeom>
              <a:avLst/>
              <a:gdLst/>
              <a:ahLst/>
              <a:cxnLst/>
              <a:rect l="l" t="t" r="r" b="b"/>
              <a:pathLst>
                <a:path w="20742" h="616" extrusionOk="0">
                  <a:moveTo>
                    <a:pt x="1" y="0"/>
                  </a:moveTo>
                  <a:lnTo>
                    <a:pt x="1" y="24"/>
                  </a:lnTo>
                  <a:lnTo>
                    <a:pt x="1" y="49"/>
                  </a:lnTo>
                  <a:lnTo>
                    <a:pt x="7317" y="49"/>
                  </a:lnTo>
                  <a:lnTo>
                    <a:pt x="7317" y="616"/>
                  </a:lnTo>
                  <a:lnTo>
                    <a:pt x="20741" y="616"/>
                  </a:lnTo>
                  <a:lnTo>
                    <a:pt x="20741" y="592"/>
                  </a:lnTo>
                  <a:lnTo>
                    <a:pt x="20741" y="556"/>
                  </a:lnTo>
                  <a:lnTo>
                    <a:pt x="7365" y="556"/>
                  </a:lnTo>
                  <a:lnTo>
                    <a:pt x="7365"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2765924" y="4397931"/>
              <a:ext cx="33343" cy="4632"/>
            </a:xfrm>
            <a:custGeom>
              <a:avLst/>
              <a:gdLst/>
              <a:ahLst/>
              <a:cxnLst/>
              <a:rect l="l" t="t" r="r" b="b"/>
              <a:pathLst>
                <a:path w="1051" h="146" extrusionOk="0">
                  <a:moveTo>
                    <a:pt x="0" y="0"/>
                  </a:moveTo>
                  <a:lnTo>
                    <a:pt x="0" y="145"/>
                  </a:lnTo>
                  <a:lnTo>
                    <a:pt x="1050" y="145"/>
                  </a:lnTo>
                  <a:lnTo>
                    <a:pt x="1050"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2810718" y="4397931"/>
              <a:ext cx="33343" cy="4632"/>
            </a:xfrm>
            <a:custGeom>
              <a:avLst/>
              <a:gdLst/>
              <a:ahLst/>
              <a:cxnLst/>
              <a:rect l="l" t="t" r="r" b="b"/>
              <a:pathLst>
                <a:path w="1051" h="146" extrusionOk="0">
                  <a:moveTo>
                    <a:pt x="1" y="0"/>
                  </a:moveTo>
                  <a:lnTo>
                    <a:pt x="1" y="145"/>
                  </a:lnTo>
                  <a:lnTo>
                    <a:pt x="1051" y="145"/>
                  </a:lnTo>
                  <a:lnTo>
                    <a:pt x="1051"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2"/>
          <p:cNvGrpSpPr/>
          <p:nvPr/>
        </p:nvGrpSpPr>
        <p:grpSpPr>
          <a:xfrm>
            <a:off x="6454041" y="4202462"/>
            <a:ext cx="1591068" cy="941036"/>
            <a:chOff x="5892675" y="4254350"/>
            <a:chExt cx="592114" cy="350049"/>
          </a:xfrm>
        </p:grpSpPr>
        <p:sp>
          <p:nvSpPr>
            <p:cNvPr id="771" name="Google Shape;771;p32"/>
            <p:cNvSpPr/>
            <p:nvPr/>
          </p:nvSpPr>
          <p:spPr>
            <a:xfrm flipH="1">
              <a:off x="5892676" y="4254350"/>
              <a:ext cx="592113" cy="302458"/>
            </a:xfrm>
            <a:custGeom>
              <a:avLst/>
              <a:gdLst/>
              <a:ahLst/>
              <a:cxnLst/>
              <a:rect l="l" t="t" r="r" b="b"/>
              <a:pathLst>
                <a:path w="22384" h="11434" extrusionOk="0">
                  <a:moveTo>
                    <a:pt x="16938" y="1"/>
                  </a:moveTo>
                  <a:cubicBezTo>
                    <a:pt x="16781" y="1"/>
                    <a:pt x="16612" y="13"/>
                    <a:pt x="16455" y="13"/>
                  </a:cubicBezTo>
                  <a:cubicBezTo>
                    <a:pt x="16214" y="109"/>
                    <a:pt x="16009" y="242"/>
                    <a:pt x="15900" y="459"/>
                  </a:cubicBezTo>
                  <a:cubicBezTo>
                    <a:pt x="15838" y="435"/>
                    <a:pt x="15779" y="425"/>
                    <a:pt x="15720" y="425"/>
                  </a:cubicBezTo>
                  <a:cubicBezTo>
                    <a:pt x="15607" y="425"/>
                    <a:pt x="15496" y="460"/>
                    <a:pt x="15369" y="483"/>
                  </a:cubicBezTo>
                  <a:cubicBezTo>
                    <a:pt x="15139" y="785"/>
                    <a:pt x="14548" y="749"/>
                    <a:pt x="14282" y="1003"/>
                  </a:cubicBezTo>
                  <a:cubicBezTo>
                    <a:pt x="14304" y="1200"/>
                    <a:pt x="14515" y="1258"/>
                    <a:pt x="14626" y="1258"/>
                  </a:cubicBezTo>
                  <a:cubicBezTo>
                    <a:pt x="14637" y="1258"/>
                    <a:pt x="14648" y="1257"/>
                    <a:pt x="14657" y="1256"/>
                  </a:cubicBezTo>
                  <a:lnTo>
                    <a:pt x="14657" y="1256"/>
                  </a:lnTo>
                  <a:cubicBezTo>
                    <a:pt x="14850" y="1570"/>
                    <a:pt x="14596" y="1498"/>
                    <a:pt x="14632" y="1884"/>
                  </a:cubicBezTo>
                  <a:cubicBezTo>
                    <a:pt x="14688" y="1958"/>
                    <a:pt x="14761" y="1984"/>
                    <a:pt x="14840" y="1984"/>
                  </a:cubicBezTo>
                  <a:cubicBezTo>
                    <a:pt x="14967" y="1984"/>
                    <a:pt x="15108" y="1916"/>
                    <a:pt x="15212" y="1872"/>
                  </a:cubicBezTo>
                  <a:cubicBezTo>
                    <a:pt x="15477" y="2524"/>
                    <a:pt x="15562" y="3357"/>
                    <a:pt x="15985" y="3840"/>
                  </a:cubicBezTo>
                  <a:cubicBezTo>
                    <a:pt x="15818" y="3825"/>
                    <a:pt x="15630" y="3754"/>
                    <a:pt x="15434" y="3754"/>
                  </a:cubicBezTo>
                  <a:cubicBezTo>
                    <a:pt x="15302" y="3754"/>
                    <a:pt x="15166" y="3786"/>
                    <a:pt x="15031" y="3888"/>
                  </a:cubicBezTo>
                  <a:cubicBezTo>
                    <a:pt x="14451" y="4310"/>
                    <a:pt x="13993" y="7377"/>
                    <a:pt x="14246" y="8150"/>
                  </a:cubicBezTo>
                  <a:cubicBezTo>
                    <a:pt x="14331" y="8403"/>
                    <a:pt x="14632" y="8572"/>
                    <a:pt x="14850" y="8596"/>
                  </a:cubicBezTo>
                  <a:cubicBezTo>
                    <a:pt x="14777" y="8765"/>
                    <a:pt x="14536" y="8789"/>
                    <a:pt x="14391" y="8886"/>
                  </a:cubicBezTo>
                  <a:cubicBezTo>
                    <a:pt x="13386" y="9016"/>
                    <a:pt x="12570" y="9072"/>
                    <a:pt x="11910" y="9072"/>
                  </a:cubicBezTo>
                  <a:cubicBezTo>
                    <a:pt x="7901" y="9072"/>
                    <a:pt x="9639" y="7010"/>
                    <a:pt x="9598" y="6906"/>
                  </a:cubicBezTo>
                  <a:cubicBezTo>
                    <a:pt x="9622" y="6701"/>
                    <a:pt x="10781" y="5433"/>
                    <a:pt x="11373" y="4878"/>
                  </a:cubicBezTo>
                  <a:cubicBezTo>
                    <a:pt x="11952" y="4323"/>
                    <a:pt x="13099" y="4081"/>
                    <a:pt x="12266" y="3586"/>
                  </a:cubicBezTo>
                  <a:cubicBezTo>
                    <a:pt x="11421" y="3091"/>
                    <a:pt x="8765" y="2970"/>
                    <a:pt x="7884" y="2379"/>
                  </a:cubicBezTo>
                  <a:cubicBezTo>
                    <a:pt x="7755" y="2293"/>
                    <a:pt x="7467" y="2191"/>
                    <a:pt x="7176" y="2191"/>
                  </a:cubicBezTo>
                  <a:cubicBezTo>
                    <a:pt x="6973" y="2191"/>
                    <a:pt x="6769" y="2240"/>
                    <a:pt x="6616" y="2379"/>
                  </a:cubicBezTo>
                  <a:cubicBezTo>
                    <a:pt x="6975" y="3143"/>
                    <a:pt x="6492" y="3327"/>
                    <a:pt x="5745" y="3327"/>
                  </a:cubicBezTo>
                  <a:cubicBezTo>
                    <a:pt x="5047" y="3327"/>
                    <a:pt x="4117" y="3166"/>
                    <a:pt x="3428" y="3166"/>
                  </a:cubicBezTo>
                  <a:cubicBezTo>
                    <a:pt x="3142" y="3166"/>
                    <a:pt x="2898" y="3194"/>
                    <a:pt x="2729" y="3272"/>
                  </a:cubicBezTo>
                  <a:cubicBezTo>
                    <a:pt x="2644" y="3719"/>
                    <a:pt x="2656" y="4166"/>
                    <a:pt x="2886" y="4480"/>
                  </a:cubicBezTo>
                  <a:cubicBezTo>
                    <a:pt x="2886" y="4661"/>
                    <a:pt x="2692" y="4673"/>
                    <a:pt x="2692" y="4854"/>
                  </a:cubicBezTo>
                  <a:cubicBezTo>
                    <a:pt x="2873" y="5047"/>
                    <a:pt x="3260" y="5011"/>
                    <a:pt x="3598" y="5035"/>
                  </a:cubicBezTo>
                  <a:cubicBezTo>
                    <a:pt x="3429" y="5771"/>
                    <a:pt x="2608" y="5916"/>
                    <a:pt x="2173" y="6411"/>
                  </a:cubicBezTo>
                  <a:cubicBezTo>
                    <a:pt x="1702" y="6423"/>
                    <a:pt x="1280" y="6471"/>
                    <a:pt x="966" y="6616"/>
                  </a:cubicBezTo>
                  <a:cubicBezTo>
                    <a:pt x="749" y="6979"/>
                    <a:pt x="374" y="7196"/>
                    <a:pt x="435" y="7812"/>
                  </a:cubicBezTo>
                  <a:cubicBezTo>
                    <a:pt x="435" y="7896"/>
                    <a:pt x="510" y="7905"/>
                    <a:pt x="595" y="7905"/>
                  </a:cubicBezTo>
                  <a:cubicBezTo>
                    <a:pt x="618" y="7905"/>
                    <a:pt x="642" y="7904"/>
                    <a:pt x="665" y="7904"/>
                  </a:cubicBezTo>
                  <a:cubicBezTo>
                    <a:pt x="726" y="7904"/>
                    <a:pt x="783" y="7909"/>
                    <a:pt x="809" y="7944"/>
                  </a:cubicBezTo>
                  <a:cubicBezTo>
                    <a:pt x="580" y="8500"/>
                    <a:pt x="290" y="9441"/>
                    <a:pt x="0" y="10093"/>
                  </a:cubicBezTo>
                  <a:cubicBezTo>
                    <a:pt x="0" y="10154"/>
                    <a:pt x="0" y="10202"/>
                    <a:pt x="0" y="10262"/>
                  </a:cubicBezTo>
                  <a:cubicBezTo>
                    <a:pt x="121" y="10262"/>
                    <a:pt x="157" y="10190"/>
                    <a:pt x="193" y="10130"/>
                  </a:cubicBezTo>
                  <a:lnTo>
                    <a:pt x="435" y="10455"/>
                  </a:lnTo>
                  <a:lnTo>
                    <a:pt x="1352" y="10564"/>
                  </a:lnTo>
                  <a:cubicBezTo>
                    <a:pt x="1352" y="10504"/>
                    <a:pt x="1352" y="10455"/>
                    <a:pt x="1352" y="10407"/>
                  </a:cubicBezTo>
                  <a:cubicBezTo>
                    <a:pt x="1352" y="8669"/>
                    <a:pt x="2753" y="7256"/>
                    <a:pt x="4491" y="7256"/>
                  </a:cubicBezTo>
                  <a:cubicBezTo>
                    <a:pt x="6218" y="7256"/>
                    <a:pt x="7630" y="8669"/>
                    <a:pt x="7630" y="10407"/>
                  </a:cubicBezTo>
                  <a:cubicBezTo>
                    <a:pt x="7630" y="10769"/>
                    <a:pt x="7570" y="11107"/>
                    <a:pt x="7449" y="11433"/>
                  </a:cubicBezTo>
                  <a:cubicBezTo>
                    <a:pt x="7823" y="11433"/>
                    <a:pt x="8318" y="11361"/>
                    <a:pt x="8572" y="11035"/>
                  </a:cubicBezTo>
                  <a:cubicBezTo>
                    <a:pt x="8578" y="11032"/>
                    <a:pt x="8903" y="11032"/>
                    <a:pt x="9400" y="11032"/>
                  </a:cubicBezTo>
                  <a:lnTo>
                    <a:pt x="9400" y="11032"/>
                  </a:lnTo>
                  <a:cubicBezTo>
                    <a:pt x="10891" y="11032"/>
                    <a:pt x="13929" y="11032"/>
                    <a:pt x="14536" y="10950"/>
                  </a:cubicBezTo>
                  <a:cubicBezTo>
                    <a:pt x="14850" y="10914"/>
                    <a:pt x="15127" y="10830"/>
                    <a:pt x="15357" y="10697"/>
                  </a:cubicBezTo>
                  <a:cubicBezTo>
                    <a:pt x="15791" y="10431"/>
                    <a:pt x="15948" y="10214"/>
                    <a:pt x="16274" y="9864"/>
                  </a:cubicBezTo>
                  <a:cubicBezTo>
                    <a:pt x="16347" y="9888"/>
                    <a:pt x="16407" y="9900"/>
                    <a:pt x="16455" y="9912"/>
                  </a:cubicBezTo>
                  <a:cubicBezTo>
                    <a:pt x="16697" y="8415"/>
                    <a:pt x="17989" y="7268"/>
                    <a:pt x="19558" y="7268"/>
                  </a:cubicBezTo>
                  <a:cubicBezTo>
                    <a:pt x="20403" y="7268"/>
                    <a:pt x="21176" y="7606"/>
                    <a:pt x="21743" y="8150"/>
                  </a:cubicBezTo>
                  <a:cubicBezTo>
                    <a:pt x="22021" y="8138"/>
                    <a:pt x="22262" y="8077"/>
                    <a:pt x="22335" y="7872"/>
                  </a:cubicBezTo>
                  <a:lnTo>
                    <a:pt x="22383" y="7872"/>
                  </a:lnTo>
                  <a:cubicBezTo>
                    <a:pt x="22383" y="7799"/>
                    <a:pt x="22383" y="7727"/>
                    <a:pt x="22371" y="7655"/>
                  </a:cubicBezTo>
                  <a:cubicBezTo>
                    <a:pt x="21824" y="6780"/>
                    <a:pt x="20884" y="5995"/>
                    <a:pt x="19591" y="5995"/>
                  </a:cubicBezTo>
                  <a:cubicBezTo>
                    <a:pt x="19315" y="5995"/>
                    <a:pt x="19022" y="6031"/>
                    <a:pt x="18713" y="6109"/>
                  </a:cubicBezTo>
                  <a:cubicBezTo>
                    <a:pt x="18689" y="5675"/>
                    <a:pt x="18520" y="5095"/>
                    <a:pt x="17880" y="5035"/>
                  </a:cubicBezTo>
                  <a:cubicBezTo>
                    <a:pt x="17373" y="4190"/>
                    <a:pt x="16950" y="3260"/>
                    <a:pt x="16455" y="2403"/>
                  </a:cubicBezTo>
                  <a:cubicBezTo>
                    <a:pt x="16463" y="2352"/>
                    <a:pt x="16475" y="2335"/>
                    <a:pt x="16493" y="2335"/>
                  </a:cubicBezTo>
                  <a:cubicBezTo>
                    <a:pt x="16526" y="2335"/>
                    <a:pt x="16574" y="2398"/>
                    <a:pt x="16629" y="2398"/>
                  </a:cubicBezTo>
                  <a:cubicBezTo>
                    <a:pt x="16639" y="2398"/>
                    <a:pt x="16650" y="2396"/>
                    <a:pt x="16661" y="2391"/>
                  </a:cubicBezTo>
                  <a:cubicBezTo>
                    <a:pt x="16516" y="2089"/>
                    <a:pt x="16226" y="1944"/>
                    <a:pt x="16154" y="1570"/>
                  </a:cubicBezTo>
                  <a:cubicBezTo>
                    <a:pt x="16235" y="1528"/>
                    <a:pt x="16307" y="1514"/>
                    <a:pt x="16376" y="1514"/>
                  </a:cubicBezTo>
                  <a:cubicBezTo>
                    <a:pt x="16496" y="1514"/>
                    <a:pt x="16602" y="1556"/>
                    <a:pt x="16713" y="1556"/>
                  </a:cubicBezTo>
                  <a:cubicBezTo>
                    <a:pt x="16755" y="1556"/>
                    <a:pt x="16797" y="1550"/>
                    <a:pt x="16842" y="1534"/>
                  </a:cubicBezTo>
                  <a:cubicBezTo>
                    <a:pt x="17361" y="1353"/>
                    <a:pt x="17385" y="326"/>
                    <a:pt x="16938" y="49"/>
                  </a:cubicBezTo>
                  <a:cubicBezTo>
                    <a:pt x="16938" y="37"/>
                    <a:pt x="16938" y="13"/>
                    <a:pt x="16938"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flipH="1">
              <a:off x="6291236" y="4454598"/>
              <a:ext cx="149801" cy="149801"/>
            </a:xfrm>
            <a:custGeom>
              <a:avLst/>
              <a:gdLst/>
              <a:ahLst/>
              <a:cxnLst/>
              <a:rect l="l" t="t" r="r" b="b"/>
              <a:pathLst>
                <a:path w="5663" h="5663" extrusionOk="0">
                  <a:moveTo>
                    <a:pt x="2837" y="1606"/>
                  </a:moveTo>
                  <a:cubicBezTo>
                    <a:pt x="3513" y="1606"/>
                    <a:pt x="4069" y="2149"/>
                    <a:pt x="4069" y="2837"/>
                  </a:cubicBezTo>
                  <a:cubicBezTo>
                    <a:pt x="4069" y="3513"/>
                    <a:pt x="3513" y="4069"/>
                    <a:pt x="2837" y="4069"/>
                  </a:cubicBezTo>
                  <a:cubicBezTo>
                    <a:pt x="2149" y="4069"/>
                    <a:pt x="1606" y="3513"/>
                    <a:pt x="1606" y="2837"/>
                  </a:cubicBezTo>
                  <a:cubicBezTo>
                    <a:pt x="1606" y="2149"/>
                    <a:pt x="2149" y="1606"/>
                    <a:pt x="2837" y="1606"/>
                  </a:cubicBezTo>
                  <a:close/>
                  <a:moveTo>
                    <a:pt x="2837" y="0"/>
                  </a:moveTo>
                  <a:cubicBezTo>
                    <a:pt x="1268" y="0"/>
                    <a:pt x="0" y="1268"/>
                    <a:pt x="0" y="2837"/>
                  </a:cubicBezTo>
                  <a:cubicBezTo>
                    <a:pt x="0" y="4395"/>
                    <a:pt x="1268" y="5662"/>
                    <a:pt x="2837" y="5662"/>
                  </a:cubicBezTo>
                  <a:cubicBezTo>
                    <a:pt x="4395" y="5662"/>
                    <a:pt x="5662" y="4395"/>
                    <a:pt x="5662" y="2837"/>
                  </a:cubicBezTo>
                  <a:cubicBezTo>
                    <a:pt x="5662" y="1268"/>
                    <a:pt x="4395" y="0"/>
                    <a:pt x="2837"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flipH="1">
              <a:off x="6333401"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4" y="1908"/>
                    <a:pt x="2464" y="1232"/>
                  </a:cubicBezTo>
                  <a:cubicBezTo>
                    <a:pt x="2464"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flipH="1">
              <a:off x="5892675" y="4454598"/>
              <a:ext cx="149827" cy="149801"/>
            </a:xfrm>
            <a:custGeom>
              <a:avLst/>
              <a:gdLst/>
              <a:ahLst/>
              <a:cxnLst/>
              <a:rect l="l" t="t" r="r" b="b"/>
              <a:pathLst>
                <a:path w="5664" h="5663" extrusionOk="0">
                  <a:moveTo>
                    <a:pt x="2838" y="1606"/>
                  </a:moveTo>
                  <a:cubicBezTo>
                    <a:pt x="3514" y="1606"/>
                    <a:pt x="4069" y="2149"/>
                    <a:pt x="4069" y="2837"/>
                  </a:cubicBezTo>
                  <a:cubicBezTo>
                    <a:pt x="4069" y="3513"/>
                    <a:pt x="3514" y="4069"/>
                    <a:pt x="2838" y="4069"/>
                  </a:cubicBezTo>
                  <a:cubicBezTo>
                    <a:pt x="2150" y="4069"/>
                    <a:pt x="1607" y="3513"/>
                    <a:pt x="1607" y="2837"/>
                  </a:cubicBezTo>
                  <a:cubicBezTo>
                    <a:pt x="1607" y="2149"/>
                    <a:pt x="2150" y="1606"/>
                    <a:pt x="2838" y="1606"/>
                  </a:cubicBezTo>
                  <a:close/>
                  <a:moveTo>
                    <a:pt x="2838" y="0"/>
                  </a:moveTo>
                  <a:cubicBezTo>
                    <a:pt x="1269" y="0"/>
                    <a:pt x="1" y="1268"/>
                    <a:pt x="1" y="2837"/>
                  </a:cubicBezTo>
                  <a:cubicBezTo>
                    <a:pt x="1" y="4395"/>
                    <a:pt x="1269" y="5662"/>
                    <a:pt x="2838" y="5662"/>
                  </a:cubicBezTo>
                  <a:cubicBezTo>
                    <a:pt x="4395" y="5662"/>
                    <a:pt x="5663" y="4395"/>
                    <a:pt x="5663" y="2837"/>
                  </a:cubicBezTo>
                  <a:cubicBezTo>
                    <a:pt x="5663" y="1268"/>
                    <a:pt x="4395" y="0"/>
                    <a:pt x="2838"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flipH="1">
              <a:off x="5934840"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3" y="1908"/>
                    <a:pt x="2463" y="1232"/>
                  </a:cubicBezTo>
                  <a:cubicBezTo>
                    <a:pt x="2463"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2"/>
          <p:cNvGrpSpPr/>
          <p:nvPr/>
        </p:nvGrpSpPr>
        <p:grpSpPr>
          <a:xfrm>
            <a:off x="7143325" y="1069648"/>
            <a:ext cx="1059122" cy="1305002"/>
            <a:chOff x="7824850" y="1919248"/>
            <a:chExt cx="1059122" cy="1305002"/>
          </a:xfrm>
        </p:grpSpPr>
        <p:sp>
          <p:nvSpPr>
            <p:cNvPr id="777" name="Google Shape;777;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32"/>
          <p:cNvSpPr txBox="1">
            <a:spLocks noGrp="1"/>
          </p:cNvSpPr>
          <p:nvPr>
            <p:ph type="title" idx="2"/>
          </p:nvPr>
        </p:nvSpPr>
        <p:spPr>
          <a:xfrm>
            <a:off x="2683650" y="1180525"/>
            <a:ext cx="3776700" cy="13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791" name="Google Shape;791;p32"/>
          <p:cNvGrpSpPr/>
          <p:nvPr/>
        </p:nvGrpSpPr>
        <p:grpSpPr>
          <a:xfrm>
            <a:off x="-367094" y="2324620"/>
            <a:ext cx="855241" cy="1053789"/>
            <a:chOff x="7824850" y="1919248"/>
            <a:chExt cx="1059122" cy="1305002"/>
          </a:xfrm>
        </p:grpSpPr>
        <p:sp>
          <p:nvSpPr>
            <p:cNvPr id="792" name="Google Shape;792;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280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8"/>
        <p:cNvGrpSpPr/>
        <p:nvPr/>
      </p:nvGrpSpPr>
      <p:grpSpPr>
        <a:xfrm>
          <a:off x="0" y="0"/>
          <a:ext cx="0" cy="0"/>
          <a:chOff x="0" y="0"/>
          <a:chExt cx="0" cy="0"/>
        </a:xfrm>
      </p:grpSpPr>
      <p:sp>
        <p:nvSpPr>
          <p:cNvPr id="919" name="Google Shape;919;p35"/>
          <p:cNvSpPr txBox="1">
            <a:spLocks noGrp="1"/>
          </p:cNvSpPr>
          <p:nvPr>
            <p:ph type="title" idx="3"/>
          </p:nvPr>
        </p:nvSpPr>
        <p:spPr>
          <a:xfrm>
            <a:off x="717900" y="542475"/>
            <a:ext cx="7708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Pembagian Etika</a:t>
            </a:r>
            <a:endParaRPr dirty="0"/>
          </a:p>
        </p:txBody>
      </p:sp>
      <p:sp>
        <p:nvSpPr>
          <p:cNvPr id="920" name="Google Shape;920;p35"/>
          <p:cNvSpPr txBox="1">
            <a:spLocks noGrp="1"/>
          </p:cNvSpPr>
          <p:nvPr>
            <p:ph type="title"/>
          </p:nvPr>
        </p:nvSpPr>
        <p:spPr>
          <a:xfrm>
            <a:off x="1583836" y="2725525"/>
            <a:ext cx="2646900" cy="572700"/>
          </a:xfrm>
          <a:prstGeom prst="rect">
            <a:avLst/>
          </a:prstGeom>
        </p:spPr>
        <p:txBody>
          <a:bodyPr spcFirstLastPara="1" wrap="square" lIns="91425" tIns="91425" rIns="91425" bIns="91425" anchor="ctr" anchorCtr="0">
            <a:noAutofit/>
          </a:bodyPr>
          <a:lstStyle/>
          <a:p>
            <a:pPr marL="342900" lvl="0" indent="-342900" algn="just">
              <a:lnSpc>
                <a:spcPct val="150000"/>
              </a:lnSpc>
              <a:spcAft>
                <a:spcPts val="800"/>
              </a:spcAft>
              <a:buFont typeface="+mj-lt"/>
              <a:buAutoNum type="arabicParenR"/>
            </a:pPr>
            <a:r>
              <a:rPr lang="id-ID" sz="1800" dirty="0">
                <a:solidFill>
                  <a:srgbClr val="39447A"/>
                </a:solidFill>
                <a:effectLst/>
                <a:latin typeface="Libre Baskerville" panose="02000000000000000000" pitchFamily="2" charset="0"/>
                <a:ea typeface="Times New Roman" panose="02020603050405020304" pitchFamily="18" charset="0"/>
                <a:cs typeface="Times New Roman" panose="02020603050405020304" pitchFamily="18" charset="0"/>
              </a:rPr>
              <a:t>Obyektivisme</a:t>
            </a:r>
            <a:endParaRPr lang="en-ID" sz="1800" dirty="0">
              <a:solidFill>
                <a:srgbClr val="39447A"/>
              </a:solidFill>
              <a:effectLst/>
              <a:latin typeface="Libre Baskerville" panose="02000000000000000000" pitchFamily="2" charset="0"/>
              <a:ea typeface="Calibri" panose="020F0502020204030204" pitchFamily="34" charset="0"/>
              <a:cs typeface="Times New Roman" panose="02020603050405020304" pitchFamily="18" charset="0"/>
            </a:endParaRPr>
          </a:p>
        </p:txBody>
      </p:sp>
      <p:sp>
        <p:nvSpPr>
          <p:cNvPr id="921" name="Google Shape;921;p35"/>
          <p:cNvSpPr txBox="1">
            <a:spLocks noGrp="1"/>
          </p:cNvSpPr>
          <p:nvPr>
            <p:ph type="title" idx="2"/>
          </p:nvPr>
        </p:nvSpPr>
        <p:spPr>
          <a:xfrm>
            <a:off x="4921389" y="2725525"/>
            <a:ext cx="2642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latin typeface="Libre Baskerville" panose="02000000000000000000" pitchFamily="2" charset="0"/>
                <a:ea typeface="Times New Roman" panose="02020603050405020304" pitchFamily="18" charset="0"/>
              </a:rPr>
              <a:t>S</a:t>
            </a:r>
            <a:r>
              <a:rPr lang="id-ID" sz="1800" dirty="0">
                <a:effectLst/>
                <a:latin typeface="Libre Baskerville" panose="02000000000000000000" pitchFamily="2" charset="0"/>
                <a:ea typeface="Times New Roman" panose="02020603050405020304" pitchFamily="18" charset="0"/>
              </a:rPr>
              <a:t>ubyektivisme</a:t>
            </a:r>
            <a:endParaRPr dirty="0">
              <a:latin typeface="Libre Baskerville" panose="02000000000000000000" pitchFamily="2" charset="0"/>
            </a:endParaRPr>
          </a:p>
        </p:txBody>
      </p:sp>
      <p:grpSp>
        <p:nvGrpSpPr>
          <p:cNvPr id="922" name="Google Shape;922;p35"/>
          <p:cNvGrpSpPr/>
          <p:nvPr/>
        </p:nvGrpSpPr>
        <p:grpSpPr>
          <a:xfrm>
            <a:off x="5777739" y="1644335"/>
            <a:ext cx="930000" cy="930000"/>
            <a:chOff x="5968253" y="1644335"/>
            <a:chExt cx="930000" cy="930000"/>
          </a:xfrm>
        </p:grpSpPr>
        <p:sp>
          <p:nvSpPr>
            <p:cNvPr id="923" name="Google Shape;923;p35"/>
            <p:cNvSpPr/>
            <p:nvPr/>
          </p:nvSpPr>
          <p:spPr>
            <a:xfrm>
              <a:off x="5968253" y="1644335"/>
              <a:ext cx="930000" cy="930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6158925" y="1835013"/>
              <a:ext cx="548642" cy="548615"/>
            </a:xfrm>
            <a:custGeom>
              <a:avLst/>
              <a:gdLst/>
              <a:ahLst/>
              <a:cxnLst/>
              <a:rect l="l" t="t" r="r" b="b"/>
              <a:pathLst>
                <a:path w="21179" h="21180" extrusionOk="0">
                  <a:moveTo>
                    <a:pt x="10032" y="6045"/>
                  </a:moveTo>
                  <a:cubicBezTo>
                    <a:pt x="9718" y="6807"/>
                    <a:pt x="9081" y="7397"/>
                    <a:pt x="8281" y="7644"/>
                  </a:cubicBezTo>
                  <a:cubicBezTo>
                    <a:pt x="8028" y="7719"/>
                    <a:pt x="7763" y="7758"/>
                    <a:pt x="7500" y="7758"/>
                  </a:cubicBezTo>
                  <a:cubicBezTo>
                    <a:pt x="7427" y="7758"/>
                    <a:pt x="7354" y="7755"/>
                    <a:pt x="7282" y="7749"/>
                  </a:cubicBezTo>
                  <a:lnTo>
                    <a:pt x="7282" y="6264"/>
                  </a:lnTo>
                  <a:cubicBezTo>
                    <a:pt x="8186" y="6140"/>
                    <a:pt x="9109" y="6064"/>
                    <a:pt x="10032" y="6045"/>
                  </a:cubicBezTo>
                  <a:close/>
                  <a:moveTo>
                    <a:pt x="11146" y="6045"/>
                  </a:moveTo>
                  <a:lnTo>
                    <a:pt x="11146" y="6045"/>
                  </a:lnTo>
                  <a:cubicBezTo>
                    <a:pt x="12069" y="6064"/>
                    <a:pt x="12993" y="6140"/>
                    <a:pt x="13897" y="6264"/>
                  </a:cubicBezTo>
                  <a:lnTo>
                    <a:pt x="13897" y="7749"/>
                  </a:lnTo>
                  <a:cubicBezTo>
                    <a:pt x="13824" y="7755"/>
                    <a:pt x="13752" y="7758"/>
                    <a:pt x="13678" y="7758"/>
                  </a:cubicBezTo>
                  <a:cubicBezTo>
                    <a:pt x="13416" y="7758"/>
                    <a:pt x="13151" y="7719"/>
                    <a:pt x="12898" y="7644"/>
                  </a:cubicBezTo>
                  <a:cubicBezTo>
                    <a:pt x="12088" y="7397"/>
                    <a:pt x="11451" y="6807"/>
                    <a:pt x="11146" y="6045"/>
                  </a:cubicBezTo>
                  <a:close/>
                  <a:moveTo>
                    <a:pt x="6454" y="6388"/>
                  </a:moveTo>
                  <a:lnTo>
                    <a:pt x="6454" y="10176"/>
                  </a:lnTo>
                  <a:lnTo>
                    <a:pt x="4131" y="10176"/>
                  </a:lnTo>
                  <a:cubicBezTo>
                    <a:pt x="4093" y="9910"/>
                    <a:pt x="3855" y="8120"/>
                    <a:pt x="3703" y="7035"/>
                  </a:cubicBezTo>
                  <a:cubicBezTo>
                    <a:pt x="4588" y="6769"/>
                    <a:pt x="5502" y="6550"/>
                    <a:pt x="6454" y="6388"/>
                  </a:cubicBezTo>
                  <a:close/>
                  <a:moveTo>
                    <a:pt x="14725" y="6388"/>
                  </a:moveTo>
                  <a:cubicBezTo>
                    <a:pt x="15667" y="6550"/>
                    <a:pt x="16591" y="6769"/>
                    <a:pt x="17476" y="7035"/>
                  </a:cubicBezTo>
                  <a:lnTo>
                    <a:pt x="17048" y="10176"/>
                  </a:lnTo>
                  <a:lnTo>
                    <a:pt x="14725" y="10176"/>
                  </a:lnTo>
                  <a:cubicBezTo>
                    <a:pt x="14725" y="9691"/>
                    <a:pt x="14725" y="6788"/>
                    <a:pt x="14725" y="6388"/>
                  </a:cubicBezTo>
                  <a:close/>
                  <a:moveTo>
                    <a:pt x="8091" y="8530"/>
                  </a:moveTo>
                  <a:lnTo>
                    <a:pt x="8510" y="10205"/>
                  </a:lnTo>
                  <a:cubicBezTo>
                    <a:pt x="8376" y="10186"/>
                    <a:pt x="8243" y="10176"/>
                    <a:pt x="8110" y="10176"/>
                  </a:cubicBezTo>
                  <a:lnTo>
                    <a:pt x="7282" y="10176"/>
                  </a:lnTo>
                  <a:lnTo>
                    <a:pt x="7282" y="8577"/>
                  </a:lnTo>
                  <a:cubicBezTo>
                    <a:pt x="7348" y="8577"/>
                    <a:pt x="7415" y="8587"/>
                    <a:pt x="7491" y="8587"/>
                  </a:cubicBezTo>
                  <a:cubicBezTo>
                    <a:pt x="7691" y="8587"/>
                    <a:pt x="7891" y="8568"/>
                    <a:pt x="8091" y="8530"/>
                  </a:cubicBezTo>
                  <a:close/>
                  <a:moveTo>
                    <a:pt x="13078" y="8530"/>
                  </a:moveTo>
                  <a:cubicBezTo>
                    <a:pt x="13276" y="8565"/>
                    <a:pt x="13479" y="8584"/>
                    <a:pt x="13683" y="8584"/>
                  </a:cubicBezTo>
                  <a:cubicBezTo>
                    <a:pt x="13754" y="8584"/>
                    <a:pt x="13826" y="8582"/>
                    <a:pt x="13897" y="8577"/>
                  </a:cubicBezTo>
                  <a:lnTo>
                    <a:pt x="13897" y="10176"/>
                  </a:lnTo>
                  <a:lnTo>
                    <a:pt x="13069" y="10176"/>
                  </a:lnTo>
                  <a:cubicBezTo>
                    <a:pt x="12936" y="10176"/>
                    <a:pt x="12793" y="10186"/>
                    <a:pt x="12660" y="10205"/>
                  </a:cubicBezTo>
                  <a:lnTo>
                    <a:pt x="13078" y="8530"/>
                  </a:lnTo>
                  <a:close/>
                  <a:moveTo>
                    <a:pt x="10585" y="6788"/>
                  </a:moveTo>
                  <a:cubicBezTo>
                    <a:pt x="10975" y="7454"/>
                    <a:pt x="11565" y="7987"/>
                    <a:pt x="12288" y="8292"/>
                  </a:cubicBezTo>
                  <a:lnTo>
                    <a:pt x="11736" y="10500"/>
                  </a:lnTo>
                  <a:cubicBezTo>
                    <a:pt x="11251" y="10757"/>
                    <a:pt x="10861" y="11128"/>
                    <a:pt x="10585" y="11575"/>
                  </a:cubicBezTo>
                  <a:cubicBezTo>
                    <a:pt x="10318" y="11128"/>
                    <a:pt x="9928" y="10757"/>
                    <a:pt x="9442" y="10500"/>
                  </a:cubicBezTo>
                  <a:lnTo>
                    <a:pt x="8890" y="8292"/>
                  </a:lnTo>
                  <a:cubicBezTo>
                    <a:pt x="9614" y="7987"/>
                    <a:pt x="10204" y="7454"/>
                    <a:pt x="10585" y="6788"/>
                  </a:cubicBezTo>
                  <a:close/>
                  <a:moveTo>
                    <a:pt x="3236" y="9767"/>
                  </a:moveTo>
                  <a:lnTo>
                    <a:pt x="3665" y="12908"/>
                  </a:lnTo>
                  <a:lnTo>
                    <a:pt x="828" y="12908"/>
                  </a:lnTo>
                  <a:lnTo>
                    <a:pt x="828" y="9767"/>
                  </a:lnTo>
                  <a:close/>
                  <a:moveTo>
                    <a:pt x="20312" y="11004"/>
                  </a:moveTo>
                  <a:cubicBezTo>
                    <a:pt x="20122" y="11975"/>
                    <a:pt x="19313" y="12908"/>
                    <a:pt x="18285" y="12908"/>
                  </a:cubicBezTo>
                  <a:lnTo>
                    <a:pt x="17514" y="12908"/>
                  </a:lnTo>
                  <a:lnTo>
                    <a:pt x="17771" y="11004"/>
                  </a:lnTo>
                  <a:close/>
                  <a:moveTo>
                    <a:pt x="3722" y="13765"/>
                  </a:moveTo>
                  <a:lnTo>
                    <a:pt x="3722" y="15440"/>
                  </a:lnTo>
                  <a:cubicBezTo>
                    <a:pt x="3427" y="15516"/>
                    <a:pt x="3170" y="15668"/>
                    <a:pt x="2951" y="15887"/>
                  </a:cubicBezTo>
                  <a:lnTo>
                    <a:pt x="1494" y="15040"/>
                  </a:lnTo>
                  <a:cubicBezTo>
                    <a:pt x="2037" y="14336"/>
                    <a:pt x="2837" y="13869"/>
                    <a:pt x="3722" y="13765"/>
                  </a:cubicBezTo>
                  <a:close/>
                  <a:moveTo>
                    <a:pt x="4550" y="13765"/>
                  </a:moveTo>
                  <a:cubicBezTo>
                    <a:pt x="5426" y="13869"/>
                    <a:pt x="6235" y="14336"/>
                    <a:pt x="6768" y="15040"/>
                  </a:cubicBezTo>
                  <a:lnTo>
                    <a:pt x="5311" y="15887"/>
                  </a:lnTo>
                  <a:cubicBezTo>
                    <a:pt x="5102" y="15668"/>
                    <a:pt x="4835" y="15516"/>
                    <a:pt x="4550" y="15440"/>
                  </a:cubicBezTo>
                  <a:lnTo>
                    <a:pt x="4550" y="13765"/>
                  </a:lnTo>
                  <a:close/>
                  <a:moveTo>
                    <a:pt x="16629" y="13765"/>
                  </a:moveTo>
                  <a:lnTo>
                    <a:pt x="16629" y="15440"/>
                  </a:lnTo>
                  <a:cubicBezTo>
                    <a:pt x="16334" y="15516"/>
                    <a:pt x="16067" y="15668"/>
                    <a:pt x="15858" y="15887"/>
                  </a:cubicBezTo>
                  <a:lnTo>
                    <a:pt x="14401" y="15040"/>
                  </a:lnTo>
                  <a:cubicBezTo>
                    <a:pt x="14944" y="14336"/>
                    <a:pt x="15744" y="13869"/>
                    <a:pt x="16629" y="13765"/>
                  </a:cubicBezTo>
                  <a:close/>
                  <a:moveTo>
                    <a:pt x="17457" y="13765"/>
                  </a:moveTo>
                  <a:cubicBezTo>
                    <a:pt x="18333" y="13869"/>
                    <a:pt x="19142" y="14336"/>
                    <a:pt x="19675" y="15040"/>
                  </a:cubicBezTo>
                  <a:lnTo>
                    <a:pt x="18218" y="15887"/>
                  </a:lnTo>
                  <a:cubicBezTo>
                    <a:pt x="18009" y="15668"/>
                    <a:pt x="17742" y="15516"/>
                    <a:pt x="17457" y="15440"/>
                  </a:cubicBezTo>
                  <a:lnTo>
                    <a:pt x="17457" y="13765"/>
                  </a:lnTo>
                  <a:close/>
                  <a:moveTo>
                    <a:pt x="8110" y="11004"/>
                  </a:moveTo>
                  <a:cubicBezTo>
                    <a:pt x="9242" y="11004"/>
                    <a:pt x="10175" y="11928"/>
                    <a:pt x="10175" y="13070"/>
                  </a:cubicBezTo>
                  <a:lnTo>
                    <a:pt x="10175" y="16630"/>
                  </a:lnTo>
                  <a:lnTo>
                    <a:pt x="8253" y="16630"/>
                  </a:lnTo>
                  <a:cubicBezTo>
                    <a:pt x="8053" y="14640"/>
                    <a:pt x="6463" y="13098"/>
                    <a:pt x="4502" y="12927"/>
                  </a:cubicBezTo>
                  <a:lnTo>
                    <a:pt x="4236" y="11004"/>
                  </a:lnTo>
                  <a:close/>
                  <a:moveTo>
                    <a:pt x="16933" y="11004"/>
                  </a:moveTo>
                  <a:lnTo>
                    <a:pt x="16676" y="12927"/>
                  </a:lnTo>
                  <a:cubicBezTo>
                    <a:pt x="14716" y="13098"/>
                    <a:pt x="13126" y="14640"/>
                    <a:pt x="12926" y="16630"/>
                  </a:cubicBezTo>
                  <a:lnTo>
                    <a:pt x="11003" y="16630"/>
                  </a:lnTo>
                  <a:lnTo>
                    <a:pt x="11003" y="13070"/>
                  </a:lnTo>
                  <a:cubicBezTo>
                    <a:pt x="11003" y="11928"/>
                    <a:pt x="11927" y="11004"/>
                    <a:pt x="13069" y="11004"/>
                  </a:cubicBezTo>
                  <a:close/>
                  <a:moveTo>
                    <a:pt x="4131" y="16221"/>
                  </a:moveTo>
                  <a:cubicBezTo>
                    <a:pt x="4588" y="16221"/>
                    <a:pt x="4959" y="16592"/>
                    <a:pt x="4959" y="17039"/>
                  </a:cubicBezTo>
                  <a:cubicBezTo>
                    <a:pt x="4959" y="17506"/>
                    <a:pt x="4588" y="17867"/>
                    <a:pt x="4131" y="17867"/>
                  </a:cubicBezTo>
                  <a:cubicBezTo>
                    <a:pt x="3684" y="17867"/>
                    <a:pt x="3303" y="17506"/>
                    <a:pt x="3303" y="17039"/>
                  </a:cubicBezTo>
                  <a:cubicBezTo>
                    <a:pt x="3303" y="16582"/>
                    <a:pt x="3684" y="16221"/>
                    <a:pt x="4131" y="16221"/>
                  </a:cubicBezTo>
                  <a:close/>
                  <a:moveTo>
                    <a:pt x="17038" y="16221"/>
                  </a:moveTo>
                  <a:cubicBezTo>
                    <a:pt x="17495" y="16221"/>
                    <a:pt x="17866" y="16592"/>
                    <a:pt x="17866" y="17039"/>
                  </a:cubicBezTo>
                  <a:cubicBezTo>
                    <a:pt x="17866" y="17506"/>
                    <a:pt x="17495" y="17867"/>
                    <a:pt x="17038" y="17867"/>
                  </a:cubicBezTo>
                  <a:cubicBezTo>
                    <a:pt x="16591" y="17867"/>
                    <a:pt x="16210" y="17506"/>
                    <a:pt x="16210" y="17039"/>
                  </a:cubicBezTo>
                  <a:cubicBezTo>
                    <a:pt x="16210" y="16582"/>
                    <a:pt x="16591" y="16221"/>
                    <a:pt x="17038" y="16221"/>
                  </a:cubicBezTo>
                  <a:close/>
                  <a:moveTo>
                    <a:pt x="1085" y="15764"/>
                  </a:moveTo>
                  <a:lnTo>
                    <a:pt x="2541" y="16601"/>
                  </a:lnTo>
                  <a:cubicBezTo>
                    <a:pt x="2503" y="16744"/>
                    <a:pt x="2484" y="16896"/>
                    <a:pt x="2484" y="17039"/>
                  </a:cubicBezTo>
                  <a:cubicBezTo>
                    <a:pt x="2484" y="17191"/>
                    <a:pt x="2503" y="17344"/>
                    <a:pt x="2541" y="17486"/>
                  </a:cubicBezTo>
                  <a:lnTo>
                    <a:pt x="1085" y="18324"/>
                  </a:lnTo>
                  <a:cubicBezTo>
                    <a:pt x="914" y="17924"/>
                    <a:pt x="828" y="17486"/>
                    <a:pt x="828" y="17039"/>
                  </a:cubicBezTo>
                  <a:cubicBezTo>
                    <a:pt x="828" y="16601"/>
                    <a:pt x="914" y="16163"/>
                    <a:pt x="1085" y="15764"/>
                  </a:cubicBezTo>
                  <a:close/>
                  <a:moveTo>
                    <a:pt x="7186" y="15764"/>
                  </a:moveTo>
                  <a:cubicBezTo>
                    <a:pt x="7358" y="16163"/>
                    <a:pt x="7443" y="16601"/>
                    <a:pt x="7443" y="17039"/>
                  </a:cubicBezTo>
                  <a:cubicBezTo>
                    <a:pt x="7443" y="17486"/>
                    <a:pt x="7358" y="17924"/>
                    <a:pt x="7186" y="18324"/>
                  </a:cubicBezTo>
                  <a:lnTo>
                    <a:pt x="5730" y="17486"/>
                  </a:lnTo>
                  <a:cubicBezTo>
                    <a:pt x="5768" y="17344"/>
                    <a:pt x="5787" y="17191"/>
                    <a:pt x="5787" y="17039"/>
                  </a:cubicBezTo>
                  <a:cubicBezTo>
                    <a:pt x="5787" y="16896"/>
                    <a:pt x="5768" y="16744"/>
                    <a:pt x="5730" y="16601"/>
                  </a:cubicBezTo>
                  <a:lnTo>
                    <a:pt x="7186" y="15764"/>
                  </a:lnTo>
                  <a:close/>
                  <a:moveTo>
                    <a:pt x="13992" y="15764"/>
                  </a:moveTo>
                  <a:lnTo>
                    <a:pt x="15449" y="16601"/>
                  </a:lnTo>
                  <a:cubicBezTo>
                    <a:pt x="15410" y="16744"/>
                    <a:pt x="15382" y="16896"/>
                    <a:pt x="15382" y="17039"/>
                  </a:cubicBezTo>
                  <a:cubicBezTo>
                    <a:pt x="15382" y="17191"/>
                    <a:pt x="15410" y="17344"/>
                    <a:pt x="15449" y="17486"/>
                  </a:cubicBezTo>
                  <a:lnTo>
                    <a:pt x="13992" y="18324"/>
                  </a:lnTo>
                  <a:cubicBezTo>
                    <a:pt x="13821" y="17924"/>
                    <a:pt x="13735" y="17486"/>
                    <a:pt x="13735" y="17039"/>
                  </a:cubicBezTo>
                  <a:cubicBezTo>
                    <a:pt x="13735" y="16601"/>
                    <a:pt x="13821" y="16163"/>
                    <a:pt x="13992" y="15764"/>
                  </a:cubicBezTo>
                  <a:close/>
                  <a:moveTo>
                    <a:pt x="20094" y="15764"/>
                  </a:moveTo>
                  <a:cubicBezTo>
                    <a:pt x="20265" y="16163"/>
                    <a:pt x="20351" y="16601"/>
                    <a:pt x="20351" y="17039"/>
                  </a:cubicBezTo>
                  <a:cubicBezTo>
                    <a:pt x="20351" y="17486"/>
                    <a:pt x="20265" y="17924"/>
                    <a:pt x="20094" y="18324"/>
                  </a:cubicBezTo>
                  <a:lnTo>
                    <a:pt x="18637" y="17486"/>
                  </a:lnTo>
                  <a:cubicBezTo>
                    <a:pt x="18675" y="17344"/>
                    <a:pt x="18694" y="17191"/>
                    <a:pt x="18694" y="17039"/>
                  </a:cubicBezTo>
                  <a:cubicBezTo>
                    <a:pt x="18694" y="16896"/>
                    <a:pt x="18675" y="16744"/>
                    <a:pt x="18637" y="16601"/>
                  </a:cubicBezTo>
                  <a:lnTo>
                    <a:pt x="20094" y="15764"/>
                  </a:lnTo>
                  <a:close/>
                  <a:moveTo>
                    <a:pt x="2951" y="18200"/>
                  </a:moveTo>
                  <a:cubicBezTo>
                    <a:pt x="3170" y="18419"/>
                    <a:pt x="3427" y="18572"/>
                    <a:pt x="3722" y="18648"/>
                  </a:cubicBezTo>
                  <a:lnTo>
                    <a:pt x="3722" y="20323"/>
                  </a:lnTo>
                  <a:cubicBezTo>
                    <a:pt x="2837" y="20218"/>
                    <a:pt x="2037" y="19752"/>
                    <a:pt x="1494" y="19048"/>
                  </a:cubicBezTo>
                  <a:lnTo>
                    <a:pt x="2951" y="18200"/>
                  </a:lnTo>
                  <a:close/>
                  <a:moveTo>
                    <a:pt x="5311" y="18200"/>
                  </a:moveTo>
                  <a:lnTo>
                    <a:pt x="6768" y="19048"/>
                  </a:lnTo>
                  <a:cubicBezTo>
                    <a:pt x="6235" y="19752"/>
                    <a:pt x="5426" y="20218"/>
                    <a:pt x="4550" y="20323"/>
                  </a:cubicBezTo>
                  <a:lnTo>
                    <a:pt x="4550" y="18648"/>
                  </a:lnTo>
                  <a:cubicBezTo>
                    <a:pt x="4835" y="18572"/>
                    <a:pt x="5102" y="18419"/>
                    <a:pt x="5311" y="18200"/>
                  </a:cubicBezTo>
                  <a:close/>
                  <a:moveTo>
                    <a:pt x="15858" y="18200"/>
                  </a:moveTo>
                  <a:cubicBezTo>
                    <a:pt x="16067" y="18419"/>
                    <a:pt x="16334" y="18572"/>
                    <a:pt x="16629" y="18648"/>
                  </a:cubicBezTo>
                  <a:lnTo>
                    <a:pt x="16629" y="20323"/>
                  </a:lnTo>
                  <a:cubicBezTo>
                    <a:pt x="15744" y="20218"/>
                    <a:pt x="14944" y="19752"/>
                    <a:pt x="14401" y="19048"/>
                  </a:cubicBezTo>
                  <a:lnTo>
                    <a:pt x="15858" y="18200"/>
                  </a:lnTo>
                  <a:close/>
                  <a:moveTo>
                    <a:pt x="18218" y="18200"/>
                  </a:moveTo>
                  <a:lnTo>
                    <a:pt x="19675" y="19048"/>
                  </a:lnTo>
                  <a:cubicBezTo>
                    <a:pt x="19142" y="19752"/>
                    <a:pt x="18333" y="20218"/>
                    <a:pt x="17457" y="20323"/>
                  </a:cubicBezTo>
                  <a:lnTo>
                    <a:pt x="17457" y="18648"/>
                  </a:lnTo>
                  <a:cubicBezTo>
                    <a:pt x="17742" y="18572"/>
                    <a:pt x="18009" y="18419"/>
                    <a:pt x="18218" y="18200"/>
                  </a:cubicBezTo>
                  <a:close/>
                  <a:moveTo>
                    <a:pt x="2275" y="1"/>
                  </a:moveTo>
                  <a:cubicBezTo>
                    <a:pt x="1019" y="1"/>
                    <a:pt x="0" y="1019"/>
                    <a:pt x="0" y="2276"/>
                  </a:cubicBezTo>
                  <a:cubicBezTo>
                    <a:pt x="0" y="3532"/>
                    <a:pt x="1019" y="4551"/>
                    <a:pt x="2275" y="4551"/>
                  </a:cubicBezTo>
                  <a:lnTo>
                    <a:pt x="2532" y="4551"/>
                  </a:lnTo>
                  <a:cubicBezTo>
                    <a:pt x="2599" y="5065"/>
                    <a:pt x="3065" y="8482"/>
                    <a:pt x="3122" y="8939"/>
                  </a:cubicBezTo>
                  <a:lnTo>
                    <a:pt x="409" y="8939"/>
                  </a:lnTo>
                  <a:cubicBezTo>
                    <a:pt x="181" y="8939"/>
                    <a:pt x="0" y="9120"/>
                    <a:pt x="0" y="9348"/>
                  </a:cubicBezTo>
                  <a:lnTo>
                    <a:pt x="0" y="13317"/>
                  </a:lnTo>
                  <a:cubicBezTo>
                    <a:pt x="0" y="13546"/>
                    <a:pt x="181" y="13736"/>
                    <a:pt x="409" y="13736"/>
                  </a:cubicBezTo>
                  <a:lnTo>
                    <a:pt x="1656" y="13736"/>
                  </a:lnTo>
                  <a:cubicBezTo>
                    <a:pt x="609" y="14517"/>
                    <a:pt x="0" y="15735"/>
                    <a:pt x="0" y="17039"/>
                  </a:cubicBezTo>
                  <a:cubicBezTo>
                    <a:pt x="0" y="19362"/>
                    <a:pt x="1894" y="21180"/>
                    <a:pt x="4131" y="21180"/>
                  </a:cubicBezTo>
                  <a:cubicBezTo>
                    <a:pt x="6254" y="21180"/>
                    <a:pt x="8043" y="19571"/>
                    <a:pt x="8253" y="17458"/>
                  </a:cubicBezTo>
                  <a:lnTo>
                    <a:pt x="12926" y="17458"/>
                  </a:lnTo>
                  <a:cubicBezTo>
                    <a:pt x="13136" y="19581"/>
                    <a:pt x="14935" y="21180"/>
                    <a:pt x="17038" y="21180"/>
                  </a:cubicBezTo>
                  <a:cubicBezTo>
                    <a:pt x="19284" y="21180"/>
                    <a:pt x="21179" y="19362"/>
                    <a:pt x="21179" y="17039"/>
                  </a:cubicBezTo>
                  <a:cubicBezTo>
                    <a:pt x="21179" y="15668"/>
                    <a:pt x="20493" y="14326"/>
                    <a:pt x="19246" y="13546"/>
                  </a:cubicBezTo>
                  <a:cubicBezTo>
                    <a:pt x="20370" y="13089"/>
                    <a:pt x="21179" y="11852"/>
                    <a:pt x="21179" y="10595"/>
                  </a:cubicBezTo>
                  <a:cubicBezTo>
                    <a:pt x="21179" y="10367"/>
                    <a:pt x="20988" y="10176"/>
                    <a:pt x="20760" y="10176"/>
                  </a:cubicBezTo>
                  <a:lnTo>
                    <a:pt x="17885" y="10176"/>
                  </a:lnTo>
                  <a:cubicBezTo>
                    <a:pt x="17885" y="10148"/>
                    <a:pt x="18628" y="4636"/>
                    <a:pt x="18647" y="4551"/>
                  </a:cubicBezTo>
                  <a:lnTo>
                    <a:pt x="18904" y="4551"/>
                  </a:lnTo>
                  <a:cubicBezTo>
                    <a:pt x="20160" y="4551"/>
                    <a:pt x="21179" y="3532"/>
                    <a:pt x="21179" y="2276"/>
                  </a:cubicBezTo>
                  <a:cubicBezTo>
                    <a:pt x="21179" y="1019"/>
                    <a:pt x="20160" y="1"/>
                    <a:pt x="18904" y="1"/>
                  </a:cubicBezTo>
                  <a:cubicBezTo>
                    <a:pt x="17942" y="1"/>
                    <a:pt x="17076" y="610"/>
                    <a:pt x="16753" y="1514"/>
                  </a:cubicBezTo>
                  <a:cubicBezTo>
                    <a:pt x="16676" y="1733"/>
                    <a:pt x="16791" y="1971"/>
                    <a:pt x="17010" y="2047"/>
                  </a:cubicBezTo>
                  <a:cubicBezTo>
                    <a:pt x="17056" y="2063"/>
                    <a:pt x="17102" y="2071"/>
                    <a:pt x="17147" y="2071"/>
                  </a:cubicBezTo>
                  <a:cubicBezTo>
                    <a:pt x="17318" y="2071"/>
                    <a:pt x="17473" y="1963"/>
                    <a:pt x="17533" y="1790"/>
                  </a:cubicBezTo>
                  <a:cubicBezTo>
                    <a:pt x="17742" y="1219"/>
                    <a:pt x="18285" y="829"/>
                    <a:pt x="18904" y="829"/>
                  </a:cubicBezTo>
                  <a:cubicBezTo>
                    <a:pt x="19703" y="829"/>
                    <a:pt x="20351" y="1476"/>
                    <a:pt x="20351" y="2276"/>
                  </a:cubicBezTo>
                  <a:cubicBezTo>
                    <a:pt x="20351" y="3075"/>
                    <a:pt x="19703" y="3723"/>
                    <a:pt x="18904" y="3723"/>
                  </a:cubicBezTo>
                  <a:lnTo>
                    <a:pt x="18304" y="3723"/>
                  </a:lnTo>
                  <a:cubicBezTo>
                    <a:pt x="18076" y="3704"/>
                    <a:pt x="16905" y="3827"/>
                    <a:pt x="15563" y="2895"/>
                  </a:cubicBezTo>
                  <a:cubicBezTo>
                    <a:pt x="15490" y="2843"/>
                    <a:pt x="15407" y="2819"/>
                    <a:pt x="15325" y="2819"/>
                  </a:cubicBezTo>
                  <a:cubicBezTo>
                    <a:pt x="15195" y="2819"/>
                    <a:pt x="15068" y="2882"/>
                    <a:pt x="14992" y="2999"/>
                  </a:cubicBezTo>
                  <a:cubicBezTo>
                    <a:pt x="14858" y="3190"/>
                    <a:pt x="14906" y="3447"/>
                    <a:pt x="15087" y="3570"/>
                  </a:cubicBezTo>
                  <a:cubicBezTo>
                    <a:pt x="15924" y="4151"/>
                    <a:pt x="16838" y="4475"/>
                    <a:pt x="17809" y="4541"/>
                  </a:cubicBezTo>
                  <a:lnTo>
                    <a:pt x="17581" y="6207"/>
                  </a:lnTo>
                  <a:cubicBezTo>
                    <a:pt x="15363" y="5541"/>
                    <a:pt x="12964" y="5217"/>
                    <a:pt x="10585" y="5217"/>
                  </a:cubicBezTo>
                  <a:cubicBezTo>
                    <a:pt x="8214" y="5217"/>
                    <a:pt x="5816" y="5541"/>
                    <a:pt x="3588" y="6207"/>
                  </a:cubicBezTo>
                  <a:lnTo>
                    <a:pt x="3370" y="4541"/>
                  </a:lnTo>
                  <a:cubicBezTo>
                    <a:pt x="4540" y="4465"/>
                    <a:pt x="5616" y="4018"/>
                    <a:pt x="6568" y="3199"/>
                  </a:cubicBezTo>
                  <a:cubicBezTo>
                    <a:pt x="7675" y="2258"/>
                    <a:pt x="9108" y="1752"/>
                    <a:pt x="10585" y="1752"/>
                  </a:cubicBezTo>
                  <a:cubicBezTo>
                    <a:pt x="11050" y="1752"/>
                    <a:pt x="11519" y="1802"/>
                    <a:pt x="11984" y="1905"/>
                  </a:cubicBezTo>
                  <a:cubicBezTo>
                    <a:pt x="12014" y="1911"/>
                    <a:pt x="12043" y="1914"/>
                    <a:pt x="12073" y="1914"/>
                  </a:cubicBezTo>
                  <a:cubicBezTo>
                    <a:pt x="12259" y="1914"/>
                    <a:pt x="12428" y="1788"/>
                    <a:pt x="12469" y="1591"/>
                  </a:cubicBezTo>
                  <a:cubicBezTo>
                    <a:pt x="12526" y="1372"/>
                    <a:pt x="12384" y="1153"/>
                    <a:pt x="12155" y="1096"/>
                  </a:cubicBezTo>
                  <a:cubicBezTo>
                    <a:pt x="11634" y="982"/>
                    <a:pt x="11108" y="927"/>
                    <a:pt x="10587" y="927"/>
                  </a:cubicBezTo>
                  <a:cubicBezTo>
                    <a:pt x="8915" y="927"/>
                    <a:pt x="7290" y="1497"/>
                    <a:pt x="6035" y="2571"/>
                  </a:cubicBezTo>
                  <a:cubicBezTo>
                    <a:pt x="4636" y="3761"/>
                    <a:pt x="3446" y="3675"/>
                    <a:pt x="2865" y="3723"/>
                  </a:cubicBezTo>
                  <a:lnTo>
                    <a:pt x="2275" y="3723"/>
                  </a:lnTo>
                  <a:cubicBezTo>
                    <a:pt x="1475" y="3723"/>
                    <a:pt x="828" y="3075"/>
                    <a:pt x="828" y="2276"/>
                  </a:cubicBezTo>
                  <a:cubicBezTo>
                    <a:pt x="828" y="1476"/>
                    <a:pt x="1475" y="829"/>
                    <a:pt x="2275" y="829"/>
                  </a:cubicBezTo>
                  <a:cubicBezTo>
                    <a:pt x="2884" y="829"/>
                    <a:pt x="3436" y="1219"/>
                    <a:pt x="3636" y="1790"/>
                  </a:cubicBezTo>
                  <a:cubicBezTo>
                    <a:pt x="3696" y="1963"/>
                    <a:pt x="3857" y="2071"/>
                    <a:pt x="4030" y="2071"/>
                  </a:cubicBezTo>
                  <a:cubicBezTo>
                    <a:pt x="4076" y="2071"/>
                    <a:pt x="4123" y="2063"/>
                    <a:pt x="4169" y="2047"/>
                  </a:cubicBezTo>
                  <a:cubicBezTo>
                    <a:pt x="4379" y="1971"/>
                    <a:pt x="4493" y="1733"/>
                    <a:pt x="4417" y="1514"/>
                  </a:cubicBezTo>
                  <a:cubicBezTo>
                    <a:pt x="4102" y="610"/>
                    <a:pt x="3236" y="1"/>
                    <a:pt x="2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6506101" y="1880134"/>
              <a:ext cx="21475" cy="21240"/>
            </a:xfrm>
            <a:custGeom>
              <a:avLst/>
              <a:gdLst/>
              <a:ahLst/>
              <a:cxnLst/>
              <a:rect l="l" t="t" r="r" b="b"/>
              <a:pathLst>
                <a:path w="829" h="820" extrusionOk="0">
                  <a:moveTo>
                    <a:pt x="409" y="1"/>
                  </a:moveTo>
                  <a:cubicBezTo>
                    <a:pt x="181" y="1"/>
                    <a:pt x="0" y="182"/>
                    <a:pt x="0" y="410"/>
                  </a:cubicBezTo>
                  <a:cubicBezTo>
                    <a:pt x="0" y="639"/>
                    <a:pt x="181" y="819"/>
                    <a:pt x="409" y="819"/>
                  </a:cubicBezTo>
                  <a:cubicBezTo>
                    <a:pt x="638" y="819"/>
                    <a:pt x="828" y="639"/>
                    <a:pt x="828" y="410"/>
                  </a:cubicBezTo>
                  <a:cubicBezTo>
                    <a:pt x="828" y="182"/>
                    <a:pt x="638" y="1"/>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35"/>
          <p:cNvGrpSpPr/>
          <p:nvPr/>
        </p:nvGrpSpPr>
        <p:grpSpPr>
          <a:xfrm>
            <a:off x="2442286" y="1644323"/>
            <a:ext cx="930000" cy="930000"/>
            <a:chOff x="2245915" y="1644323"/>
            <a:chExt cx="930000" cy="930000"/>
          </a:xfrm>
        </p:grpSpPr>
        <p:sp>
          <p:nvSpPr>
            <p:cNvPr id="927" name="Google Shape;927;p35"/>
            <p:cNvSpPr/>
            <p:nvPr/>
          </p:nvSpPr>
          <p:spPr>
            <a:xfrm>
              <a:off x="2245915" y="1644323"/>
              <a:ext cx="930000" cy="930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2436600" y="1835013"/>
              <a:ext cx="548631" cy="548631"/>
            </a:xfrm>
            <a:custGeom>
              <a:avLst/>
              <a:gdLst/>
              <a:ahLst/>
              <a:cxnLst/>
              <a:rect l="l" t="t" r="r" b="b"/>
              <a:pathLst>
                <a:path w="14993" h="14993" extrusionOk="0">
                  <a:moveTo>
                    <a:pt x="7501" y="3494"/>
                  </a:moveTo>
                  <a:lnTo>
                    <a:pt x="8472" y="4360"/>
                  </a:lnTo>
                  <a:cubicBezTo>
                    <a:pt x="8101" y="4608"/>
                    <a:pt x="7768" y="4903"/>
                    <a:pt x="7501" y="5236"/>
                  </a:cubicBezTo>
                  <a:cubicBezTo>
                    <a:pt x="7225" y="4903"/>
                    <a:pt x="6902" y="4608"/>
                    <a:pt x="6530" y="4360"/>
                  </a:cubicBezTo>
                  <a:lnTo>
                    <a:pt x="7501" y="3494"/>
                  </a:lnTo>
                  <a:close/>
                  <a:moveTo>
                    <a:pt x="4202" y="4259"/>
                  </a:moveTo>
                  <a:cubicBezTo>
                    <a:pt x="5381" y="4259"/>
                    <a:pt x="6542" y="4834"/>
                    <a:pt x="7206" y="5826"/>
                  </a:cubicBezTo>
                  <a:lnTo>
                    <a:pt x="7206" y="6616"/>
                  </a:lnTo>
                  <a:cubicBezTo>
                    <a:pt x="7206" y="6778"/>
                    <a:pt x="7339" y="6911"/>
                    <a:pt x="7501" y="6911"/>
                  </a:cubicBezTo>
                  <a:cubicBezTo>
                    <a:pt x="7663" y="6911"/>
                    <a:pt x="7796" y="6778"/>
                    <a:pt x="7796" y="6616"/>
                  </a:cubicBezTo>
                  <a:lnTo>
                    <a:pt x="7796" y="5826"/>
                  </a:lnTo>
                  <a:cubicBezTo>
                    <a:pt x="8453" y="4840"/>
                    <a:pt x="9617" y="4259"/>
                    <a:pt x="10803" y="4259"/>
                  </a:cubicBezTo>
                  <a:cubicBezTo>
                    <a:pt x="11026" y="4259"/>
                    <a:pt x="11249" y="4280"/>
                    <a:pt x="11470" y="4322"/>
                  </a:cubicBezTo>
                  <a:cubicBezTo>
                    <a:pt x="12927" y="4608"/>
                    <a:pt x="14412" y="5883"/>
                    <a:pt x="14412" y="7787"/>
                  </a:cubicBezTo>
                  <a:cubicBezTo>
                    <a:pt x="14412" y="8977"/>
                    <a:pt x="13831" y="10062"/>
                    <a:pt x="12860" y="10718"/>
                  </a:cubicBezTo>
                  <a:lnTo>
                    <a:pt x="11394" y="10718"/>
                  </a:lnTo>
                  <a:lnTo>
                    <a:pt x="11394" y="9548"/>
                  </a:lnTo>
                  <a:lnTo>
                    <a:pt x="11984" y="9548"/>
                  </a:lnTo>
                  <a:cubicBezTo>
                    <a:pt x="12146" y="9548"/>
                    <a:pt x="12270" y="9414"/>
                    <a:pt x="12270" y="9253"/>
                  </a:cubicBezTo>
                  <a:cubicBezTo>
                    <a:pt x="12270" y="9091"/>
                    <a:pt x="12146" y="8958"/>
                    <a:pt x="11984" y="8958"/>
                  </a:cubicBezTo>
                  <a:lnTo>
                    <a:pt x="11394" y="8958"/>
                  </a:lnTo>
                  <a:lnTo>
                    <a:pt x="11394" y="8367"/>
                  </a:lnTo>
                  <a:cubicBezTo>
                    <a:pt x="11394" y="8215"/>
                    <a:pt x="11261" y="8082"/>
                    <a:pt x="11099" y="8082"/>
                  </a:cubicBezTo>
                  <a:cubicBezTo>
                    <a:pt x="10937" y="8082"/>
                    <a:pt x="10804" y="8215"/>
                    <a:pt x="10804" y="8367"/>
                  </a:cubicBezTo>
                  <a:lnTo>
                    <a:pt x="10804" y="8958"/>
                  </a:lnTo>
                  <a:lnTo>
                    <a:pt x="10224" y="8958"/>
                  </a:lnTo>
                  <a:cubicBezTo>
                    <a:pt x="10062" y="8958"/>
                    <a:pt x="9928" y="9091"/>
                    <a:pt x="9928" y="9253"/>
                  </a:cubicBezTo>
                  <a:cubicBezTo>
                    <a:pt x="9928" y="9414"/>
                    <a:pt x="10062" y="9548"/>
                    <a:pt x="10224" y="9548"/>
                  </a:cubicBezTo>
                  <a:lnTo>
                    <a:pt x="10804" y="9548"/>
                  </a:lnTo>
                  <a:lnTo>
                    <a:pt x="10804" y="10718"/>
                  </a:lnTo>
                  <a:lnTo>
                    <a:pt x="7796" y="10718"/>
                  </a:lnTo>
                  <a:lnTo>
                    <a:pt x="7796" y="9548"/>
                  </a:lnTo>
                  <a:lnTo>
                    <a:pt x="8377" y="9548"/>
                  </a:lnTo>
                  <a:cubicBezTo>
                    <a:pt x="8539" y="9548"/>
                    <a:pt x="8672" y="9414"/>
                    <a:pt x="8672" y="9253"/>
                  </a:cubicBezTo>
                  <a:cubicBezTo>
                    <a:pt x="8672" y="9091"/>
                    <a:pt x="8539" y="8958"/>
                    <a:pt x="8377" y="8958"/>
                  </a:cubicBezTo>
                  <a:lnTo>
                    <a:pt x="7796" y="8958"/>
                  </a:lnTo>
                  <a:lnTo>
                    <a:pt x="7796" y="8367"/>
                  </a:lnTo>
                  <a:cubicBezTo>
                    <a:pt x="7796" y="8215"/>
                    <a:pt x="7663" y="8082"/>
                    <a:pt x="7501" y="8082"/>
                  </a:cubicBezTo>
                  <a:cubicBezTo>
                    <a:pt x="7339" y="8082"/>
                    <a:pt x="7206" y="8215"/>
                    <a:pt x="7206" y="8367"/>
                  </a:cubicBezTo>
                  <a:lnTo>
                    <a:pt x="7206" y="8958"/>
                  </a:lnTo>
                  <a:lnTo>
                    <a:pt x="6626" y="8958"/>
                  </a:lnTo>
                  <a:cubicBezTo>
                    <a:pt x="6464" y="8958"/>
                    <a:pt x="6330" y="9091"/>
                    <a:pt x="6330" y="9253"/>
                  </a:cubicBezTo>
                  <a:cubicBezTo>
                    <a:pt x="6330" y="9414"/>
                    <a:pt x="6464" y="9548"/>
                    <a:pt x="6626" y="9548"/>
                  </a:cubicBezTo>
                  <a:lnTo>
                    <a:pt x="7206" y="9548"/>
                  </a:lnTo>
                  <a:lnTo>
                    <a:pt x="7206" y="10718"/>
                  </a:lnTo>
                  <a:lnTo>
                    <a:pt x="4189" y="10718"/>
                  </a:lnTo>
                  <a:lnTo>
                    <a:pt x="4189" y="9548"/>
                  </a:lnTo>
                  <a:lnTo>
                    <a:pt x="4779" y="9548"/>
                  </a:lnTo>
                  <a:cubicBezTo>
                    <a:pt x="4941" y="9548"/>
                    <a:pt x="5074" y="9414"/>
                    <a:pt x="5074" y="9253"/>
                  </a:cubicBezTo>
                  <a:cubicBezTo>
                    <a:pt x="5074" y="9091"/>
                    <a:pt x="4941" y="8958"/>
                    <a:pt x="4779" y="8958"/>
                  </a:cubicBezTo>
                  <a:lnTo>
                    <a:pt x="4189" y="8958"/>
                  </a:lnTo>
                  <a:lnTo>
                    <a:pt x="4189" y="8367"/>
                  </a:lnTo>
                  <a:cubicBezTo>
                    <a:pt x="4189" y="8215"/>
                    <a:pt x="4056" y="8082"/>
                    <a:pt x="3903" y="8082"/>
                  </a:cubicBezTo>
                  <a:cubicBezTo>
                    <a:pt x="3741" y="8082"/>
                    <a:pt x="3608" y="8215"/>
                    <a:pt x="3608" y="8367"/>
                  </a:cubicBezTo>
                  <a:lnTo>
                    <a:pt x="3608" y="8958"/>
                  </a:lnTo>
                  <a:lnTo>
                    <a:pt x="3018" y="8958"/>
                  </a:lnTo>
                  <a:cubicBezTo>
                    <a:pt x="2856" y="8958"/>
                    <a:pt x="2723" y="9091"/>
                    <a:pt x="2723" y="9253"/>
                  </a:cubicBezTo>
                  <a:cubicBezTo>
                    <a:pt x="2723" y="9414"/>
                    <a:pt x="2856" y="9548"/>
                    <a:pt x="3018" y="9548"/>
                  </a:cubicBezTo>
                  <a:lnTo>
                    <a:pt x="3608" y="9548"/>
                  </a:lnTo>
                  <a:lnTo>
                    <a:pt x="3608" y="10718"/>
                  </a:lnTo>
                  <a:lnTo>
                    <a:pt x="2142" y="10718"/>
                  </a:lnTo>
                  <a:cubicBezTo>
                    <a:pt x="1171" y="10062"/>
                    <a:pt x="591" y="8977"/>
                    <a:pt x="591" y="7787"/>
                  </a:cubicBezTo>
                  <a:cubicBezTo>
                    <a:pt x="591" y="6131"/>
                    <a:pt x="1857" y="4646"/>
                    <a:pt x="3532" y="4322"/>
                  </a:cubicBezTo>
                  <a:cubicBezTo>
                    <a:pt x="3754" y="4280"/>
                    <a:pt x="3978" y="4259"/>
                    <a:pt x="4202" y="4259"/>
                  </a:cubicBezTo>
                  <a:close/>
                  <a:moveTo>
                    <a:pt x="12946" y="11299"/>
                  </a:moveTo>
                  <a:cubicBezTo>
                    <a:pt x="13269" y="11299"/>
                    <a:pt x="13536" y="11566"/>
                    <a:pt x="13536" y="11889"/>
                  </a:cubicBezTo>
                  <a:cubicBezTo>
                    <a:pt x="13536" y="12213"/>
                    <a:pt x="13269" y="12470"/>
                    <a:pt x="12946" y="12470"/>
                  </a:cubicBezTo>
                  <a:lnTo>
                    <a:pt x="2057" y="12470"/>
                  </a:lnTo>
                  <a:cubicBezTo>
                    <a:pt x="1733" y="12470"/>
                    <a:pt x="1467" y="12213"/>
                    <a:pt x="1467" y="11889"/>
                  </a:cubicBezTo>
                  <a:cubicBezTo>
                    <a:pt x="1467" y="11566"/>
                    <a:pt x="1733" y="11299"/>
                    <a:pt x="2057" y="11299"/>
                  </a:cubicBezTo>
                  <a:close/>
                  <a:moveTo>
                    <a:pt x="7501" y="1"/>
                  </a:moveTo>
                  <a:cubicBezTo>
                    <a:pt x="7339" y="1"/>
                    <a:pt x="7206" y="124"/>
                    <a:pt x="7206" y="286"/>
                  </a:cubicBezTo>
                  <a:lnTo>
                    <a:pt x="7206" y="876"/>
                  </a:lnTo>
                  <a:lnTo>
                    <a:pt x="6626" y="876"/>
                  </a:lnTo>
                  <a:cubicBezTo>
                    <a:pt x="6464" y="876"/>
                    <a:pt x="6330" y="1010"/>
                    <a:pt x="6330" y="1171"/>
                  </a:cubicBezTo>
                  <a:cubicBezTo>
                    <a:pt x="6330" y="1333"/>
                    <a:pt x="6464" y="1467"/>
                    <a:pt x="6626" y="1467"/>
                  </a:cubicBezTo>
                  <a:lnTo>
                    <a:pt x="7206" y="1467"/>
                  </a:lnTo>
                  <a:lnTo>
                    <a:pt x="7206" y="2970"/>
                  </a:lnTo>
                  <a:lnTo>
                    <a:pt x="5988" y="4065"/>
                  </a:lnTo>
                  <a:cubicBezTo>
                    <a:pt x="5424" y="3807"/>
                    <a:pt x="4815" y="3677"/>
                    <a:pt x="4207" y="3677"/>
                  </a:cubicBezTo>
                  <a:cubicBezTo>
                    <a:pt x="3942" y="3677"/>
                    <a:pt x="3678" y="3702"/>
                    <a:pt x="3418" y="3751"/>
                  </a:cubicBezTo>
                  <a:cubicBezTo>
                    <a:pt x="1476" y="4122"/>
                    <a:pt x="1" y="5816"/>
                    <a:pt x="1" y="7787"/>
                  </a:cubicBezTo>
                  <a:cubicBezTo>
                    <a:pt x="1" y="9005"/>
                    <a:pt x="524" y="10128"/>
                    <a:pt x="1419" y="10899"/>
                  </a:cubicBezTo>
                  <a:cubicBezTo>
                    <a:pt x="1095" y="11109"/>
                    <a:pt x="886" y="11470"/>
                    <a:pt x="886" y="11889"/>
                  </a:cubicBezTo>
                  <a:cubicBezTo>
                    <a:pt x="886" y="12432"/>
                    <a:pt x="1257" y="12889"/>
                    <a:pt x="1762" y="13022"/>
                  </a:cubicBezTo>
                  <a:lnTo>
                    <a:pt x="1762" y="14697"/>
                  </a:lnTo>
                  <a:cubicBezTo>
                    <a:pt x="1762" y="14859"/>
                    <a:pt x="1895" y="14992"/>
                    <a:pt x="2057" y="14992"/>
                  </a:cubicBezTo>
                  <a:lnTo>
                    <a:pt x="6178" y="14992"/>
                  </a:lnTo>
                  <a:cubicBezTo>
                    <a:pt x="6340" y="14992"/>
                    <a:pt x="6473" y="14859"/>
                    <a:pt x="6473" y="14697"/>
                  </a:cubicBezTo>
                  <a:cubicBezTo>
                    <a:pt x="6473" y="14535"/>
                    <a:pt x="6340" y="14402"/>
                    <a:pt x="6178" y="14402"/>
                  </a:cubicBezTo>
                  <a:lnTo>
                    <a:pt x="2342" y="14402"/>
                  </a:lnTo>
                  <a:lnTo>
                    <a:pt x="2342" y="13060"/>
                  </a:lnTo>
                  <a:lnTo>
                    <a:pt x="12651" y="13060"/>
                  </a:lnTo>
                  <a:lnTo>
                    <a:pt x="12651" y="14402"/>
                  </a:lnTo>
                  <a:lnTo>
                    <a:pt x="8815" y="14402"/>
                  </a:lnTo>
                  <a:cubicBezTo>
                    <a:pt x="8653" y="14402"/>
                    <a:pt x="8529" y="14535"/>
                    <a:pt x="8529" y="14697"/>
                  </a:cubicBezTo>
                  <a:cubicBezTo>
                    <a:pt x="8529" y="14859"/>
                    <a:pt x="8653" y="14992"/>
                    <a:pt x="8815" y="14992"/>
                  </a:cubicBezTo>
                  <a:lnTo>
                    <a:pt x="12946" y="14992"/>
                  </a:lnTo>
                  <a:cubicBezTo>
                    <a:pt x="13108" y="14992"/>
                    <a:pt x="13241" y="14859"/>
                    <a:pt x="13241" y="14697"/>
                  </a:cubicBezTo>
                  <a:lnTo>
                    <a:pt x="13241" y="13022"/>
                  </a:lnTo>
                  <a:cubicBezTo>
                    <a:pt x="13745" y="12889"/>
                    <a:pt x="14117" y="12432"/>
                    <a:pt x="14117" y="11889"/>
                  </a:cubicBezTo>
                  <a:cubicBezTo>
                    <a:pt x="14117" y="11470"/>
                    <a:pt x="13907" y="11109"/>
                    <a:pt x="13584" y="10899"/>
                  </a:cubicBezTo>
                  <a:cubicBezTo>
                    <a:pt x="14478" y="10128"/>
                    <a:pt x="14992" y="9005"/>
                    <a:pt x="14992" y="7787"/>
                  </a:cubicBezTo>
                  <a:cubicBezTo>
                    <a:pt x="14992" y="5712"/>
                    <a:pt x="13469" y="4113"/>
                    <a:pt x="11585" y="3751"/>
                  </a:cubicBezTo>
                  <a:cubicBezTo>
                    <a:pt x="11325" y="3702"/>
                    <a:pt x="11060" y="3677"/>
                    <a:pt x="10795" y="3677"/>
                  </a:cubicBezTo>
                  <a:cubicBezTo>
                    <a:pt x="10188" y="3677"/>
                    <a:pt x="9578" y="3807"/>
                    <a:pt x="9015" y="4065"/>
                  </a:cubicBezTo>
                  <a:lnTo>
                    <a:pt x="7796" y="2970"/>
                  </a:lnTo>
                  <a:lnTo>
                    <a:pt x="7796" y="1467"/>
                  </a:lnTo>
                  <a:lnTo>
                    <a:pt x="8377" y="1467"/>
                  </a:lnTo>
                  <a:cubicBezTo>
                    <a:pt x="8539" y="1467"/>
                    <a:pt x="8672" y="1333"/>
                    <a:pt x="8672" y="1171"/>
                  </a:cubicBezTo>
                  <a:cubicBezTo>
                    <a:pt x="8672" y="1010"/>
                    <a:pt x="8539" y="876"/>
                    <a:pt x="8377" y="876"/>
                  </a:cubicBezTo>
                  <a:lnTo>
                    <a:pt x="7796" y="876"/>
                  </a:lnTo>
                  <a:lnTo>
                    <a:pt x="7796" y="286"/>
                  </a:lnTo>
                  <a:cubicBezTo>
                    <a:pt x="7796" y="124"/>
                    <a:pt x="7663" y="1"/>
                    <a:pt x="7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2700294" y="2362027"/>
              <a:ext cx="21626" cy="21626"/>
            </a:xfrm>
            <a:custGeom>
              <a:avLst/>
              <a:gdLst/>
              <a:ahLst/>
              <a:cxnLst/>
              <a:rect l="l" t="t" r="r" b="b"/>
              <a:pathLst>
                <a:path w="591" h="591" extrusionOk="0">
                  <a:moveTo>
                    <a:pt x="295" y="0"/>
                  </a:moveTo>
                  <a:cubicBezTo>
                    <a:pt x="133" y="0"/>
                    <a:pt x="0" y="133"/>
                    <a:pt x="0" y="295"/>
                  </a:cubicBezTo>
                  <a:cubicBezTo>
                    <a:pt x="0" y="457"/>
                    <a:pt x="133" y="590"/>
                    <a:pt x="295" y="590"/>
                  </a:cubicBezTo>
                  <a:cubicBezTo>
                    <a:pt x="457" y="590"/>
                    <a:pt x="590" y="457"/>
                    <a:pt x="590" y="295"/>
                  </a:cubicBezTo>
                  <a:cubicBezTo>
                    <a:pt x="590" y="133"/>
                    <a:pt x="457"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5"/>
          <p:cNvGrpSpPr/>
          <p:nvPr/>
        </p:nvGrpSpPr>
        <p:grpSpPr>
          <a:xfrm>
            <a:off x="437125" y="2088142"/>
            <a:ext cx="561147" cy="2516261"/>
            <a:chOff x="437125" y="2088142"/>
            <a:chExt cx="561147" cy="2516261"/>
          </a:xfrm>
        </p:grpSpPr>
        <p:sp>
          <p:nvSpPr>
            <p:cNvPr id="931" name="Google Shape;931;p35"/>
            <p:cNvSpPr/>
            <p:nvPr/>
          </p:nvSpPr>
          <p:spPr>
            <a:xfrm>
              <a:off x="444210" y="3588045"/>
              <a:ext cx="45968" cy="102901"/>
            </a:xfrm>
            <a:custGeom>
              <a:avLst/>
              <a:gdLst/>
              <a:ahLst/>
              <a:cxnLst/>
              <a:rect l="l" t="t" r="r" b="b"/>
              <a:pathLst>
                <a:path w="545" h="1220" extrusionOk="0">
                  <a:moveTo>
                    <a:pt x="49" y="0"/>
                  </a:moveTo>
                  <a:cubicBezTo>
                    <a:pt x="13" y="181"/>
                    <a:pt x="1" y="447"/>
                    <a:pt x="97" y="725"/>
                  </a:cubicBezTo>
                  <a:cubicBezTo>
                    <a:pt x="206" y="978"/>
                    <a:pt x="399" y="1135"/>
                    <a:pt x="544" y="1220"/>
                  </a:cubicBezTo>
                  <a:cubicBezTo>
                    <a:pt x="496" y="857"/>
                    <a:pt x="460" y="568"/>
                    <a:pt x="435" y="387"/>
                  </a:cubicBezTo>
                  <a:cubicBezTo>
                    <a:pt x="266" y="362"/>
                    <a:pt x="146" y="326"/>
                    <a:pt x="134" y="278"/>
                  </a:cubicBezTo>
                  <a:cubicBezTo>
                    <a:pt x="109" y="230"/>
                    <a:pt x="121" y="145"/>
                    <a:pt x="134" y="0"/>
                  </a:cubicBezTo>
                  <a:close/>
                </a:path>
              </a:pathLst>
            </a:custGeom>
            <a:solidFill>
              <a:srgbClr val="FE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945218" y="3588045"/>
              <a:ext cx="45884" cy="102901"/>
            </a:xfrm>
            <a:custGeom>
              <a:avLst/>
              <a:gdLst/>
              <a:ahLst/>
              <a:cxnLst/>
              <a:rect l="l" t="t" r="r" b="b"/>
              <a:pathLst>
                <a:path w="544" h="1220" extrusionOk="0">
                  <a:moveTo>
                    <a:pt x="411" y="0"/>
                  </a:moveTo>
                  <a:cubicBezTo>
                    <a:pt x="423" y="145"/>
                    <a:pt x="435" y="230"/>
                    <a:pt x="411" y="278"/>
                  </a:cubicBezTo>
                  <a:cubicBezTo>
                    <a:pt x="399" y="326"/>
                    <a:pt x="278" y="362"/>
                    <a:pt x="109" y="387"/>
                  </a:cubicBezTo>
                  <a:cubicBezTo>
                    <a:pt x="85" y="568"/>
                    <a:pt x="49" y="857"/>
                    <a:pt x="1" y="1220"/>
                  </a:cubicBezTo>
                  <a:cubicBezTo>
                    <a:pt x="145" y="1135"/>
                    <a:pt x="339" y="978"/>
                    <a:pt x="447" y="725"/>
                  </a:cubicBezTo>
                  <a:cubicBezTo>
                    <a:pt x="544" y="447"/>
                    <a:pt x="532" y="181"/>
                    <a:pt x="496" y="0"/>
                  </a:cubicBezTo>
                  <a:close/>
                </a:path>
              </a:pathLst>
            </a:custGeom>
            <a:solidFill>
              <a:srgbClr val="FE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480900" y="3588045"/>
              <a:ext cx="473597" cy="1016357"/>
            </a:xfrm>
            <a:custGeom>
              <a:avLst/>
              <a:gdLst/>
              <a:ahLst/>
              <a:cxnLst/>
              <a:rect l="l" t="t" r="r" b="b"/>
              <a:pathLst>
                <a:path w="5615" h="12050" extrusionOk="0">
                  <a:moveTo>
                    <a:pt x="2705" y="0"/>
                  </a:moveTo>
                  <a:lnTo>
                    <a:pt x="2705" y="459"/>
                  </a:lnTo>
                  <a:cubicBezTo>
                    <a:pt x="2705" y="459"/>
                    <a:pt x="2264" y="473"/>
                    <a:pt x="1720" y="473"/>
                  </a:cubicBezTo>
                  <a:cubicBezTo>
                    <a:pt x="1122" y="473"/>
                    <a:pt x="399" y="456"/>
                    <a:pt x="0" y="387"/>
                  </a:cubicBezTo>
                  <a:lnTo>
                    <a:pt x="0" y="387"/>
                  </a:lnTo>
                  <a:cubicBezTo>
                    <a:pt x="25" y="568"/>
                    <a:pt x="61" y="857"/>
                    <a:pt x="109" y="1220"/>
                  </a:cubicBezTo>
                  <a:cubicBezTo>
                    <a:pt x="447" y="3815"/>
                    <a:pt x="1268" y="10214"/>
                    <a:pt x="1208" y="10685"/>
                  </a:cubicBezTo>
                  <a:cubicBezTo>
                    <a:pt x="1184" y="10697"/>
                    <a:pt x="1365" y="10781"/>
                    <a:pt x="1340" y="10781"/>
                  </a:cubicBezTo>
                  <a:cubicBezTo>
                    <a:pt x="1196" y="11252"/>
                    <a:pt x="471" y="11228"/>
                    <a:pt x="363" y="11421"/>
                  </a:cubicBezTo>
                  <a:cubicBezTo>
                    <a:pt x="257" y="11621"/>
                    <a:pt x="403" y="12050"/>
                    <a:pt x="834" y="12050"/>
                  </a:cubicBezTo>
                  <a:cubicBezTo>
                    <a:pt x="846" y="12050"/>
                    <a:pt x="858" y="12049"/>
                    <a:pt x="870" y="12049"/>
                  </a:cubicBezTo>
                  <a:cubicBezTo>
                    <a:pt x="1449" y="12013"/>
                    <a:pt x="2608" y="11505"/>
                    <a:pt x="2439" y="10986"/>
                  </a:cubicBezTo>
                  <a:cubicBezTo>
                    <a:pt x="2451" y="10938"/>
                    <a:pt x="2584" y="10841"/>
                    <a:pt x="2584" y="10697"/>
                  </a:cubicBezTo>
                  <a:cubicBezTo>
                    <a:pt x="2656" y="9707"/>
                    <a:pt x="2741" y="6580"/>
                    <a:pt x="2801" y="3888"/>
                  </a:cubicBezTo>
                  <a:cubicBezTo>
                    <a:pt x="2874" y="6580"/>
                    <a:pt x="2958" y="9707"/>
                    <a:pt x="3031" y="10697"/>
                  </a:cubicBezTo>
                  <a:cubicBezTo>
                    <a:pt x="3031" y="10841"/>
                    <a:pt x="3163" y="10938"/>
                    <a:pt x="3176" y="10986"/>
                  </a:cubicBezTo>
                  <a:cubicBezTo>
                    <a:pt x="3006" y="11505"/>
                    <a:pt x="4165" y="12013"/>
                    <a:pt x="4745" y="12049"/>
                  </a:cubicBezTo>
                  <a:cubicBezTo>
                    <a:pt x="4757" y="12049"/>
                    <a:pt x="4769" y="12050"/>
                    <a:pt x="4780" y="12050"/>
                  </a:cubicBezTo>
                  <a:cubicBezTo>
                    <a:pt x="5211" y="12050"/>
                    <a:pt x="5346" y="11621"/>
                    <a:pt x="5252" y="11421"/>
                  </a:cubicBezTo>
                  <a:cubicBezTo>
                    <a:pt x="5143" y="11228"/>
                    <a:pt x="4419" y="11252"/>
                    <a:pt x="4274" y="10781"/>
                  </a:cubicBezTo>
                  <a:cubicBezTo>
                    <a:pt x="4250" y="10781"/>
                    <a:pt x="4431" y="10697"/>
                    <a:pt x="4407" y="10685"/>
                  </a:cubicBezTo>
                  <a:cubicBezTo>
                    <a:pt x="4347" y="10214"/>
                    <a:pt x="5168" y="3815"/>
                    <a:pt x="5506" y="1220"/>
                  </a:cubicBezTo>
                  <a:cubicBezTo>
                    <a:pt x="5554" y="857"/>
                    <a:pt x="5590" y="568"/>
                    <a:pt x="5614" y="387"/>
                  </a:cubicBezTo>
                  <a:lnTo>
                    <a:pt x="5614" y="387"/>
                  </a:lnTo>
                  <a:cubicBezTo>
                    <a:pt x="5216" y="456"/>
                    <a:pt x="4493" y="473"/>
                    <a:pt x="3895" y="473"/>
                  </a:cubicBezTo>
                  <a:cubicBezTo>
                    <a:pt x="3351" y="473"/>
                    <a:pt x="2910" y="459"/>
                    <a:pt x="2910" y="459"/>
                  </a:cubicBezTo>
                  <a:lnTo>
                    <a:pt x="291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5"/>
            <p:cNvSpPr/>
            <p:nvPr/>
          </p:nvSpPr>
          <p:spPr>
            <a:xfrm>
              <a:off x="910637" y="2801952"/>
              <a:ext cx="80465" cy="786180"/>
            </a:xfrm>
            <a:custGeom>
              <a:avLst/>
              <a:gdLst/>
              <a:ahLst/>
              <a:cxnLst/>
              <a:rect l="l" t="t" r="r" b="b"/>
              <a:pathLst>
                <a:path w="954" h="9321" extrusionOk="0">
                  <a:moveTo>
                    <a:pt x="954" y="0"/>
                  </a:moveTo>
                  <a:cubicBezTo>
                    <a:pt x="712" y="1087"/>
                    <a:pt x="0" y="3465"/>
                    <a:pt x="36" y="4938"/>
                  </a:cubicBezTo>
                  <a:cubicBezTo>
                    <a:pt x="48" y="4998"/>
                    <a:pt x="48" y="5059"/>
                    <a:pt x="48" y="5107"/>
                  </a:cubicBezTo>
                  <a:cubicBezTo>
                    <a:pt x="73" y="5397"/>
                    <a:pt x="97" y="5698"/>
                    <a:pt x="145" y="6012"/>
                  </a:cubicBezTo>
                  <a:cubicBezTo>
                    <a:pt x="326" y="7352"/>
                    <a:pt x="724" y="8741"/>
                    <a:pt x="821" y="9320"/>
                  </a:cubicBezTo>
                  <a:lnTo>
                    <a:pt x="954" y="9320"/>
                  </a:lnTo>
                  <a:lnTo>
                    <a:pt x="954" y="0"/>
                  </a:ln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5"/>
            <p:cNvSpPr/>
            <p:nvPr/>
          </p:nvSpPr>
          <p:spPr>
            <a:xfrm>
              <a:off x="444210" y="2801952"/>
              <a:ext cx="80549" cy="786180"/>
            </a:xfrm>
            <a:custGeom>
              <a:avLst/>
              <a:gdLst/>
              <a:ahLst/>
              <a:cxnLst/>
              <a:rect l="l" t="t" r="r" b="b"/>
              <a:pathLst>
                <a:path w="955" h="9321" extrusionOk="0">
                  <a:moveTo>
                    <a:pt x="1" y="0"/>
                  </a:moveTo>
                  <a:lnTo>
                    <a:pt x="1" y="9320"/>
                  </a:lnTo>
                  <a:lnTo>
                    <a:pt x="134" y="9320"/>
                  </a:lnTo>
                  <a:cubicBezTo>
                    <a:pt x="230" y="8741"/>
                    <a:pt x="629" y="7352"/>
                    <a:pt x="810" y="6012"/>
                  </a:cubicBezTo>
                  <a:cubicBezTo>
                    <a:pt x="858" y="5698"/>
                    <a:pt x="882" y="5397"/>
                    <a:pt x="906" y="5107"/>
                  </a:cubicBezTo>
                  <a:cubicBezTo>
                    <a:pt x="906" y="5059"/>
                    <a:pt x="906" y="4998"/>
                    <a:pt x="906" y="4938"/>
                  </a:cubicBezTo>
                  <a:cubicBezTo>
                    <a:pt x="955" y="3465"/>
                    <a:pt x="242" y="1087"/>
                    <a:pt x="1" y="0"/>
                  </a:cubicBez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5"/>
            <p:cNvSpPr/>
            <p:nvPr/>
          </p:nvSpPr>
          <p:spPr>
            <a:xfrm>
              <a:off x="453404" y="3309033"/>
              <a:ext cx="255650" cy="318908"/>
            </a:xfrm>
            <a:custGeom>
              <a:avLst/>
              <a:gdLst/>
              <a:ahLst/>
              <a:cxnLst/>
              <a:rect l="l" t="t" r="r" b="b"/>
              <a:pathLst>
                <a:path w="3031" h="3781" extrusionOk="0">
                  <a:moveTo>
                    <a:pt x="701" y="0"/>
                  </a:moveTo>
                  <a:cubicBezTo>
                    <a:pt x="520" y="1340"/>
                    <a:pt x="121" y="2729"/>
                    <a:pt x="25" y="3308"/>
                  </a:cubicBezTo>
                  <a:cubicBezTo>
                    <a:pt x="12" y="3453"/>
                    <a:pt x="0" y="3538"/>
                    <a:pt x="25" y="3586"/>
                  </a:cubicBezTo>
                  <a:cubicBezTo>
                    <a:pt x="37" y="3634"/>
                    <a:pt x="157" y="3670"/>
                    <a:pt x="326" y="3695"/>
                  </a:cubicBezTo>
                  <a:cubicBezTo>
                    <a:pt x="725" y="3764"/>
                    <a:pt x="1448" y="3781"/>
                    <a:pt x="2046" y="3781"/>
                  </a:cubicBezTo>
                  <a:cubicBezTo>
                    <a:pt x="2590" y="3781"/>
                    <a:pt x="3031" y="3767"/>
                    <a:pt x="3031" y="3767"/>
                  </a:cubicBezTo>
                  <a:lnTo>
                    <a:pt x="3031" y="3308"/>
                  </a:lnTo>
                  <a:lnTo>
                    <a:pt x="3031"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437125" y="2710269"/>
              <a:ext cx="271928" cy="522433"/>
            </a:xfrm>
            <a:custGeom>
              <a:avLst/>
              <a:gdLst/>
              <a:ahLst/>
              <a:cxnLst/>
              <a:rect l="l" t="t" r="r" b="b"/>
              <a:pathLst>
                <a:path w="3224" h="6194" extrusionOk="0">
                  <a:moveTo>
                    <a:pt x="1956" y="1"/>
                  </a:moveTo>
                  <a:cubicBezTo>
                    <a:pt x="1775" y="25"/>
                    <a:pt x="145" y="254"/>
                    <a:pt x="24" y="532"/>
                  </a:cubicBezTo>
                  <a:cubicBezTo>
                    <a:pt x="0" y="604"/>
                    <a:pt x="24" y="797"/>
                    <a:pt x="85" y="1087"/>
                  </a:cubicBezTo>
                  <a:cubicBezTo>
                    <a:pt x="326" y="2174"/>
                    <a:pt x="1039" y="4552"/>
                    <a:pt x="990" y="6025"/>
                  </a:cubicBezTo>
                  <a:cubicBezTo>
                    <a:pt x="990" y="6085"/>
                    <a:pt x="990" y="6146"/>
                    <a:pt x="990" y="6194"/>
                  </a:cubicBezTo>
                  <a:lnTo>
                    <a:pt x="3224" y="6194"/>
                  </a:lnTo>
                  <a:lnTo>
                    <a:pt x="3224" y="4962"/>
                  </a:lnTo>
                  <a:lnTo>
                    <a:pt x="2741" y="4962"/>
                  </a:lnTo>
                  <a:lnTo>
                    <a:pt x="2741" y="4757"/>
                  </a:lnTo>
                  <a:lnTo>
                    <a:pt x="3224" y="4757"/>
                  </a:lnTo>
                  <a:lnTo>
                    <a:pt x="3224" y="4129"/>
                  </a:lnTo>
                  <a:lnTo>
                    <a:pt x="2741" y="4129"/>
                  </a:lnTo>
                  <a:lnTo>
                    <a:pt x="2741" y="3936"/>
                  </a:lnTo>
                  <a:lnTo>
                    <a:pt x="3224" y="3936"/>
                  </a:lnTo>
                  <a:lnTo>
                    <a:pt x="3224" y="3308"/>
                  </a:lnTo>
                  <a:lnTo>
                    <a:pt x="2741" y="3308"/>
                  </a:lnTo>
                  <a:lnTo>
                    <a:pt x="2741" y="3103"/>
                  </a:lnTo>
                  <a:lnTo>
                    <a:pt x="3224" y="3103"/>
                  </a:lnTo>
                  <a:lnTo>
                    <a:pt x="3224" y="2487"/>
                  </a:lnTo>
                  <a:lnTo>
                    <a:pt x="2741" y="2487"/>
                  </a:lnTo>
                  <a:lnTo>
                    <a:pt x="2741" y="2282"/>
                  </a:lnTo>
                  <a:lnTo>
                    <a:pt x="3224" y="2282"/>
                  </a:lnTo>
                  <a:lnTo>
                    <a:pt x="3224" y="592"/>
                  </a:lnTo>
                  <a:cubicBezTo>
                    <a:pt x="2487" y="556"/>
                    <a:pt x="2016" y="85"/>
                    <a:pt x="1992" y="61"/>
                  </a:cubicBezTo>
                  <a:cubicBezTo>
                    <a:pt x="1968" y="49"/>
                    <a:pt x="1956" y="25"/>
                    <a:pt x="195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5"/>
            <p:cNvSpPr/>
            <p:nvPr/>
          </p:nvSpPr>
          <p:spPr>
            <a:xfrm>
              <a:off x="726259" y="2710269"/>
              <a:ext cx="272013" cy="522433"/>
            </a:xfrm>
            <a:custGeom>
              <a:avLst/>
              <a:gdLst/>
              <a:ahLst/>
              <a:cxnLst/>
              <a:rect l="l" t="t" r="r" b="b"/>
              <a:pathLst>
                <a:path w="3225" h="6194" extrusionOk="0">
                  <a:moveTo>
                    <a:pt x="1269" y="1"/>
                  </a:moveTo>
                  <a:cubicBezTo>
                    <a:pt x="1269" y="25"/>
                    <a:pt x="1244" y="49"/>
                    <a:pt x="1232" y="61"/>
                  </a:cubicBezTo>
                  <a:cubicBezTo>
                    <a:pt x="1208" y="85"/>
                    <a:pt x="737" y="556"/>
                    <a:pt x="1" y="592"/>
                  </a:cubicBezTo>
                  <a:lnTo>
                    <a:pt x="1" y="2282"/>
                  </a:lnTo>
                  <a:lnTo>
                    <a:pt x="484" y="2282"/>
                  </a:lnTo>
                  <a:lnTo>
                    <a:pt x="484" y="2487"/>
                  </a:lnTo>
                  <a:lnTo>
                    <a:pt x="1" y="2487"/>
                  </a:lnTo>
                  <a:lnTo>
                    <a:pt x="1" y="3103"/>
                  </a:lnTo>
                  <a:lnTo>
                    <a:pt x="484" y="3103"/>
                  </a:lnTo>
                  <a:lnTo>
                    <a:pt x="484" y="3308"/>
                  </a:lnTo>
                  <a:lnTo>
                    <a:pt x="1" y="3308"/>
                  </a:lnTo>
                  <a:lnTo>
                    <a:pt x="1" y="3936"/>
                  </a:lnTo>
                  <a:lnTo>
                    <a:pt x="484" y="3936"/>
                  </a:lnTo>
                  <a:lnTo>
                    <a:pt x="484" y="4129"/>
                  </a:lnTo>
                  <a:lnTo>
                    <a:pt x="1" y="4129"/>
                  </a:lnTo>
                  <a:lnTo>
                    <a:pt x="1" y="4757"/>
                  </a:lnTo>
                  <a:lnTo>
                    <a:pt x="484" y="4757"/>
                  </a:lnTo>
                  <a:lnTo>
                    <a:pt x="484" y="4962"/>
                  </a:lnTo>
                  <a:lnTo>
                    <a:pt x="1" y="4962"/>
                  </a:lnTo>
                  <a:lnTo>
                    <a:pt x="1" y="6194"/>
                  </a:lnTo>
                  <a:lnTo>
                    <a:pt x="2234" y="6194"/>
                  </a:lnTo>
                  <a:cubicBezTo>
                    <a:pt x="2234" y="6146"/>
                    <a:pt x="2234" y="6085"/>
                    <a:pt x="2222" y="6025"/>
                  </a:cubicBezTo>
                  <a:cubicBezTo>
                    <a:pt x="2186" y="4552"/>
                    <a:pt x="2898" y="2174"/>
                    <a:pt x="3140" y="1087"/>
                  </a:cubicBezTo>
                  <a:cubicBezTo>
                    <a:pt x="3200" y="797"/>
                    <a:pt x="3224" y="604"/>
                    <a:pt x="3200" y="532"/>
                  </a:cubicBezTo>
                  <a:cubicBezTo>
                    <a:pt x="3079" y="254"/>
                    <a:pt x="1450" y="25"/>
                    <a:pt x="1269"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5"/>
            <p:cNvSpPr/>
            <p:nvPr/>
          </p:nvSpPr>
          <p:spPr>
            <a:xfrm>
              <a:off x="726259" y="3309033"/>
              <a:ext cx="255734" cy="318908"/>
            </a:xfrm>
            <a:custGeom>
              <a:avLst/>
              <a:gdLst/>
              <a:ahLst/>
              <a:cxnLst/>
              <a:rect l="l" t="t" r="r" b="b"/>
              <a:pathLst>
                <a:path w="3032" h="3781" extrusionOk="0">
                  <a:moveTo>
                    <a:pt x="1" y="0"/>
                  </a:moveTo>
                  <a:lnTo>
                    <a:pt x="1" y="3308"/>
                  </a:lnTo>
                  <a:lnTo>
                    <a:pt x="1" y="3767"/>
                  </a:lnTo>
                  <a:cubicBezTo>
                    <a:pt x="1" y="3767"/>
                    <a:pt x="442" y="3781"/>
                    <a:pt x="986" y="3781"/>
                  </a:cubicBezTo>
                  <a:cubicBezTo>
                    <a:pt x="1584" y="3781"/>
                    <a:pt x="2307" y="3764"/>
                    <a:pt x="2705" y="3695"/>
                  </a:cubicBezTo>
                  <a:cubicBezTo>
                    <a:pt x="2874" y="3670"/>
                    <a:pt x="2995" y="3634"/>
                    <a:pt x="3007" y="3586"/>
                  </a:cubicBezTo>
                  <a:cubicBezTo>
                    <a:pt x="3031" y="3538"/>
                    <a:pt x="3019" y="3453"/>
                    <a:pt x="3007" y="3308"/>
                  </a:cubicBezTo>
                  <a:cubicBezTo>
                    <a:pt x="2910" y="2729"/>
                    <a:pt x="2512" y="1328"/>
                    <a:pt x="2331"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512445" y="2760201"/>
              <a:ext cx="410423" cy="827931"/>
            </a:xfrm>
            <a:custGeom>
              <a:avLst/>
              <a:gdLst/>
              <a:ahLst/>
              <a:cxnLst/>
              <a:rect l="l" t="t" r="r" b="b"/>
              <a:pathLst>
                <a:path w="4866" h="9816" extrusionOk="0">
                  <a:moveTo>
                    <a:pt x="2331" y="0"/>
                  </a:moveTo>
                  <a:lnTo>
                    <a:pt x="2331" y="1690"/>
                  </a:lnTo>
                  <a:lnTo>
                    <a:pt x="1848" y="1690"/>
                  </a:lnTo>
                  <a:lnTo>
                    <a:pt x="1848" y="1895"/>
                  </a:lnTo>
                  <a:lnTo>
                    <a:pt x="2331" y="1895"/>
                  </a:lnTo>
                  <a:lnTo>
                    <a:pt x="2331" y="2511"/>
                  </a:lnTo>
                  <a:lnTo>
                    <a:pt x="1848" y="2511"/>
                  </a:lnTo>
                  <a:lnTo>
                    <a:pt x="1848" y="2716"/>
                  </a:lnTo>
                  <a:lnTo>
                    <a:pt x="2331" y="2716"/>
                  </a:lnTo>
                  <a:lnTo>
                    <a:pt x="2331" y="3344"/>
                  </a:lnTo>
                  <a:lnTo>
                    <a:pt x="1848" y="3344"/>
                  </a:lnTo>
                  <a:lnTo>
                    <a:pt x="1848" y="3537"/>
                  </a:lnTo>
                  <a:lnTo>
                    <a:pt x="2331" y="3537"/>
                  </a:lnTo>
                  <a:lnTo>
                    <a:pt x="2331" y="4165"/>
                  </a:lnTo>
                  <a:lnTo>
                    <a:pt x="1848" y="4165"/>
                  </a:lnTo>
                  <a:lnTo>
                    <a:pt x="1848" y="4370"/>
                  </a:lnTo>
                  <a:lnTo>
                    <a:pt x="2331" y="4370"/>
                  </a:lnTo>
                  <a:lnTo>
                    <a:pt x="2331" y="5602"/>
                  </a:lnTo>
                  <a:lnTo>
                    <a:pt x="97" y="5602"/>
                  </a:lnTo>
                  <a:cubicBezTo>
                    <a:pt x="73" y="5892"/>
                    <a:pt x="49" y="6193"/>
                    <a:pt x="1" y="6507"/>
                  </a:cubicBezTo>
                  <a:lnTo>
                    <a:pt x="2331" y="6507"/>
                  </a:lnTo>
                  <a:lnTo>
                    <a:pt x="2331" y="9815"/>
                  </a:lnTo>
                  <a:lnTo>
                    <a:pt x="2536" y="9815"/>
                  </a:lnTo>
                  <a:lnTo>
                    <a:pt x="2536" y="6507"/>
                  </a:lnTo>
                  <a:lnTo>
                    <a:pt x="4866" y="6507"/>
                  </a:lnTo>
                  <a:cubicBezTo>
                    <a:pt x="4818" y="6193"/>
                    <a:pt x="4794" y="5892"/>
                    <a:pt x="4769" y="5602"/>
                  </a:cubicBezTo>
                  <a:lnTo>
                    <a:pt x="2536" y="5602"/>
                  </a:lnTo>
                  <a:lnTo>
                    <a:pt x="2536" y="4370"/>
                  </a:lnTo>
                  <a:lnTo>
                    <a:pt x="3019" y="4370"/>
                  </a:lnTo>
                  <a:lnTo>
                    <a:pt x="3019" y="4165"/>
                  </a:lnTo>
                  <a:lnTo>
                    <a:pt x="2536" y="4165"/>
                  </a:lnTo>
                  <a:lnTo>
                    <a:pt x="2536" y="3537"/>
                  </a:lnTo>
                  <a:lnTo>
                    <a:pt x="3019" y="3537"/>
                  </a:lnTo>
                  <a:lnTo>
                    <a:pt x="3019" y="3344"/>
                  </a:lnTo>
                  <a:lnTo>
                    <a:pt x="2536" y="3344"/>
                  </a:lnTo>
                  <a:lnTo>
                    <a:pt x="2536" y="2716"/>
                  </a:lnTo>
                  <a:lnTo>
                    <a:pt x="3019" y="2716"/>
                  </a:lnTo>
                  <a:lnTo>
                    <a:pt x="3019" y="2511"/>
                  </a:lnTo>
                  <a:lnTo>
                    <a:pt x="2536" y="2511"/>
                  </a:lnTo>
                  <a:lnTo>
                    <a:pt x="2536" y="1895"/>
                  </a:lnTo>
                  <a:lnTo>
                    <a:pt x="3019" y="1895"/>
                  </a:lnTo>
                  <a:lnTo>
                    <a:pt x="3019" y="1690"/>
                  </a:lnTo>
                  <a:lnTo>
                    <a:pt x="2536" y="1690"/>
                  </a:lnTo>
                  <a:lnTo>
                    <a:pt x="2536" y="0"/>
                  </a:lnTo>
                  <a:cubicBezTo>
                    <a:pt x="2500" y="12"/>
                    <a:pt x="2463" y="12"/>
                    <a:pt x="2427" y="12"/>
                  </a:cubicBezTo>
                  <a:cubicBezTo>
                    <a:pt x="2403" y="12"/>
                    <a:pt x="2367" y="12"/>
                    <a:pt x="2331" y="0"/>
                  </a:cubicBezTo>
                  <a:close/>
                </a:path>
              </a:pathLst>
            </a:custGeom>
            <a:solidFill>
              <a:srgbClr val="FE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5"/>
            <p:cNvSpPr/>
            <p:nvPr/>
          </p:nvSpPr>
          <p:spPr>
            <a:xfrm>
              <a:off x="629600" y="2645070"/>
              <a:ext cx="176197" cy="82574"/>
            </a:xfrm>
            <a:custGeom>
              <a:avLst/>
              <a:gdLst/>
              <a:ahLst/>
              <a:cxnLst/>
              <a:rect l="l" t="t" r="r" b="b"/>
              <a:pathLst>
                <a:path w="2089" h="979" extrusionOk="0">
                  <a:moveTo>
                    <a:pt x="0" y="1"/>
                  </a:moveTo>
                  <a:cubicBezTo>
                    <a:pt x="109" y="158"/>
                    <a:pt x="241" y="291"/>
                    <a:pt x="386" y="387"/>
                  </a:cubicBezTo>
                  <a:lnTo>
                    <a:pt x="386" y="822"/>
                  </a:lnTo>
                  <a:cubicBezTo>
                    <a:pt x="567" y="906"/>
                    <a:pt x="785" y="979"/>
                    <a:pt x="1038" y="979"/>
                  </a:cubicBezTo>
                  <a:cubicBezTo>
                    <a:pt x="1304" y="979"/>
                    <a:pt x="1521" y="906"/>
                    <a:pt x="1702" y="822"/>
                  </a:cubicBezTo>
                  <a:lnTo>
                    <a:pt x="1702" y="387"/>
                  </a:lnTo>
                  <a:cubicBezTo>
                    <a:pt x="1847" y="291"/>
                    <a:pt x="1980" y="158"/>
                    <a:pt x="2089" y="1"/>
                  </a:cubicBezTo>
                  <a:lnTo>
                    <a:pt x="2089" y="1"/>
                  </a:lnTo>
                  <a:cubicBezTo>
                    <a:pt x="1775" y="170"/>
                    <a:pt x="1425" y="266"/>
                    <a:pt x="1038" y="266"/>
                  </a:cubicBezTo>
                  <a:cubicBezTo>
                    <a:pt x="664" y="266"/>
                    <a:pt x="314" y="170"/>
                    <a:pt x="0" y="1"/>
                  </a:cubicBezTo>
                  <a:close/>
                </a:path>
              </a:pathLst>
            </a:custGeom>
            <a:solidFill>
              <a:srgbClr val="FE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598983" y="2687327"/>
              <a:ext cx="237347" cy="73971"/>
            </a:xfrm>
            <a:custGeom>
              <a:avLst/>
              <a:gdLst/>
              <a:ahLst/>
              <a:cxnLst/>
              <a:rect l="l" t="t" r="r" b="b"/>
              <a:pathLst>
                <a:path w="2814" h="877" extrusionOk="0">
                  <a:moveTo>
                    <a:pt x="217" y="1"/>
                  </a:moveTo>
                  <a:cubicBezTo>
                    <a:pt x="167" y="1"/>
                    <a:pt x="116" y="19"/>
                    <a:pt x="73" y="55"/>
                  </a:cubicBezTo>
                  <a:cubicBezTo>
                    <a:pt x="13" y="116"/>
                    <a:pt x="1" y="200"/>
                    <a:pt x="37" y="273"/>
                  </a:cubicBezTo>
                  <a:cubicBezTo>
                    <a:pt x="37" y="297"/>
                    <a:pt x="49" y="321"/>
                    <a:pt x="73" y="333"/>
                  </a:cubicBezTo>
                  <a:cubicBezTo>
                    <a:pt x="97" y="357"/>
                    <a:pt x="568" y="828"/>
                    <a:pt x="1305" y="864"/>
                  </a:cubicBezTo>
                  <a:cubicBezTo>
                    <a:pt x="1341" y="876"/>
                    <a:pt x="1377" y="876"/>
                    <a:pt x="1401" y="876"/>
                  </a:cubicBezTo>
                  <a:cubicBezTo>
                    <a:pt x="1437" y="876"/>
                    <a:pt x="1474" y="876"/>
                    <a:pt x="1510" y="864"/>
                  </a:cubicBezTo>
                  <a:cubicBezTo>
                    <a:pt x="2246" y="828"/>
                    <a:pt x="2717" y="357"/>
                    <a:pt x="2741" y="333"/>
                  </a:cubicBezTo>
                  <a:cubicBezTo>
                    <a:pt x="2753" y="321"/>
                    <a:pt x="2778" y="297"/>
                    <a:pt x="2778" y="273"/>
                  </a:cubicBezTo>
                  <a:cubicBezTo>
                    <a:pt x="2814" y="200"/>
                    <a:pt x="2802" y="116"/>
                    <a:pt x="2741" y="55"/>
                  </a:cubicBezTo>
                  <a:cubicBezTo>
                    <a:pt x="2699" y="19"/>
                    <a:pt x="2648" y="1"/>
                    <a:pt x="2598" y="1"/>
                  </a:cubicBezTo>
                  <a:cubicBezTo>
                    <a:pt x="2548" y="1"/>
                    <a:pt x="2500" y="19"/>
                    <a:pt x="2464" y="55"/>
                  </a:cubicBezTo>
                  <a:cubicBezTo>
                    <a:pt x="2452" y="55"/>
                    <a:pt x="2307" y="200"/>
                    <a:pt x="2065" y="321"/>
                  </a:cubicBezTo>
                  <a:cubicBezTo>
                    <a:pt x="1884" y="405"/>
                    <a:pt x="1667" y="478"/>
                    <a:pt x="1401" y="478"/>
                  </a:cubicBezTo>
                  <a:cubicBezTo>
                    <a:pt x="1148" y="478"/>
                    <a:pt x="930" y="405"/>
                    <a:pt x="749" y="321"/>
                  </a:cubicBezTo>
                  <a:cubicBezTo>
                    <a:pt x="508" y="200"/>
                    <a:pt x="363" y="67"/>
                    <a:pt x="351" y="55"/>
                  </a:cubicBezTo>
                  <a:cubicBezTo>
                    <a:pt x="315" y="19"/>
                    <a:pt x="266" y="1"/>
                    <a:pt x="217"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5"/>
            <p:cNvSpPr/>
            <p:nvPr/>
          </p:nvSpPr>
          <p:spPr>
            <a:xfrm>
              <a:off x="530748" y="2088142"/>
              <a:ext cx="373817" cy="579450"/>
            </a:xfrm>
            <a:custGeom>
              <a:avLst/>
              <a:gdLst/>
              <a:ahLst/>
              <a:cxnLst/>
              <a:rect l="l" t="t" r="r" b="b"/>
              <a:pathLst>
                <a:path w="4432" h="6870" extrusionOk="0">
                  <a:moveTo>
                    <a:pt x="2210" y="4262"/>
                  </a:moveTo>
                  <a:cubicBezTo>
                    <a:pt x="2971" y="4262"/>
                    <a:pt x="3574" y="4600"/>
                    <a:pt x="3574" y="5517"/>
                  </a:cubicBezTo>
                  <a:cubicBezTo>
                    <a:pt x="3574" y="6447"/>
                    <a:pt x="2548" y="6447"/>
                    <a:pt x="2210" y="6447"/>
                  </a:cubicBezTo>
                  <a:cubicBezTo>
                    <a:pt x="1884" y="6447"/>
                    <a:pt x="858" y="6447"/>
                    <a:pt x="858" y="5517"/>
                  </a:cubicBezTo>
                  <a:cubicBezTo>
                    <a:pt x="858" y="4600"/>
                    <a:pt x="1462" y="4262"/>
                    <a:pt x="2210" y="4262"/>
                  </a:cubicBezTo>
                  <a:close/>
                  <a:moveTo>
                    <a:pt x="2210" y="0"/>
                  </a:moveTo>
                  <a:cubicBezTo>
                    <a:pt x="991" y="0"/>
                    <a:pt x="1" y="990"/>
                    <a:pt x="1" y="2209"/>
                  </a:cubicBezTo>
                  <a:lnTo>
                    <a:pt x="1" y="4648"/>
                  </a:lnTo>
                  <a:cubicBezTo>
                    <a:pt x="1" y="5493"/>
                    <a:pt x="484" y="6230"/>
                    <a:pt x="1172" y="6604"/>
                  </a:cubicBezTo>
                  <a:cubicBezTo>
                    <a:pt x="1486" y="6773"/>
                    <a:pt x="1836" y="6869"/>
                    <a:pt x="2210" y="6869"/>
                  </a:cubicBezTo>
                  <a:cubicBezTo>
                    <a:pt x="2597" y="6869"/>
                    <a:pt x="2947" y="6773"/>
                    <a:pt x="3261" y="6604"/>
                  </a:cubicBezTo>
                  <a:cubicBezTo>
                    <a:pt x="3949" y="6230"/>
                    <a:pt x="4432" y="5493"/>
                    <a:pt x="4432" y="4648"/>
                  </a:cubicBezTo>
                  <a:lnTo>
                    <a:pt x="4432" y="2209"/>
                  </a:lnTo>
                  <a:cubicBezTo>
                    <a:pt x="4432" y="990"/>
                    <a:pt x="3442" y="0"/>
                    <a:pt x="2210"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5"/>
            <p:cNvSpPr/>
            <p:nvPr/>
          </p:nvSpPr>
          <p:spPr>
            <a:xfrm>
              <a:off x="603116" y="2447535"/>
              <a:ext cx="229165" cy="184378"/>
            </a:xfrm>
            <a:custGeom>
              <a:avLst/>
              <a:gdLst/>
              <a:ahLst/>
              <a:cxnLst/>
              <a:rect l="l" t="t" r="r" b="b"/>
              <a:pathLst>
                <a:path w="2717" h="2186" extrusionOk="0">
                  <a:moveTo>
                    <a:pt x="1352" y="1"/>
                  </a:moveTo>
                  <a:cubicBezTo>
                    <a:pt x="604" y="1"/>
                    <a:pt x="0" y="339"/>
                    <a:pt x="0" y="1256"/>
                  </a:cubicBezTo>
                  <a:cubicBezTo>
                    <a:pt x="0" y="2186"/>
                    <a:pt x="1026" y="2186"/>
                    <a:pt x="1352" y="2186"/>
                  </a:cubicBezTo>
                  <a:cubicBezTo>
                    <a:pt x="1690" y="2186"/>
                    <a:pt x="2716" y="2186"/>
                    <a:pt x="2716" y="1256"/>
                  </a:cubicBezTo>
                  <a:cubicBezTo>
                    <a:pt x="2716" y="339"/>
                    <a:pt x="2113" y="1"/>
                    <a:pt x="1352" y="1"/>
                  </a:cubicBezTo>
                  <a:close/>
                </a:path>
              </a:pathLst>
            </a:custGeom>
            <a:solidFill>
              <a:srgbClr val="FE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5"/>
          <p:cNvGrpSpPr/>
          <p:nvPr/>
        </p:nvGrpSpPr>
        <p:grpSpPr>
          <a:xfrm>
            <a:off x="8145017" y="2088142"/>
            <a:ext cx="562159" cy="2516261"/>
            <a:chOff x="8145017" y="2088142"/>
            <a:chExt cx="562159" cy="2516261"/>
          </a:xfrm>
        </p:grpSpPr>
        <p:sp>
          <p:nvSpPr>
            <p:cNvPr id="946" name="Google Shape;946;p35"/>
            <p:cNvSpPr/>
            <p:nvPr/>
          </p:nvSpPr>
          <p:spPr>
            <a:xfrm>
              <a:off x="8152102" y="3588045"/>
              <a:ext cx="45884" cy="102901"/>
            </a:xfrm>
            <a:custGeom>
              <a:avLst/>
              <a:gdLst/>
              <a:ahLst/>
              <a:cxnLst/>
              <a:rect l="l" t="t" r="r" b="b"/>
              <a:pathLst>
                <a:path w="544" h="1220" extrusionOk="0">
                  <a:moveTo>
                    <a:pt x="49" y="0"/>
                  </a:moveTo>
                  <a:cubicBezTo>
                    <a:pt x="13" y="181"/>
                    <a:pt x="1" y="447"/>
                    <a:pt x="109" y="725"/>
                  </a:cubicBezTo>
                  <a:cubicBezTo>
                    <a:pt x="206" y="978"/>
                    <a:pt x="399" y="1135"/>
                    <a:pt x="544" y="1220"/>
                  </a:cubicBezTo>
                  <a:cubicBezTo>
                    <a:pt x="496" y="857"/>
                    <a:pt x="459" y="568"/>
                    <a:pt x="435" y="387"/>
                  </a:cubicBezTo>
                  <a:cubicBezTo>
                    <a:pt x="266" y="362"/>
                    <a:pt x="158" y="326"/>
                    <a:pt x="134" y="278"/>
                  </a:cubicBezTo>
                  <a:cubicBezTo>
                    <a:pt x="109" y="230"/>
                    <a:pt x="121" y="145"/>
                    <a:pt x="146" y="0"/>
                  </a:cubicBezTo>
                  <a:close/>
                </a:path>
              </a:pathLst>
            </a:custGeom>
            <a:solidFill>
              <a:srgbClr val="FE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5"/>
            <p:cNvSpPr/>
            <p:nvPr/>
          </p:nvSpPr>
          <p:spPr>
            <a:xfrm>
              <a:off x="8653110" y="3588045"/>
              <a:ext cx="45884" cy="102901"/>
            </a:xfrm>
            <a:custGeom>
              <a:avLst/>
              <a:gdLst/>
              <a:ahLst/>
              <a:cxnLst/>
              <a:rect l="l" t="t" r="r" b="b"/>
              <a:pathLst>
                <a:path w="544" h="1220" extrusionOk="0">
                  <a:moveTo>
                    <a:pt x="411" y="0"/>
                  </a:moveTo>
                  <a:cubicBezTo>
                    <a:pt x="435" y="145"/>
                    <a:pt x="435" y="230"/>
                    <a:pt x="411" y="278"/>
                  </a:cubicBezTo>
                  <a:cubicBezTo>
                    <a:pt x="399" y="326"/>
                    <a:pt x="278" y="362"/>
                    <a:pt x="121" y="387"/>
                  </a:cubicBezTo>
                  <a:cubicBezTo>
                    <a:pt x="85" y="568"/>
                    <a:pt x="49" y="857"/>
                    <a:pt x="1" y="1220"/>
                  </a:cubicBezTo>
                  <a:cubicBezTo>
                    <a:pt x="157" y="1135"/>
                    <a:pt x="339" y="978"/>
                    <a:pt x="447" y="725"/>
                  </a:cubicBezTo>
                  <a:cubicBezTo>
                    <a:pt x="544" y="447"/>
                    <a:pt x="532" y="181"/>
                    <a:pt x="495" y="0"/>
                  </a:cubicBezTo>
                  <a:close/>
                </a:path>
              </a:pathLst>
            </a:custGeom>
            <a:solidFill>
              <a:srgbClr val="FE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8188792" y="3588045"/>
              <a:ext cx="474609" cy="1016357"/>
            </a:xfrm>
            <a:custGeom>
              <a:avLst/>
              <a:gdLst/>
              <a:ahLst/>
              <a:cxnLst/>
              <a:rect l="l" t="t" r="r" b="b"/>
              <a:pathLst>
                <a:path w="5627" h="12050" extrusionOk="0">
                  <a:moveTo>
                    <a:pt x="2705" y="0"/>
                  </a:moveTo>
                  <a:lnTo>
                    <a:pt x="2705" y="459"/>
                  </a:lnTo>
                  <a:cubicBezTo>
                    <a:pt x="2705" y="459"/>
                    <a:pt x="2264" y="473"/>
                    <a:pt x="1720" y="473"/>
                  </a:cubicBezTo>
                  <a:cubicBezTo>
                    <a:pt x="1122" y="473"/>
                    <a:pt x="399" y="456"/>
                    <a:pt x="0" y="387"/>
                  </a:cubicBezTo>
                  <a:lnTo>
                    <a:pt x="0" y="387"/>
                  </a:lnTo>
                  <a:cubicBezTo>
                    <a:pt x="24" y="568"/>
                    <a:pt x="61" y="857"/>
                    <a:pt x="109" y="1220"/>
                  </a:cubicBezTo>
                  <a:cubicBezTo>
                    <a:pt x="447" y="3815"/>
                    <a:pt x="1268" y="10214"/>
                    <a:pt x="1208" y="10685"/>
                  </a:cubicBezTo>
                  <a:cubicBezTo>
                    <a:pt x="1183" y="10697"/>
                    <a:pt x="1365" y="10781"/>
                    <a:pt x="1340" y="10781"/>
                  </a:cubicBezTo>
                  <a:cubicBezTo>
                    <a:pt x="1196" y="11252"/>
                    <a:pt x="471" y="11228"/>
                    <a:pt x="363" y="11421"/>
                  </a:cubicBezTo>
                  <a:cubicBezTo>
                    <a:pt x="268" y="11621"/>
                    <a:pt x="403" y="12050"/>
                    <a:pt x="834" y="12050"/>
                  </a:cubicBezTo>
                  <a:cubicBezTo>
                    <a:pt x="846" y="12050"/>
                    <a:pt x="858" y="12049"/>
                    <a:pt x="870" y="12049"/>
                  </a:cubicBezTo>
                  <a:cubicBezTo>
                    <a:pt x="1449" y="12013"/>
                    <a:pt x="2608" y="11505"/>
                    <a:pt x="2439" y="10986"/>
                  </a:cubicBezTo>
                  <a:cubicBezTo>
                    <a:pt x="2451" y="10938"/>
                    <a:pt x="2584" y="10841"/>
                    <a:pt x="2596" y="10697"/>
                  </a:cubicBezTo>
                  <a:cubicBezTo>
                    <a:pt x="2668" y="9707"/>
                    <a:pt x="2753" y="6580"/>
                    <a:pt x="2813" y="3888"/>
                  </a:cubicBezTo>
                  <a:cubicBezTo>
                    <a:pt x="2874" y="6580"/>
                    <a:pt x="2958" y="9707"/>
                    <a:pt x="3031" y="10697"/>
                  </a:cubicBezTo>
                  <a:cubicBezTo>
                    <a:pt x="3043" y="10841"/>
                    <a:pt x="3163" y="10938"/>
                    <a:pt x="3175" y="10986"/>
                  </a:cubicBezTo>
                  <a:cubicBezTo>
                    <a:pt x="3006" y="11505"/>
                    <a:pt x="4165" y="12013"/>
                    <a:pt x="4745" y="12049"/>
                  </a:cubicBezTo>
                  <a:cubicBezTo>
                    <a:pt x="4757" y="12049"/>
                    <a:pt x="4769" y="12050"/>
                    <a:pt x="4781" y="12050"/>
                  </a:cubicBezTo>
                  <a:cubicBezTo>
                    <a:pt x="5223" y="12050"/>
                    <a:pt x="5358" y="11621"/>
                    <a:pt x="5252" y="11421"/>
                  </a:cubicBezTo>
                  <a:cubicBezTo>
                    <a:pt x="5143" y="11228"/>
                    <a:pt x="4431" y="11252"/>
                    <a:pt x="4286" y="10781"/>
                  </a:cubicBezTo>
                  <a:cubicBezTo>
                    <a:pt x="4250" y="10781"/>
                    <a:pt x="4431" y="10697"/>
                    <a:pt x="4407" y="10685"/>
                  </a:cubicBezTo>
                  <a:cubicBezTo>
                    <a:pt x="4347" y="10214"/>
                    <a:pt x="5167" y="3815"/>
                    <a:pt x="5506" y="1220"/>
                  </a:cubicBezTo>
                  <a:cubicBezTo>
                    <a:pt x="5554" y="857"/>
                    <a:pt x="5590" y="568"/>
                    <a:pt x="5626" y="387"/>
                  </a:cubicBezTo>
                  <a:lnTo>
                    <a:pt x="5626" y="387"/>
                  </a:lnTo>
                  <a:cubicBezTo>
                    <a:pt x="5222" y="456"/>
                    <a:pt x="4495" y="473"/>
                    <a:pt x="3896" y="473"/>
                  </a:cubicBezTo>
                  <a:cubicBezTo>
                    <a:pt x="3351" y="473"/>
                    <a:pt x="2910" y="459"/>
                    <a:pt x="2910" y="459"/>
                  </a:cubicBezTo>
                  <a:lnTo>
                    <a:pt x="291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5"/>
            <p:cNvSpPr/>
            <p:nvPr/>
          </p:nvSpPr>
          <p:spPr>
            <a:xfrm>
              <a:off x="8618529" y="2801952"/>
              <a:ext cx="80465" cy="786180"/>
            </a:xfrm>
            <a:custGeom>
              <a:avLst/>
              <a:gdLst/>
              <a:ahLst/>
              <a:cxnLst/>
              <a:rect l="l" t="t" r="r" b="b"/>
              <a:pathLst>
                <a:path w="954" h="9321" extrusionOk="0">
                  <a:moveTo>
                    <a:pt x="954" y="0"/>
                  </a:moveTo>
                  <a:cubicBezTo>
                    <a:pt x="712" y="1087"/>
                    <a:pt x="0" y="3465"/>
                    <a:pt x="48" y="4938"/>
                  </a:cubicBezTo>
                  <a:cubicBezTo>
                    <a:pt x="48" y="4998"/>
                    <a:pt x="48" y="5059"/>
                    <a:pt x="48" y="5107"/>
                  </a:cubicBezTo>
                  <a:cubicBezTo>
                    <a:pt x="72" y="5397"/>
                    <a:pt x="97" y="5698"/>
                    <a:pt x="145" y="6012"/>
                  </a:cubicBezTo>
                  <a:cubicBezTo>
                    <a:pt x="338" y="7352"/>
                    <a:pt x="724" y="8741"/>
                    <a:pt x="821" y="9320"/>
                  </a:cubicBezTo>
                  <a:lnTo>
                    <a:pt x="954" y="9320"/>
                  </a:lnTo>
                  <a:lnTo>
                    <a:pt x="954" y="0"/>
                  </a:ln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5"/>
            <p:cNvSpPr/>
            <p:nvPr/>
          </p:nvSpPr>
          <p:spPr>
            <a:xfrm>
              <a:off x="8153114" y="2801952"/>
              <a:ext cx="79537" cy="786180"/>
            </a:xfrm>
            <a:custGeom>
              <a:avLst/>
              <a:gdLst/>
              <a:ahLst/>
              <a:cxnLst/>
              <a:rect l="l" t="t" r="r" b="b"/>
              <a:pathLst>
                <a:path w="943" h="9321" extrusionOk="0">
                  <a:moveTo>
                    <a:pt x="1" y="0"/>
                  </a:moveTo>
                  <a:lnTo>
                    <a:pt x="1" y="9320"/>
                  </a:lnTo>
                  <a:lnTo>
                    <a:pt x="134" y="9320"/>
                  </a:lnTo>
                  <a:cubicBezTo>
                    <a:pt x="218" y="8741"/>
                    <a:pt x="616" y="7352"/>
                    <a:pt x="798" y="6012"/>
                  </a:cubicBezTo>
                  <a:cubicBezTo>
                    <a:pt x="846" y="5698"/>
                    <a:pt x="882" y="5397"/>
                    <a:pt x="894" y="5107"/>
                  </a:cubicBezTo>
                  <a:cubicBezTo>
                    <a:pt x="894" y="5059"/>
                    <a:pt x="906" y="4998"/>
                    <a:pt x="906" y="4938"/>
                  </a:cubicBezTo>
                  <a:cubicBezTo>
                    <a:pt x="942" y="3465"/>
                    <a:pt x="230" y="1087"/>
                    <a:pt x="1" y="0"/>
                  </a:cubicBezTo>
                  <a:close/>
                </a:path>
              </a:pathLst>
            </a:custGeom>
            <a:solidFill>
              <a:srgbClr val="B0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8161295" y="3309033"/>
              <a:ext cx="255650" cy="318908"/>
            </a:xfrm>
            <a:custGeom>
              <a:avLst/>
              <a:gdLst/>
              <a:ahLst/>
              <a:cxnLst/>
              <a:rect l="l" t="t" r="r" b="b"/>
              <a:pathLst>
                <a:path w="3031" h="3781" extrusionOk="0">
                  <a:moveTo>
                    <a:pt x="701" y="0"/>
                  </a:moveTo>
                  <a:cubicBezTo>
                    <a:pt x="519" y="1340"/>
                    <a:pt x="121" y="2729"/>
                    <a:pt x="37" y="3308"/>
                  </a:cubicBezTo>
                  <a:cubicBezTo>
                    <a:pt x="12" y="3453"/>
                    <a:pt x="0" y="3538"/>
                    <a:pt x="25" y="3586"/>
                  </a:cubicBezTo>
                  <a:cubicBezTo>
                    <a:pt x="49" y="3634"/>
                    <a:pt x="157" y="3670"/>
                    <a:pt x="326" y="3695"/>
                  </a:cubicBezTo>
                  <a:cubicBezTo>
                    <a:pt x="725" y="3764"/>
                    <a:pt x="1448" y="3781"/>
                    <a:pt x="2046" y="3781"/>
                  </a:cubicBezTo>
                  <a:cubicBezTo>
                    <a:pt x="2590" y="3781"/>
                    <a:pt x="3031" y="3767"/>
                    <a:pt x="3031" y="3767"/>
                  </a:cubicBezTo>
                  <a:lnTo>
                    <a:pt x="3031" y="3308"/>
                  </a:lnTo>
                  <a:lnTo>
                    <a:pt x="3031"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5"/>
            <p:cNvSpPr/>
            <p:nvPr/>
          </p:nvSpPr>
          <p:spPr>
            <a:xfrm>
              <a:off x="8145017" y="2710269"/>
              <a:ext cx="271928" cy="522433"/>
            </a:xfrm>
            <a:custGeom>
              <a:avLst/>
              <a:gdLst/>
              <a:ahLst/>
              <a:cxnLst/>
              <a:rect l="l" t="t" r="r" b="b"/>
              <a:pathLst>
                <a:path w="3224" h="6194" extrusionOk="0">
                  <a:moveTo>
                    <a:pt x="1956" y="1"/>
                  </a:moveTo>
                  <a:cubicBezTo>
                    <a:pt x="1775" y="25"/>
                    <a:pt x="157" y="254"/>
                    <a:pt x="24" y="532"/>
                  </a:cubicBezTo>
                  <a:cubicBezTo>
                    <a:pt x="0" y="604"/>
                    <a:pt x="24" y="797"/>
                    <a:pt x="97" y="1087"/>
                  </a:cubicBezTo>
                  <a:cubicBezTo>
                    <a:pt x="326" y="2174"/>
                    <a:pt x="1038" y="4552"/>
                    <a:pt x="1002" y="6025"/>
                  </a:cubicBezTo>
                  <a:cubicBezTo>
                    <a:pt x="1002" y="6085"/>
                    <a:pt x="990" y="6146"/>
                    <a:pt x="990" y="6194"/>
                  </a:cubicBezTo>
                  <a:lnTo>
                    <a:pt x="3224" y="6194"/>
                  </a:lnTo>
                  <a:lnTo>
                    <a:pt x="3224" y="4962"/>
                  </a:lnTo>
                  <a:lnTo>
                    <a:pt x="2741" y="4962"/>
                  </a:lnTo>
                  <a:lnTo>
                    <a:pt x="2741" y="4757"/>
                  </a:lnTo>
                  <a:lnTo>
                    <a:pt x="3224" y="4757"/>
                  </a:lnTo>
                  <a:lnTo>
                    <a:pt x="3224" y="4129"/>
                  </a:lnTo>
                  <a:lnTo>
                    <a:pt x="2741" y="4129"/>
                  </a:lnTo>
                  <a:lnTo>
                    <a:pt x="2741" y="3936"/>
                  </a:lnTo>
                  <a:lnTo>
                    <a:pt x="3224" y="3936"/>
                  </a:lnTo>
                  <a:lnTo>
                    <a:pt x="3224" y="3308"/>
                  </a:lnTo>
                  <a:lnTo>
                    <a:pt x="2741" y="3308"/>
                  </a:lnTo>
                  <a:lnTo>
                    <a:pt x="2741" y="3103"/>
                  </a:lnTo>
                  <a:lnTo>
                    <a:pt x="3224" y="3103"/>
                  </a:lnTo>
                  <a:lnTo>
                    <a:pt x="3224" y="2487"/>
                  </a:lnTo>
                  <a:lnTo>
                    <a:pt x="2741" y="2487"/>
                  </a:lnTo>
                  <a:lnTo>
                    <a:pt x="2741" y="2282"/>
                  </a:lnTo>
                  <a:lnTo>
                    <a:pt x="3224" y="2282"/>
                  </a:lnTo>
                  <a:lnTo>
                    <a:pt x="3224" y="592"/>
                  </a:lnTo>
                  <a:cubicBezTo>
                    <a:pt x="2487" y="556"/>
                    <a:pt x="2016" y="85"/>
                    <a:pt x="1992" y="61"/>
                  </a:cubicBezTo>
                  <a:cubicBezTo>
                    <a:pt x="1980" y="49"/>
                    <a:pt x="1968" y="25"/>
                    <a:pt x="195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5"/>
            <p:cNvSpPr/>
            <p:nvPr/>
          </p:nvSpPr>
          <p:spPr>
            <a:xfrm>
              <a:off x="8434151" y="2710269"/>
              <a:ext cx="273025" cy="522433"/>
            </a:xfrm>
            <a:custGeom>
              <a:avLst/>
              <a:gdLst/>
              <a:ahLst/>
              <a:cxnLst/>
              <a:rect l="l" t="t" r="r" b="b"/>
              <a:pathLst>
                <a:path w="3237" h="6194" extrusionOk="0">
                  <a:moveTo>
                    <a:pt x="1281" y="1"/>
                  </a:moveTo>
                  <a:cubicBezTo>
                    <a:pt x="1269" y="25"/>
                    <a:pt x="1256" y="49"/>
                    <a:pt x="1232" y="61"/>
                  </a:cubicBezTo>
                  <a:cubicBezTo>
                    <a:pt x="1208" y="85"/>
                    <a:pt x="737" y="556"/>
                    <a:pt x="1" y="592"/>
                  </a:cubicBezTo>
                  <a:lnTo>
                    <a:pt x="1" y="2282"/>
                  </a:lnTo>
                  <a:lnTo>
                    <a:pt x="484" y="2282"/>
                  </a:lnTo>
                  <a:lnTo>
                    <a:pt x="484" y="2487"/>
                  </a:lnTo>
                  <a:lnTo>
                    <a:pt x="1" y="2487"/>
                  </a:lnTo>
                  <a:lnTo>
                    <a:pt x="1" y="3103"/>
                  </a:lnTo>
                  <a:lnTo>
                    <a:pt x="484" y="3103"/>
                  </a:lnTo>
                  <a:lnTo>
                    <a:pt x="484" y="3308"/>
                  </a:lnTo>
                  <a:lnTo>
                    <a:pt x="1" y="3308"/>
                  </a:lnTo>
                  <a:lnTo>
                    <a:pt x="1" y="3936"/>
                  </a:lnTo>
                  <a:lnTo>
                    <a:pt x="484" y="3936"/>
                  </a:lnTo>
                  <a:lnTo>
                    <a:pt x="484" y="4129"/>
                  </a:lnTo>
                  <a:lnTo>
                    <a:pt x="1" y="4129"/>
                  </a:lnTo>
                  <a:lnTo>
                    <a:pt x="1" y="4757"/>
                  </a:lnTo>
                  <a:lnTo>
                    <a:pt x="484" y="4757"/>
                  </a:lnTo>
                  <a:lnTo>
                    <a:pt x="484" y="4962"/>
                  </a:lnTo>
                  <a:lnTo>
                    <a:pt x="1" y="4962"/>
                  </a:lnTo>
                  <a:lnTo>
                    <a:pt x="1" y="6194"/>
                  </a:lnTo>
                  <a:lnTo>
                    <a:pt x="2234" y="6194"/>
                  </a:lnTo>
                  <a:cubicBezTo>
                    <a:pt x="2234" y="6146"/>
                    <a:pt x="2234" y="6085"/>
                    <a:pt x="2234" y="6025"/>
                  </a:cubicBezTo>
                  <a:cubicBezTo>
                    <a:pt x="2186" y="4552"/>
                    <a:pt x="2898" y="2174"/>
                    <a:pt x="3140" y="1087"/>
                  </a:cubicBezTo>
                  <a:cubicBezTo>
                    <a:pt x="3200" y="797"/>
                    <a:pt x="3236" y="604"/>
                    <a:pt x="3200" y="532"/>
                  </a:cubicBezTo>
                  <a:cubicBezTo>
                    <a:pt x="3079" y="254"/>
                    <a:pt x="1462" y="25"/>
                    <a:pt x="1281"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5"/>
            <p:cNvSpPr/>
            <p:nvPr/>
          </p:nvSpPr>
          <p:spPr>
            <a:xfrm>
              <a:off x="8434151" y="3309033"/>
              <a:ext cx="255734" cy="318908"/>
            </a:xfrm>
            <a:custGeom>
              <a:avLst/>
              <a:gdLst/>
              <a:ahLst/>
              <a:cxnLst/>
              <a:rect l="l" t="t" r="r" b="b"/>
              <a:pathLst>
                <a:path w="3032" h="3781" extrusionOk="0">
                  <a:moveTo>
                    <a:pt x="1" y="0"/>
                  </a:moveTo>
                  <a:lnTo>
                    <a:pt x="1" y="3308"/>
                  </a:lnTo>
                  <a:lnTo>
                    <a:pt x="1" y="3767"/>
                  </a:lnTo>
                  <a:cubicBezTo>
                    <a:pt x="1" y="3767"/>
                    <a:pt x="442" y="3781"/>
                    <a:pt x="987" y="3781"/>
                  </a:cubicBezTo>
                  <a:cubicBezTo>
                    <a:pt x="1586" y="3781"/>
                    <a:pt x="2313" y="3764"/>
                    <a:pt x="2717" y="3695"/>
                  </a:cubicBezTo>
                  <a:cubicBezTo>
                    <a:pt x="2874" y="3670"/>
                    <a:pt x="2995" y="3634"/>
                    <a:pt x="3007" y="3586"/>
                  </a:cubicBezTo>
                  <a:cubicBezTo>
                    <a:pt x="3031" y="3538"/>
                    <a:pt x="3031" y="3453"/>
                    <a:pt x="3007" y="3308"/>
                  </a:cubicBezTo>
                  <a:cubicBezTo>
                    <a:pt x="2910" y="2729"/>
                    <a:pt x="2524" y="1328"/>
                    <a:pt x="2331"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5"/>
            <p:cNvSpPr/>
            <p:nvPr/>
          </p:nvSpPr>
          <p:spPr>
            <a:xfrm>
              <a:off x="8220337" y="2760201"/>
              <a:ext cx="410423" cy="827931"/>
            </a:xfrm>
            <a:custGeom>
              <a:avLst/>
              <a:gdLst/>
              <a:ahLst/>
              <a:cxnLst/>
              <a:rect l="l" t="t" r="r" b="b"/>
              <a:pathLst>
                <a:path w="4866" h="9816" extrusionOk="0">
                  <a:moveTo>
                    <a:pt x="2331" y="0"/>
                  </a:moveTo>
                  <a:lnTo>
                    <a:pt x="2331" y="1690"/>
                  </a:lnTo>
                  <a:lnTo>
                    <a:pt x="1848" y="1690"/>
                  </a:lnTo>
                  <a:lnTo>
                    <a:pt x="1848" y="1895"/>
                  </a:lnTo>
                  <a:lnTo>
                    <a:pt x="2331" y="1895"/>
                  </a:lnTo>
                  <a:lnTo>
                    <a:pt x="2331" y="2511"/>
                  </a:lnTo>
                  <a:lnTo>
                    <a:pt x="1848" y="2511"/>
                  </a:lnTo>
                  <a:lnTo>
                    <a:pt x="1848" y="2716"/>
                  </a:lnTo>
                  <a:lnTo>
                    <a:pt x="2331" y="2716"/>
                  </a:lnTo>
                  <a:lnTo>
                    <a:pt x="2331" y="3344"/>
                  </a:lnTo>
                  <a:lnTo>
                    <a:pt x="1848" y="3344"/>
                  </a:lnTo>
                  <a:lnTo>
                    <a:pt x="1848" y="3537"/>
                  </a:lnTo>
                  <a:lnTo>
                    <a:pt x="2331" y="3537"/>
                  </a:lnTo>
                  <a:lnTo>
                    <a:pt x="2331" y="4165"/>
                  </a:lnTo>
                  <a:lnTo>
                    <a:pt x="1848" y="4165"/>
                  </a:lnTo>
                  <a:lnTo>
                    <a:pt x="1848" y="4370"/>
                  </a:lnTo>
                  <a:lnTo>
                    <a:pt x="2331" y="4370"/>
                  </a:lnTo>
                  <a:lnTo>
                    <a:pt x="2331" y="5602"/>
                  </a:lnTo>
                  <a:lnTo>
                    <a:pt x="97" y="5602"/>
                  </a:lnTo>
                  <a:cubicBezTo>
                    <a:pt x="85" y="5892"/>
                    <a:pt x="49" y="6193"/>
                    <a:pt x="1" y="6507"/>
                  </a:cubicBezTo>
                  <a:lnTo>
                    <a:pt x="2331" y="6507"/>
                  </a:lnTo>
                  <a:lnTo>
                    <a:pt x="2331" y="9815"/>
                  </a:lnTo>
                  <a:lnTo>
                    <a:pt x="2536" y="9815"/>
                  </a:lnTo>
                  <a:lnTo>
                    <a:pt x="2536" y="6507"/>
                  </a:lnTo>
                  <a:lnTo>
                    <a:pt x="4866" y="6507"/>
                  </a:lnTo>
                  <a:cubicBezTo>
                    <a:pt x="4818" y="6193"/>
                    <a:pt x="4793" y="5892"/>
                    <a:pt x="4769" y="5602"/>
                  </a:cubicBezTo>
                  <a:lnTo>
                    <a:pt x="2536" y="5602"/>
                  </a:lnTo>
                  <a:lnTo>
                    <a:pt x="2536" y="4370"/>
                  </a:lnTo>
                  <a:lnTo>
                    <a:pt x="3019" y="4370"/>
                  </a:lnTo>
                  <a:lnTo>
                    <a:pt x="3019" y="4165"/>
                  </a:lnTo>
                  <a:lnTo>
                    <a:pt x="2536" y="4165"/>
                  </a:lnTo>
                  <a:lnTo>
                    <a:pt x="2536" y="3537"/>
                  </a:lnTo>
                  <a:lnTo>
                    <a:pt x="3019" y="3537"/>
                  </a:lnTo>
                  <a:lnTo>
                    <a:pt x="3019" y="3344"/>
                  </a:lnTo>
                  <a:lnTo>
                    <a:pt x="2536" y="3344"/>
                  </a:lnTo>
                  <a:lnTo>
                    <a:pt x="2536" y="2716"/>
                  </a:lnTo>
                  <a:lnTo>
                    <a:pt x="3019" y="2716"/>
                  </a:lnTo>
                  <a:lnTo>
                    <a:pt x="3019" y="2511"/>
                  </a:lnTo>
                  <a:lnTo>
                    <a:pt x="2536" y="2511"/>
                  </a:lnTo>
                  <a:lnTo>
                    <a:pt x="2536" y="1895"/>
                  </a:lnTo>
                  <a:lnTo>
                    <a:pt x="3019" y="1895"/>
                  </a:lnTo>
                  <a:lnTo>
                    <a:pt x="3019" y="1690"/>
                  </a:lnTo>
                  <a:lnTo>
                    <a:pt x="2536" y="1690"/>
                  </a:lnTo>
                  <a:lnTo>
                    <a:pt x="2536" y="0"/>
                  </a:lnTo>
                  <a:cubicBezTo>
                    <a:pt x="2500" y="12"/>
                    <a:pt x="2463" y="12"/>
                    <a:pt x="2439" y="12"/>
                  </a:cubicBezTo>
                  <a:cubicBezTo>
                    <a:pt x="2403" y="12"/>
                    <a:pt x="2367" y="12"/>
                    <a:pt x="2331" y="0"/>
                  </a:cubicBezTo>
                  <a:close/>
                </a:path>
              </a:pathLst>
            </a:custGeom>
            <a:solidFill>
              <a:srgbClr val="FE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5"/>
            <p:cNvSpPr/>
            <p:nvPr/>
          </p:nvSpPr>
          <p:spPr>
            <a:xfrm>
              <a:off x="8338504" y="2645070"/>
              <a:ext cx="175185" cy="82574"/>
            </a:xfrm>
            <a:custGeom>
              <a:avLst/>
              <a:gdLst/>
              <a:ahLst/>
              <a:cxnLst/>
              <a:rect l="l" t="t" r="r" b="b"/>
              <a:pathLst>
                <a:path w="2077" h="979" extrusionOk="0">
                  <a:moveTo>
                    <a:pt x="0" y="1"/>
                  </a:moveTo>
                  <a:cubicBezTo>
                    <a:pt x="109" y="158"/>
                    <a:pt x="229" y="291"/>
                    <a:pt x="386" y="387"/>
                  </a:cubicBezTo>
                  <a:lnTo>
                    <a:pt x="386" y="822"/>
                  </a:lnTo>
                  <a:cubicBezTo>
                    <a:pt x="555" y="906"/>
                    <a:pt x="773" y="979"/>
                    <a:pt x="1038" y="979"/>
                  </a:cubicBezTo>
                  <a:cubicBezTo>
                    <a:pt x="1292" y="979"/>
                    <a:pt x="1509" y="906"/>
                    <a:pt x="1690" y="822"/>
                  </a:cubicBezTo>
                  <a:lnTo>
                    <a:pt x="1690" y="387"/>
                  </a:lnTo>
                  <a:cubicBezTo>
                    <a:pt x="1835" y="291"/>
                    <a:pt x="1968" y="158"/>
                    <a:pt x="2077" y="1"/>
                  </a:cubicBezTo>
                  <a:lnTo>
                    <a:pt x="2077" y="1"/>
                  </a:lnTo>
                  <a:cubicBezTo>
                    <a:pt x="1763" y="170"/>
                    <a:pt x="1413" y="266"/>
                    <a:pt x="1038" y="266"/>
                  </a:cubicBezTo>
                  <a:cubicBezTo>
                    <a:pt x="664" y="266"/>
                    <a:pt x="302" y="170"/>
                    <a:pt x="0" y="1"/>
                  </a:cubicBezTo>
                  <a:close/>
                </a:path>
              </a:pathLst>
            </a:custGeom>
            <a:solidFill>
              <a:srgbClr val="FE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5"/>
            <p:cNvSpPr/>
            <p:nvPr/>
          </p:nvSpPr>
          <p:spPr>
            <a:xfrm>
              <a:off x="8306875" y="2687327"/>
              <a:ext cx="237347" cy="73971"/>
            </a:xfrm>
            <a:custGeom>
              <a:avLst/>
              <a:gdLst/>
              <a:ahLst/>
              <a:cxnLst/>
              <a:rect l="l" t="t" r="r" b="b"/>
              <a:pathLst>
                <a:path w="2814" h="877" extrusionOk="0">
                  <a:moveTo>
                    <a:pt x="218" y="1"/>
                  </a:moveTo>
                  <a:cubicBezTo>
                    <a:pt x="167" y="1"/>
                    <a:pt x="115" y="19"/>
                    <a:pt x="73" y="55"/>
                  </a:cubicBezTo>
                  <a:cubicBezTo>
                    <a:pt x="13" y="116"/>
                    <a:pt x="1" y="200"/>
                    <a:pt x="37" y="273"/>
                  </a:cubicBezTo>
                  <a:cubicBezTo>
                    <a:pt x="49" y="297"/>
                    <a:pt x="61" y="321"/>
                    <a:pt x="73" y="333"/>
                  </a:cubicBezTo>
                  <a:cubicBezTo>
                    <a:pt x="97" y="357"/>
                    <a:pt x="568" y="828"/>
                    <a:pt x="1305" y="864"/>
                  </a:cubicBezTo>
                  <a:cubicBezTo>
                    <a:pt x="1341" y="876"/>
                    <a:pt x="1377" y="876"/>
                    <a:pt x="1413" y="876"/>
                  </a:cubicBezTo>
                  <a:cubicBezTo>
                    <a:pt x="1450" y="876"/>
                    <a:pt x="1474" y="876"/>
                    <a:pt x="1510" y="864"/>
                  </a:cubicBezTo>
                  <a:cubicBezTo>
                    <a:pt x="2246" y="828"/>
                    <a:pt x="2717" y="357"/>
                    <a:pt x="2741" y="333"/>
                  </a:cubicBezTo>
                  <a:cubicBezTo>
                    <a:pt x="2765" y="321"/>
                    <a:pt x="2778" y="297"/>
                    <a:pt x="2790" y="273"/>
                  </a:cubicBezTo>
                  <a:cubicBezTo>
                    <a:pt x="2814" y="200"/>
                    <a:pt x="2802" y="116"/>
                    <a:pt x="2741" y="55"/>
                  </a:cubicBezTo>
                  <a:cubicBezTo>
                    <a:pt x="2705" y="19"/>
                    <a:pt x="2654" y="1"/>
                    <a:pt x="2602" y="1"/>
                  </a:cubicBezTo>
                  <a:cubicBezTo>
                    <a:pt x="2551" y="1"/>
                    <a:pt x="2500" y="19"/>
                    <a:pt x="2464" y="55"/>
                  </a:cubicBezTo>
                  <a:cubicBezTo>
                    <a:pt x="2464" y="55"/>
                    <a:pt x="2307" y="200"/>
                    <a:pt x="2065" y="321"/>
                  </a:cubicBezTo>
                  <a:cubicBezTo>
                    <a:pt x="1884" y="405"/>
                    <a:pt x="1667" y="478"/>
                    <a:pt x="1413" y="478"/>
                  </a:cubicBezTo>
                  <a:cubicBezTo>
                    <a:pt x="1148" y="478"/>
                    <a:pt x="930" y="405"/>
                    <a:pt x="761" y="321"/>
                  </a:cubicBezTo>
                  <a:cubicBezTo>
                    <a:pt x="508" y="200"/>
                    <a:pt x="363" y="67"/>
                    <a:pt x="363" y="55"/>
                  </a:cubicBezTo>
                  <a:cubicBezTo>
                    <a:pt x="321" y="19"/>
                    <a:pt x="269" y="1"/>
                    <a:pt x="218"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5"/>
            <p:cNvSpPr/>
            <p:nvPr/>
          </p:nvSpPr>
          <p:spPr>
            <a:xfrm>
              <a:off x="8238640" y="2088142"/>
              <a:ext cx="373817" cy="579450"/>
            </a:xfrm>
            <a:custGeom>
              <a:avLst/>
              <a:gdLst/>
              <a:ahLst/>
              <a:cxnLst/>
              <a:rect l="l" t="t" r="r" b="b"/>
              <a:pathLst>
                <a:path w="4432" h="6870" extrusionOk="0">
                  <a:moveTo>
                    <a:pt x="2222" y="4262"/>
                  </a:moveTo>
                  <a:cubicBezTo>
                    <a:pt x="2971" y="4262"/>
                    <a:pt x="3574" y="4600"/>
                    <a:pt x="3574" y="5517"/>
                  </a:cubicBezTo>
                  <a:cubicBezTo>
                    <a:pt x="3574" y="6447"/>
                    <a:pt x="2548" y="6447"/>
                    <a:pt x="2222" y="6447"/>
                  </a:cubicBezTo>
                  <a:cubicBezTo>
                    <a:pt x="1884" y="6447"/>
                    <a:pt x="858" y="6447"/>
                    <a:pt x="858" y="5517"/>
                  </a:cubicBezTo>
                  <a:cubicBezTo>
                    <a:pt x="858" y="4600"/>
                    <a:pt x="1462" y="4262"/>
                    <a:pt x="2222" y="4262"/>
                  </a:cubicBezTo>
                  <a:close/>
                  <a:moveTo>
                    <a:pt x="2222" y="0"/>
                  </a:moveTo>
                  <a:cubicBezTo>
                    <a:pt x="1003" y="0"/>
                    <a:pt x="1" y="990"/>
                    <a:pt x="1" y="2209"/>
                  </a:cubicBezTo>
                  <a:lnTo>
                    <a:pt x="1" y="4648"/>
                  </a:lnTo>
                  <a:cubicBezTo>
                    <a:pt x="1" y="5493"/>
                    <a:pt x="484" y="6230"/>
                    <a:pt x="1184" y="6604"/>
                  </a:cubicBezTo>
                  <a:cubicBezTo>
                    <a:pt x="1486" y="6773"/>
                    <a:pt x="1848" y="6869"/>
                    <a:pt x="2222" y="6869"/>
                  </a:cubicBezTo>
                  <a:cubicBezTo>
                    <a:pt x="2597" y="6869"/>
                    <a:pt x="2947" y="6773"/>
                    <a:pt x="3261" y="6604"/>
                  </a:cubicBezTo>
                  <a:cubicBezTo>
                    <a:pt x="3961" y="6230"/>
                    <a:pt x="4432" y="5493"/>
                    <a:pt x="4432" y="4648"/>
                  </a:cubicBezTo>
                  <a:lnTo>
                    <a:pt x="4432" y="2209"/>
                  </a:lnTo>
                  <a:cubicBezTo>
                    <a:pt x="4432" y="990"/>
                    <a:pt x="3442" y="0"/>
                    <a:pt x="2222"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5"/>
            <p:cNvSpPr/>
            <p:nvPr/>
          </p:nvSpPr>
          <p:spPr>
            <a:xfrm>
              <a:off x="8311008" y="2447535"/>
              <a:ext cx="229165" cy="184378"/>
            </a:xfrm>
            <a:custGeom>
              <a:avLst/>
              <a:gdLst/>
              <a:ahLst/>
              <a:cxnLst/>
              <a:rect l="l" t="t" r="r" b="b"/>
              <a:pathLst>
                <a:path w="2717" h="2186" extrusionOk="0">
                  <a:moveTo>
                    <a:pt x="1364" y="1"/>
                  </a:moveTo>
                  <a:cubicBezTo>
                    <a:pt x="604" y="1"/>
                    <a:pt x="0" y="339"/>
                    <a:pt x="0" y="1256"/>
                  </a:cubicBezTo>
                  <a:cubicBezTo>
                    <a:pt x="0" y="2186"/>
                    <a:pt x="1026" y="2186"/>
                    <a:pt x="1364" y="2186"/>
                  </a:cubicBezTo>
                  <a:cubicBezTo>
                    <a:pt x="1690" y="2186"/>
                    <a:pt x="2716" y="2186"/>
                    <a:pt x="2716" y="1256"/>
                  </a:cubicBezTo>
                  <a:cubicBezTo>
                    <a:pt x="2716" y="339"/>
                    <a:pt x="2113" y="1"/>
                    <a:pt x="1364" y="1"/>
                  </a:cubicBezTo>
                  <a:close/>
                </a:path>
              </a:pathLst>
            </a:custGeom>
            <a:solidFill>
              <a:srgbClr val="FEF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35"/>
          <p:cNvSpPr txBox="1">
            <a:spLocks noGrp="1"/>
          </p:cNvSpPr>
          <p:nvPr>
            <p:ph type="subTitle" idx="1"/>
          </p:nvPr>
        </p:nvSpPr>
        <p:spPr>
          <a:xfrm>
            <a:off x="1384786" y="3250921"/>
            <a:ext cx="3045000" cy="9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Suatu tindakan yang berasal dari akal untuk melakukan sesuatu</a:t>
            </a:r>
            <a:endParaRPr dirty="0"/>
          </a:p>
        </p:txBody>
      </p:sp>
      <p:sp>
        <p:nvSpPr>
          <p:cNvPr id="961" name="Google Shape;961;p35"/>
          <p:cNvSpPr txBox="1">
            <a:spLocks noGrp="1"/>
          </p:cNvSpPr>
          <p:nvPr>
            <p:ph type="subTitle" idx="4"/>
          </p:nvPr>
        </p:nvSpPr>
        <p:spPr>
          <a:xfrm>
            <a:off x="4720239" y="3254901"/>
            <a:ext cx="3045000" cy="9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err="1"/>
              <a:t>Suatu</a:t>
            </a:r>
            <a:r>
              <a:rPr lang="en-ID" dirty="0"/>
              <a:t> </a:t>
            </a:r>
            <a:r>
              <a:rPr lang="en-ID" dirty="0" err="1"/>
              <a:t>tindakan</a:t>
            </a:r>
            <a:r>
              <a:rPr lang="en-ID" dirty="0"/>
              <a:t> yang </a:t>
            </a:r>
            <a:r>
              <a:rPr lang="en-ID" dirty="0" err="1"/>
              <a:t>berasal</a:t>
            </a:r>
            <a:r>
              <a:rPr lang="en-ID" dirty="0"/>
              <a:t> </a:t>
            </a:r>
            <a:r>
              <a:rPr lang="en-ID" dirty="0" err="1"/>
              <a:t>dari</a:t>
            </a:r>
            <a:r>
              <a:rPr lang="en-ID" dirty="0"/>
              <a:t> </a:t>
            </a:r>
            <a:r>
              <a:rPr lang="en-ID" dirty="0" err="1"/>
              <a:t>perintah</a:t>
            </a:r>
            <a:r>
              <a:rPr lang="en-ID" dirty="0"/>
              <a:t> </a:t>
            </a:r>
            <a:r>
              <a:rPr lang="en-ID" dirty="0" err="1"/>
              <a:t>seseorang</a:t>
            </a:r>
            <a:r>
              <a:rPr lang="en-ID" dirty="0"/>
              <a:t> </a:t>
            </a:r>
            <a:r>
              <a:rPr lang="en-ID" dirty="0" err="1"/>
              <a:t>untuk</a:t>
            </a:r>
            <a:r>
              <a:rPr lang="en-ID" dirty="0"/>
              <a:t> </a:t>
            </a:r>
            <a:r>
              <a:rPr lang="en-ID" dirty="0" err="1"/>
              <a:t>melakukan</a:t>
            </a:r>
            <a:r>
              <a:rPr lang="en-ID" dirty="0"/>
              <a:t> </a:t>
            </a:r>
            <a:r>
              <a:rPr lang="en-ID" dirty="0" err="1"/>
              <a:t>sesuatu</a:t>
            </a:r>
            <a:endParaRPr lang="en-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4"/>
          <p:cNvSpPr txBox="1">
            <a:spLocks noGrp="1"/>
          </p:cNvSpPr>
          <p:nvPr>
            <p:ph type="title" idx="6"/>
          </p:nvPr>
        </p:nvSpPr>
        <p:spPr>
          <a:xfrm>
            <a:off x="717900" y="542475"/>
            <a:ext cx="7708200" cy="572700"/>
          </a:xfrm>
          <a:prstGeom prst="rect">
            <a:avLst/>
          </a:prstGeom>
        </p:spPr>
        <p:txBody>
          <a:bodyPr spcFirstLastPara="1" wrap="square" lIns="91425" tIns="91425" rIns="91425" bIns="91425" anchor="ctr" anchorCtr="0">
            <a:noAutofit/>
          </a:bodyPr>
          <a:lstStyle/>
          <a:p>
            <a:pPr lvl="0">
              <a:lnSpc>
                <a:spcPct val="150000"/>
              </a:lnSpc>
              <a:spcAft>
                <a:spcPts val="800"/>
              </a:spcAft>
            </a:pPr>
            <a:r>
              <a:rPr lang="id-ID" sz="1800" dirty="0">
                <a:solidFill>
                  <a:srgbClr val="39447A"/>
                </a:solidFill>
                <a:effectLst/>
                <a:latin typeface="Libre Baskerville" panose="02000000000000000000" pitchFamily="2" charset="0"/>
                <a:ea typeface="Times New Roman" panose="02020603050405020304" pitchFamily="18" charset="0"/>
                <a:cs typeface="Times New Roman" panose="02020603050405020304" pitchFamily="18" charset="0"/>
              </a:rPr>
              <a:t>Macam-Macam Etika</a:t>
            </a:r>
            <a:endParaRPr lang="en-ID" sz="1800" dirty="0">
              <a:solidFill>
                <a:srgbClr val="39447A"/>
              </a:solidFill>
              <a:effectLst/>
              <a:latin typeface="Libre Baskerville" panose="02000000000000000000" pitchFamily="2" charset="0"/>
              <a:ea typeface="Calibri" panose="020F0502020204030204" pitchFamily="34" charset="0"/>
              <a:cs typeface="Times New Roman" panose="02020603050405020304" pitchFamily="18" charset="0"/>
            </a:endParaRPr>
          </a:p>
        </p:txBody>
      </p:sp>
      <p:sp>
        <p:nvSpPr>
          <p:cNvPr id="898" name="Google Shape;898;p34"/>
          <p:cNvSpPr txBox="1">
            <a:spLocks noGrp="1"/>
          </p:cNvSpPr>
          <p:nvPr>
            <p:ph type="title" idx="2"/>
          </p:nvPr>
        </p:nvSpPr>
        <p:spPr>
          <a:xfrm>
            <a:off x="6087384" y="2705085"/>
            <a:ext cx="2451600" cy="3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Etika normatif</a:t>
            </a:r>
            <a:endParaRPr dirty="0"/>
          </a:p>
        </p:txBody>
      </p:sp>
      <p:sp>
        <p:nvSpPr>
          <p:cNvPr id="899" name="Google Shape;899;p34"/>
          <p:cNvSpPr txBox="1">
            <a:spLocks noGrp="1"/>
          </p:cNvSpPr>
          <p:nvPr>
            <p:ph type="subTitle" idx="3"/>
          </p:nvPr>
        </p:nvSpPr>
        <p:spPr>
          <a:xfrm>
            <a:off x="6306953" y="3074093"/>
            <a:ext cx="2451600" cy="12011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Etika tentang memberi arahan kepada seseorang bagaimana menjalanakn suatu aturan</a:t>
            </a:r>
            <a:endParaRPr dirty="0"/>
          </a:p>
        </p:txBody>
      </p:sp>
      <p:sp>
        <p:nvSpPr>
          <p:cNvPr id="900" name="Google Shape;900;p34"/>
          <p:cNvSpPr txBox="1">
            <a:spLocks noGrp="1"/>
          </p:cNvSpPr>
          <p:nvPr>
            <p:ph type="title" idx="4"/>
          </p:nvPr>
        </p:nvSpPr>
        <p:spPr>
          <a:xfrm>
            <a:off x="460194" y="2818418"/>
            <a:ext cx="2451600" cy="224522"/>
          </a:xfrm>
          <a:prstGeom prst="rect">
            <a:avLst/>
          </a:prstGeom>
        </p:spPr>
        <p:txBody>
          <a:bodyPr spcFirstLastPara="1" wrap="square" lIns="91425" tIns="91425" rIns="91425" bIns="91425" anchor="ctr" anchorCtr="0">
            <a:noAutofit/>
          </a:bodyPr>
          <a:lstStyle/>
          <a:p>
            <a:r>
              <a:rPr lang="id-ID" sz="1800" dirty="0">
                <a:solidFill>
                  <a:srgbClr val="39447A"/>
                </a:solidFill>
                <a:effectLst/>
                <a:latin typeface="Libre Baskerville" panose="02000000000000000000" pitchFamily="2" charset="0"/>
                <a:ea typeface="Times New Roman" panose="02020603050405020304" pitchFamily="18" charset="0"/>
                <a:cs typeface="Times New Roman" panose="02020603050405020304" pitchFamily="18" charset="0"/>
              </a:rPr>
              <a:t>Etika</a:t>
            </a:r>
            <a:r>
              <a:rPr lang="id-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800" dirty="0">
                <a:solidFill>
                  <a:srgbClr val="39447A"/>
                </a:solidFill>
                <a:effectLst/>
                <a:latin typeface="Libre Baskerville" panose="02000000000000000000" pitchFamily="2" charset="0"/>
                <a:ea typeface="Times New Roman" panose="02020603050405020304" pitchFamily="18" charset="0"/>
                <a:cs typeface="Times New Roman" panose="02020603050405020304" pitchFamily="18" charset="0"/>
              </a:rPr>
              <a:t>deskriptif</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901" name="Google Shape;901;p34"/>
          <p:cNvSpPr txBox="1">
            <a:spLocks noGrp="1"/>
          </p:cNvSpPr>
          <p:nvPr>
            <p:ph type="subTitle" idx="5"/>
          </p:nvPr>
        </p:nvSpPr>
        <p:spPr>
          <a:xfrm>
            <a:off x="494258" y="3065754"/>
            <a:ext cx="24516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E</a:t>
            </a:r>
            <a:r>
              <a:rPr lang="en" dirty="0"/>
              <a:t>tika tetantang membicarakan fakta perilaku manusia dengan kehidupan masyarakat</a:t>
            </a:r>
            <a:endParaRPr dirty="0"/>
          </a:p>
        </p:txBody>
      </p:sp>
      <p:grpSp>
        <p:nvGrpSpPr>
          <p:cNvPr id="902" name="Google Shape;902;p34"/>
          <p:cNvGrpSpPr/>
          <p:nvPr/>
        </p:nvGrpSpPr>
        <p:grpSpPr>
          <a:xfrm>
            <a:off x="1002283" y="1471712"/>
            <a:ext cx="930000" cy="930000"/>
            <a:chOff x="4106990" y="1621535"/>
            <a:chExt cx="930000" cy="930000"/>
          </a:xfrm>
        </p:grpSpPr>
        <p:sp>
          <p:nvSpPr>
            <p:cNvPr id="903" name="Google Shape;903;p34"/>
            <p:cNvSpPr/>
            <p:nvPr/>
          </p:nvSpPr>
          <p:spPr>
            <a:xfrm>
              <a:off x="4297663" y="1817501"/>
              <a:ext cx="548627" cy="548638"/>
            </a:xfrm>
            <a:custGeom>
              <a:avLst/>
              <a:gdLst/>
              <a:ahLst/>
              <a:cxnLst/>
              <a:rect l="l" t="t" r="r" b="b"/>
              <a:pathLst>
                <a:path w="14346" h="14307" extrusionOk="0">
                  <a:moveTo>
                    <a:pt x="3808" y="905"/>
                  </a:moveTo>
                  <a:lnTo>
                    <a:pt x="4370" y="2028"/>
                  </a:lnTo>
                  <a:lnTo>
                    <a:pt x="4370" y="2523"/>
                  </a:lnTo>
                  <a:lnTo>
                    <a:pt x="3256" y="2523"/>
                  </a:lnTo>
                  <a:lnTo>
                    <a:pt x="3256" y="2028"/>
                  </a:lnTo>
                  <a:lnTo>
                    <a:pt x="3808" y="905"/>
                  </a:lnTo>
                  <a:close/>
                  <a:moveTo>
                    <a:pt x="10528" y="905"/>
                  </a:moveTo>
                  <a:lnTo>
                    <a:pt x="11090" y="2028"/>
                  </a:lnTo>
                  <a:lnTo>
                    <a:pt x="11090" y="2523"/>
                  </a:lnTo>
                  <a:lnTo>
                    <a:pt x="9976" y="2523"/>
                  </a:lnTo>
                  <a:lnTo>
                    <a:pt x="9976" y="2028"/>
                  </a:lnTo>
                  <a:lnTo>
                    <a:pt x="10528" y="905"/>
                  </a:lnTo>
                  <a:close/>
                  <a:moveTo>
                    <a:pt x="7168" y="3132"/>
                  </a:moveTo>
                  <a:lnTo>
                    <a:pt x="9415" y="4626"/>
                  </a:lnTo>
                  <a:lnTo>
                    <a:pt x="9415" y="6711"/>
                  </a:lnTo>
                  <a:cubicBezTo>
                    <a:pt x="8901" y="5873"/>
                    <a:pt x="8168" y="5197"/>
                    <a:pt x="7168" y="5197"/>
                  </a:cubicBezTo>
                  <a:cubicBezTo>
                    <a:pt x="6178" y="5197"/>
                    <a:pt x="5446" y="5873"/>
                    <a:pt x="4932" y="6711"/>
                  </a:cubicBezTo>
                  <a:lnTo>
                    <a:pt x="4932" y="4626"/>
                  </a:lnTo>
                  <a:lnTo>
                    <a:pt x="7168" y="3132"/>
                  </a:lnTo>
                  <a:close/>
                  <a:moveTo>
                    <a:pt x="11652" y="6273"/>
                  </a:moveTo>
                  <a:lnTo>
                    <a:pt x="13270" y="8291"/>
                  </a:lnTo>
                  <a:lnTo>
                    <a:pt x="11652" y="7786"/>
                  </a:lnTo>
                  <a:lnTo>
                    <a:pt x="11652" y="6273"/>
                  </a:lnTo>
                  <a:close/>
                  <a:moveTo>
                    <a:pt x="2695" y="6321"/>
                  </a:moveTo>
                  <a:lnTo>
                    <a:pt x="2695" y="7805"/>
                  </a:lnTo>
                  <a:lnTo>
                    <a:pt x="1124" y="8424"/>
                  </a:lnTo>
                  <a:lnTo>
                    <a:pt x="1124" y="8424"/>
                  </a:lnTo>
                  <a:lnTo>
                    <a:pt x="2695" y="6321"/>
                  </a:lnTo>
                  <a:close/>
                  <a:moveTo>
                    <a:pt x="5722" y="6559"/>
                  </a:moveTo>
                  <a:lnTo>
                    <a:pt x="6055" y="7225"/>
                  </a:lnTo>
                  <a:lnTo>
                    <a:pt x="6055" y="9395"/>
                  </a:lnTo>
                  <a:lnTo>
                    <a:pt x="4932" y="9395"/>
                  </a:lnTo>
                  <a:lnTo>
                    <a:pt x="4932" y="8034"/>
                  </a:lnTo>
                  <a:cubicBezTo>
                    <a:pt x="4989" y="7872"/>
                    <a:pt x="5236" y="7149"/>
                    <a:pt x="5722" y="6559"/>
                  </a:cubicBezTo>
                  <a:close/>
                  <a:moveTo>
                    <a:pt x="7168" y="5759"/>
                  </a:moveTo>
                  <a:cubicBezTo>
                    <a:pt x="7540" y="5759"/>
                    <a:pt x="7882" y="5892"/>
                    <a:pt x="8206" y="6140"/>
                  </a:cubicBezTo>
                  <a:lnTo>
                    <a:pt x="7759" y="7034"/>
                  </a:lnTo>
                  <a:cubicBezTo>
                    <a:pt x="7739" y="7073"/>
                    <a:pt x="7730" y="7111"/>
                    <a:pt x="7730" y="7158"/>
                  </a:cubicBezTo>
                  <a:lnTo>
                    <a:pt x="7730" y="9395"/>
                  </a:lnTo>
                  <a:lnTo>
                    <a:pt x="6616" y="9395"/>
                  </a:lnTo>
                  <a:lnTo>
                    <a:pt x="6616" y="7158"/>
                  </a:lnTo>
                  <a:cubicBezTo>
                    <a:pt x="6616" y="7111"/>
                    <a:pt x="6607" y="7073"/>
                    <a:pt x="6578" y="7034"/>
                  </a:cubicBezTo>
                  <a:lnTo>
                    <a:pt x="6140" y="6140"/>
                  </a:lnTo>
                  <a:cubicBezTo>
                    <a:pt x="6454" y="5892"/>
                    <a:pt x="6807" y="5759"/>
                    <a:pt x="7168" y="5759"/>
                  </a:cubicBezTo>
                  <a:close/>
                  <a:moveTo>
                    <a:pt x="8625" y="6559"/>
                  </a:moveTo>
                  <a:cubicBezTo>
                    <a:pt x="9101" y="7149"/>
                    <a:pt x="9358" y="7872"/>
                    <a:pt x="9415" y="8034"/>
                  </a:cubicBezTo>
                  <a:lnTo>
                    <a:pt x="9415" y="9395"/>
                  </a:lnTo>
                  <a:lnTo>
                    <a:pt x="8292" y="9395"/>
                  </a:lnTo>
                  <a:lnTo>
                    <a:pt x="8292" y="7225"/>
                  </a:lnTo>
                  <a:lnTo>
                    <a:pt x="8625" y="6559"/>
                  </a:lnTo>
                  <a:close/>
                  <a:moveTo>
                    <a:pt x="2695" y="8405"/>
                  </a:moveTo>
                  <a:lnTo>
                    <a:pt x="2695" y="13755"/>
                  </a:lnTo>
                  <a:lnTo>
                    <a:pt x="563" y="13755"/>
                  </a:lnTo>
                  <a:lnTo>
                    <a:pt x="563" y="9243"/>
                  </a:lnTo>
                  <a:lnTo>
                    <a:pt x="2695" y="8405"/>
                  </a:lnTo>
                  <a:close/>
                  <a:moveTo>
                    <a:pt x="4370" y="3075"/>
                  </a:moveTo>
                  <a:lnTo>
                    <a:pt x="4370" y="13755"/>
                  </a:lnTo>
                  <a:lnTo>
                    <a:pt x="3256" y="13755"/>
                  </a:lnTo>
                  <a:lnTo>
                    <a:pt x="3256" y="3075"/>
                  </a:lnTo>
                  <a:close/>
                  <a:moveTo>
                    <a:pt x="7730" y="11622"/>
                  </a:moveTo>
                  <a:lnTo>
                    <a:pt x="7730" y="13755"/>
                  </a:lnTo>
                  <a:lnTo>
                    <a:pt x="6616" y="13755"/>
                  </a:lnTo>
                  <a:lnTo>
                    <a:pt x="6616" y="11622"/>
                  </a:lnTo>
                  <a:close/>
                  <a:moveTo>
                    <a:pt x="9415" y="9947"/>
                  </a:moveTo>
                  <a:lnTo>
                    <a:pt x="9415" y="13755"/>
                  </a:lnTo>
                  <a:lnTo>
                    <a:pt x="8292" y="13755"/>
                  </a:lnTo>
                  <a:lnTo>
                    <a:pt x="8292" y="11346"/>
                  </a:lnTo>
                  <a:cubicBezTo>
                    <a:pt x="8292" y="11194"/>
                    <a:pt x="8168" y="11070"/>
                    <a:pt x="8016" y="11070"/>
                  </a:cubicBezTo>
                  <a:lnTo>
                    <a:pt x="6331" y="11070"/>
                  </a:lnTo>
                  <a:cubicBezTo>
                    <a:pt x="6178" y="11070"/>
                    <a:pt x="6055" y="11194"/>
                    <a:pt x="6055" y="11346"/>
                  </a:cubicBezTo>
                  <a:lnTo>
                    <a:pt x="6055" y="13755"/>
                  </a:lnTo>
                  <a:lnTo>
                    <a:pt x="4932" y="13755"/>
                  </a:lnTo>
                  <a:lnTo>
                    <a:pt x="4932" y="9947"/>
                  </a:lnTo>
                  <a:close/>
                  <a:moveTo>
                    <a:pt x="11090" y="3075"/>
                  </a:moveTo>
                  <a:lnTo>
                    <a:pt x="11090" y="13755"/>
                  </a:lnTo>
                  <a:lnTo>
                    <a:pt x="9976" y="13755"/>
                  </a:lnTo>
                  <a:lnTo>
                    <a:pt x="9976" y="3075"/>
                  </a:lnTo>
                  <a:close/>
                  <a:moveTo>
                    <a:pt x="3808" y="0"/>
                  </a:moveTo>
                  <a:cubicBezTo>
                    <a:pt x="3704" y="0"/>
                    <a:pt x="3608" y="67"/>
                    <a:pt x="3561" y="162"/>
                  </a:cubicBezTo>
                  <a:lnTo>
                    <a:pt x="2723" y="1837"/>
                  </a:lnTo>
                  <a:cubicBezTo>
                    <a:pt x="2704" y="1875"/>
                    <a:pt x="2695" y="1914"/>
                    <a:pt x="2695" y="1961"/>
                  </a:cubicBezTo>
                  <a:lnTo>
                    <a:pt x="2695" y="5388"/>
                  </a:lnTo>
                  <a:lnTo>
                    <a:pt x="563" y="8234"/>
                  </a:lnTo>
                  <a:lnTo>
                    <a:pt x="563" y="7158"/>
                  </a:lnTo>
                  <a:cubicBezTo>
                    <a:pt x="563" y="7006"/>
                    <a:pt x="439" y="6873"/>
                    <a:pt x="286" y="6873"/>
                  </a:cubicBezTo>
                  <a:cubicBezTo>
                    <a:pt x="125" y="6873"/>
                    <a:pt x="1" y="7006"/>
                    <a:pt x="1" y="7158"/>
                  </a:cubicBezTo>
                  <a:lnTo>
                    <a:pt x="1" y="14031"/>
                  </a:lnTo>
                  <a:cubicBezTo>
                    <a:pt x="1" y="14183"/>
                    <a:pt x="125" y="14307"/>
                    <a:pt x="286" y="14307"/>
                  </a:cubicBezTo>
                  <a:lnTo>
                    <a:pt x="14060" y="14307"/>
                  </a:lnTo>
                  <a:cubicBezTo>
                    <a:pt x="14212" y="14307"/>
                    <a:pt x="14336" y="14183"/>
                    <a:pt x="14336" y="14031"/>
                  </a:cubicBezTo>
                  <a:lnTo>
                    <a:pt x="14336" y="12470"/>
                  </a:lnTo>
                  <a:cubicBezTo>
                    <a:pt x="14336" y="12308"/>
                    <a:pt x="14212" y="12184"/>
                    <a:pt x="14060" y="12184"/>
                  </a:cubicBezTo>
                  <a:cubicBezTo>
                    <a:pt x="13907" y="12184"/>
                    <a:pt x="13784" y="12308"/>
                    <a:pt x="13784" y="12470"/>
                  </a:cubicBezTo>
                  <a:lnTo>
                    <a:pt x="13784" y="13755"/>
                  </a:lnTo>
                  <a:lnTo>
                    <a:pt x="11652" y="13755"/>
                  </a:lnTo>
                  <a:lnTo>
                    <a:pt x="11652" y="8377"/>
                  </a:lnTo>
                  <a:lnTo>
                    <a:pt x="13784" y="9043"/>
                  </a:lnTo>
                  <a:lnTo>
                    <a:pt x="13784" y="9947"/>
                  </a:lnTo>
                  <a:cubicBezTo>
                    <a:pt x="13784" y="10109"/>
                    <a:pt x="13907" y="10233"/>
                    <a:pt x="14060" y="10233"/>
                  </a:cubicBezTo>
                  <a:cubicBezTo>
                    <a:pt x="14212" y="10233"/>
                    <a:pt x="14336" y="10109"/>
                    <a:pt x="14336" y="9947"/>
                  </a:cubicBezTo>
                  <a:lnTo>
                    <a:pt x="14336" y="7158"/>
                  </a:lnTo>
                  <a:cubicBezTo>
                    <a:pt x="14345" y="7006"/>
                    <a:pt x="14212" y="6873"/>
                    <a:pt x="14060" y="6873"/>
                  </a:cubicBezTo>
                  <a:cubicBezTo>
                    <a:pt x="13907" y="6873"/>
                    <a:pt x="13784" y="7006"/>
                    <a:pt x="13784" y="7158"/>
                  </a:cubicBezTo>
                  <a:lnTo>
                    <a:pt x="13784" y="8034"/>
                  </a:lnTo>
                  <a:lnTo>
                    <a:pt x="11652" y="5378"/>
                  </a:lnTo>
                  <a:lnTo>
                    <a:pt x="11652" y="1961"/>
                  </a:lnTo>
                  <a:cubicBezTo>
                    <a:pt x="11652" y="1914"/>
                    <a:pt x="11642" y="1875"/>
                    <a:pt x="11623" y="1837"/>
                  </a:cubicBezTo>
                  <a:lnTo>
                    <a:pt x="10785" y="162"/>
                  </a:lnTo>
                  <a:cubicBezTo>
                    <a:pt x="10738" y="67"/>
                    <a:pt x="10643" y="0"/>
                    <a:pt x="10528" y="0"/>
                  </a:cubicBezTo>
                  <a:cubicBezTo>
                    <a:pt x="10424" y="0"/>
                    <a:pt x="10328" y="67"/>
                    <a:pt x="10281" y="162"/>
                  </a:cubicBezTo>
                  <a:lnTo>
                    <a:pt x="9443" y="1837"/>
                  </a:lnTo>
                  <a:cubicBezTo>
                    <a:pt x="9424" y="1875"/>
                    <a:pt x="9415" y="1914"/>
                    <a:pt x="9415" y="1961"/>
                  </a:cubicBezTo>
                  <a:lnTo>
                    <a:pt x="9415" y="3950"/>
                  </a:lnTo>
                  <a:lnTo>
                    <a:pt x="7454" y="2646"/>
                  </a:lnTo>
                  <a:lnTo>
                    <a:pt x="7454" y="1961"/>
                  </a:lnTo>
                  <a:cubicBezTo>
                    <a:pt x="7454" y="1809"/>
                    <a:pt x="7330" y="1676"/>
                    <a:pt x="7168" y="1676"/>
                  </a:cubicBezTo>
                  <a:cubicBezTo>
                    <a:pt x="7016" y="1676"/>
                    <a:pt x="6892" y="1809"/>
                    <a:pt x="6892" y="1961"/>
                  </a:cubicBezTo>
                  <a:lnTo>
                    <a:pt x="6892" y="2646"/>
                  </a:lnTo>
                  <a:lnTo>
                    <a:pt x="4932" y="3950"/>
                  </a:lnTo>
                  <a:lnTo>
                    <a:pt x="4932" y="1961"/>
                  </a:lnTo>
                  <a:cubicBezTo>
                    <a:pt x="4932" y="1914"/>
                    <a:pt x="4922" y="1875"/>
                    <a:pt x="4903" y="1837"/>
                  </a:cubicBezTo>
                  <a:lnTo>
                    <a:pt x="4065" y="162"/>
                  </a:lnTo>
                  <a:cubicBezTo>
                    <a:pt x="4018" y="67"/>
                    <a:pt x="3913" y="0"/>
                    <a:pt x="3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4824765" y="2236511"/>
              <a:ext cx="21531" cy="21590"/>
            </a:xfrm>
            <a:custGeom>
              <a:avLst/>
              <a:gdLst/>
              <a:ahLst/>
              <a:cxnLst/>
              <a:rect l="l" t="t" r="r" b="b"/>
              <a:pathLst>
                <a:path w="563" h="563" extrusionOk="0">
                  <a:moveTo>
                    <a:pt x="277" y="1"/>
                  </a:moveTo>
                  <a:cubicBezTo>
                    <a:pt x="124" y="1"/>
                    <a:pt x="1" y="124"/>
                    <a:pt x="1" y="277"/>
                  </a:cubicBezTo>
                  <a:cubicBezTo>
                    <a:pt x="1" y="438"/>
                    <a:pt x="124" y="562"/>
                    <a:pt x="277" y="562"/>
                  </a:cubicBezTo>
                  <a:cubicBezTo>
                    <a:pt x="429" y="562"/>
                    <a:pt x="562" y="438"/>
                    <a:pt x="562" y="277"/>
                  </a:cubicBezTo>
                  <a:cubicBezTo>
                    <a:pt x="562" y="124"/>
                    <a:pt x="429" y="1"/>
                    <a:pt x="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4106990" y="1621535"/>
              <a:ext cx="930000" cy="930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4"/>
          <p:cNvGrpSpPr/>
          <p:nvPr/>
        </p:nvGrpSpPr>
        <p:grpSpPr>
          <a:xfrm>
            <a:off x="6848165" y="1621535"/>
            <a:ext cx="930000" cy="930000"/>
            <a:chOff x="6848165" y="1621535"/>
            <a:chExt cx="930000" cy="930000"/>
          </a:xfrm>
        </p:grpSpPr>
        <p:sp>
          <p:nvSpPr>
            <p:cNvPr id="907" name="Google Shape;907;p34"/>
            <p:cNvSpPr/>
            <p:nvPr/>
          </p:nvSpPr>
          <p:spPr>
            <a:xfrm>
              <a:off x="7038868" y="2339349"/>
              <a:ext cx="548619" cy="53653"/>
            </a:xfrm>
            <a:custGeom>
              <a:avLst/>
              <a:gdLst/>
              <a:ahLst/>
              <a:cxnLst/>
              <a:rect l="l" t="t" r="r" b="b"/>
              <a:pathLst>
                <a:path w="20323" h="1978" extrusionOk="0">
                  <a:moveTo>
                    <a:pt x="10158" y="0"/>
                  </a:moveTo>
                  <a:cubicBezTo>
                    <a:pt x="10069" y="0"/>
                    <a:pt x="9981" y="31"/>
                    <a:pt x="9910" y="93"/>
                  </a:cubicBezTo>
                  <a:cubicBezTo>
                    <a:pt x="9538" y="398"/>
                    <a:pt x="8406" y="1188"/>
                    <a:pt x="7673" y="1188"/>
                  </a:cubicBezTo>
                  <a:cubicBezTo>
                    <a:pt x="6940" y="1188"/>
                    <a:pt x="5807" y="398"/>
                    <a:pt x="5436" y="93"/>
                  </a:cubicBezTo>
                  <a:cubicBezTo>
                    <a:pt x="5361" y="33"/>
                    <a:pt x="5270" y="2"/>
                    <a:pt x="5180" y="2"/>
                  </a:cubicBezTo>
                  <a:cubicBezTo>
                    <a:pt x="5087" y="2"/>
                    <a:pt x="4995" y="35"/>
                    <a:pt x="4922" y="103"/>
                  </a:cubicBezTo>
                  <a:cubicBezTo>
                    <a:pt x="4579" y="407"/>
                    <a:pt x="3542" y="1188"/>
                    <a:pt x="2809" y="1188"/>
                  </a:cubicBezTo>
                  <a:cubicBezTo>
                    <a:pt x="2085" y="1188"/>
                    <a:pt x="1048" y="407"/>
                    <a:pt x="705" y="103"/>
                  </a:cubicBezTo>
                  <a:cubicBezTo>
                    <a:pt x="629" y="36"/>
                    <a:pt x="533" y="2"/>
                    <a:pt x="437" y="2"/>
                  </a:cubicBezTo>
                  <a:cubicBezTo>
                    <a:pt x="328" y="2"/>
                    <a:pt x="220" y="45"/>
                    <a:pt x="144" y="131"/>
                  </a:cubicBezTo>
                  <a:cubicBezTo>
                    <a:pt x="1" y="293"/>
                    <a:pt x="20" y="550"/>
                    <a:pt x="182" y="693"/>
                  </a:cubicBezTo>
                  <a:cubicBezTo>
                    <a:pt x="325" y="826"/>
                    <a:pt x="1657" y="1978"/>
                    <a:pt x="2809" y="1978"/>
                  </a:cubicBezTo>
                  <a:cubicBezTo>
                    <a:pt x="3713" y="1978"/>
                    <a:pt x="4722" y="1274"/>
                    <a:pt x="5188" y="902"/>
                  </a:cubicBezTo>
                  <a:cubicBezTo>
                    <a:pt x="5693" y="1264"/>
                    <a:pt x="6769" y="1978"/>
                    <a:pt x="7673" y="1978"/>
                  </a:cubicBezTo>
                  <a:cubicBezTo>
                    <a:pt x="8577" y="1978"/>
                    <a:pt x="9672" y="1255"/>
                    <a:pt x="10157" y="893"/>
                  </a:cubicBezTo>
                  <a:cubicBezTo>
                    <a:pt x="10652" y="1255"/>
                    <a:pt x="11747" y="1978"/>
                    <a:pt x="12651" y="1978"/>
                  </a:cubicBezTo>
                  <a:cubicBezTo>
                    <a:pt x="13546" y="1978"/>
                    <a:pt x="14631" y="1264"/>
                    <a:pt x="15126" y="902"/>
                  </a:cubicBezTo>
                  <a:cubicBezTo>
                    <a:pt x="15602" y="1274"/>
                    <a:pt x="16611" y="1978"/>
                    <a:pt x="17505" y="1978"/>
                  </a:cubicBezTo>
                  <a:cubicBezTo>
                    <a:pt x="18657" y="1978"/>
                    <a:pt x="19990" y="826"/>
                    <a:pt x="20142" y="693"/>
                  </a:cubicBezTo>
                  <a:cubicBezTo>
                    <a:pt x="20304" y="550"/>
                    <a:pt x="20323" y="293"/>
                    <a:pt x="20171" y="131"/>
                  </a:cubicBezTo>
                  <a:cubicBezTo>
                    <a:pt x="20095" y="45"/>
                    <a:pt x="19989" y="2"/>
                    <a:pt x="19883" y="2"/>
                  </a:cubicBezTo>
                  <a:cubicBezTo>
                    <a:pt x="19789" y="2"/>
                    <a:pt x="19694" y="36"/>
                    <a:pt x="19618" y="103"/>
                  </a:cubicBezTo>
                  <a:cubicBezTo>
                    <a:pt x="19276" y="407"/>
                    <a:pt x="18238" y="1188"/>
                    <a:pt x="17505" y="1188"/>
                  </a:cubicBezTo>
                  <a:cubicBezTo>
                    <a:pt x="16782" y="1188"/>
                    <a:pt x="15744" y="407"/>
                    <a:pt x="15402" y="103"/>
                  </a:cubicBezTo>
                  <a:cubicBezTo>
                    <a:pt x="15329" y="35"/>
                    <a:pt x="15237" y="2"/>
                    <a:pt x="15143" y="2"/>
                  </a:cubicBezTo>
                  <a:cubicBezTo>
                    <a:pt x="15053" y="2"/>
                    <a:pt x="14963" y="33"/>
                    <a:pt x="14888" y="93"/>
                  </a:cubicBezTo>
                  <a:cubicBezTo>
                    <a:pt x="14517" y="398"/>
                    <a:pt x="13384" y="1188"/>
                    <a:pt x="12651" y="1188"/>
                  </a:cubicBezTo>
                  <a:cubicBezTo>
                    <a:pt x="11918" y="1188"/>
                    <a:pt x="10785" y="398"/>
                    <a:pt x="10414" y="93"/>
                  </a:cubicBezTo>
                  <a:cubicBezTo>
                    <a:pt x="10338" y="31"/>
                    <a:pt x="10248" y="0"/>
                    <a:pt x="10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7040163" y="1844360"/>
              <a:ext cx="546055" cy="484371"/>
            </a:xfrm>
            <a:custGeom>
              <a:avLst/>
              <a:gdLst/>
              <a:ahLst/>
              <a:cxnLst/>
              <a:rect l="l" t="t" r="r" b="b"/>
              <a:pathLst>
                <a:path w="20228" h="17857" extrusionOk="0">
                  <a:moveTo>
                    <a:pt x="3361" y="1057"/>
                  </a:moveTo>
                  <a:lnTo>
                    <a:pt x="4817" y="2998"/>
                  </a:lnTo>
                  <a:cubicBezTo>
                    <a:pt x="4895" y="3107"/>
                    <a:pt x="5015" y="3163"/>
                    <a:pt x="5136" y="3163"/>
                  </a:cubicBezTo>
                  <a:cubicBezTo>
                    <a:pt x="5237" y="3163"/>
                    <a:pt x="5339" y="3124"/>
                    <a:pt x="5417" y="3046"/>
                  </a:cubicBezTo>
                  <a:lnTo>
                    <a:pt x="5921" y="2532"/>
                  </a:lnTo>
                  <a:lnTo>
                    <a:pt x="5921" y="4740"/>
                  </a:lnTo>
                  <a:lnTo>
                    <a:pt x="791" y="4740"/>
                  </a:lnTo>
                  <a:lnTo>
                    <a:pt x="791" y="2532"/>
                  </a:lnTo>
                  <a:lnTo>
                    <a:pt x="1295" y="3046"/>
                  </a:lnTo>
                  <a:cubicBezTo>
                    <a:pt x="1373" y="3124"/>
                    <a:pt x="1475" y="3163"/>
                    <a:pt x="1576" y="3163"/>
                  </a:cubicBezTo>
                  <a:cubicBezTo>
                    <a:pt x="1697" y="3163"/>
                    <a:pt x="1817" y="3107"/>
                    <a:pt x="1895" y="2998"/>
                  </a:cubicBezTo>
                  <a:lnTo>
                    <a:pt x="3361" y="1057"/>
                  </a:lnTo>
                  <a:close/>
                  <a:moveTo>
                    <a:pt x="16867" y="1057"/>
                  </a:moveTo>
                  <a:lnTo>
                    <a:pt x="18333" y="2998"/>
                  </a:lnTo>
                  <a:cubicBezTo>
                    <a:pt x="18400" y="3094"/>
                    <a:pt x="18504" y="3151"/>
                    <a:pt x="18619" y="3160"/>
                  </a:cubicBezTo>
                  <a:cubicBezTo>
                    <a:pt x="18628" y="3161"/>
                    <a:pt x="18638" y="3161"/>
                    <a:pt x="18648" y="3161"/>
                  </a:cubicBezTo>
                  <a:cubicBezTo>
                    <a:pt x="18752" y="3161"/>
                    <a:pt x="18854" y="3116"/>
                    <a:pt x="18923" y="3046"/>
                  </a:cubicBezTo>
                  <a:lnTo>
                    <a:pt x="19437" y="2532"/>
                  </a:lnTo>
                  <a:lnTo>
                    <a:pt x="19437" y="4740"/>
                  </a:lnTo>
                  <a:lnTo>
                    <a:pt x="14297" y="4740"/>
                  </a:lnTo>
                  <a:lnTo>
                    <a:pt x="14297" y="2532"/>
                  </a:lnTo>
                  <a:lnTo>
                    <a:pt x="14811" y="3046"/>
                  </a:lnTo>
                  <a:cubicBezTo>
                    <a:pt x="14881" y="3116"/>
                    <a:pt x="14982" y="3161"/>
                    <a:pt x="15087" y="3161"/>
                  </a:cubicBezTo>
                  <a:cubicBezTo>
                    <a:pt x="15096" y="3161"/>
                    <a:pt x="15106" y="3161"/>
                    <a:pt x="15116" y="3160"/>
                  </a:cubicBezTo>
                  <a:cubicBezTo>
                    <a:pt x="15230" y="3151"/>
                    <a:pt x="15335" y="3094"/>
                    <a:pt x="15401" y="2998"/>
                  </a:cubicBezTo>
                  <a:lnTo>
                    <a:pt x="16867" y="1057"/>
                  </a:lnTo>
                  <a:close/>
                  <a:moveTo>
                    <a:pt x="8529" y="5530"/>
                  </a:moveTo>
                  <a:lnTo>
                    <a:pt x="8529" y="7110"/>
                  </a:lnTo>
                  <a:lnTo>
                    <a:pt x="5531" y="7110"/>
                  </a:lnTo>
                  <a:lnTo>
                    <a:pt x="5531" y="5530"/>
                  </a:lnTo>
                  <a:close/>
                  <a:moveTo>
                    <a:pt x="10109" y="4512"/>
                  </a:moveTo>
                  <a:lnTo>
                    <a:pt x="10899" y="5302"/>
                  </a:lnTo>
                  <a:lnTo>
                    <a:pt x="10899" y="7110"/>
                  </a:lnTo>
                  <a:lnTo>
                    <a:pt x="9319" y="7110"/>
                  </a:lnTo>
                  <a:lnTo>
                    <a:pt x="9319" y="5302"/>
                  </a:lnTo>
                  <a:lnTo>
                    <a:pt x="10109" y="4512"/>
                  </a:lnTo>
                  <a:close/>
                  <a:moveTo>
                    <a:pt x="14697" y="5530"/>
                  </a:moveTo>
                  <a:lnTo>
                    <a:pt x="14697" y="7110"/>
                  </a:lnTo>
                  <a:lnTo>
                    <a:pt x="11689" y="7110"/>
                  </a:lnTo>
                  <a:lnTo>
                    <a:pt x="11689" y="5530"/>
                  </a:lnTo>
                  <a:close/>
                  <a:moveTo>
                    <a:pt x="4741" y="5530"/>
                  </a:moveTo>
                  <a:lnTo>
                    <a:pt x="4741" y="10899"/>
                  </a:lnTo>
                  <a:lnTo>
                    <a:pt x="1971" y="10899"/>
                  </a:lnTo>
                  <a:lnTo>
                    <a:pt x="1971" y="5530"/>
                  </a:lnTo>
                  <a:close/>
                  <a:moveTo>
                    <a:pt x="4741" y="11689"/>
                  </a:moveTo>
                  <a:lnTo>
                    <a:pt x="4741" y="13507"/>
                  </a:lnTo>
                  <a:lnTo>
                    <a:pt x="1971" y="13507"/>
                  </a:lnTo>
                  <a:lnTo>
                    <a:pt x="1971" y="11689"/>
                  </a:lnTo>
                  <a:close/>
                  <a:moveTo>
                    <a:pt x="18247" y="11689"/>
                  </a:moveTo>
                  <a:lnTo>
                    <a:pt x="18247" y="13507"/>
                  </a:lnTo>
                  <a:lnTo>
                    <a:pt x="15487" y="13507"/>
                  </a:lnTo>
                  <a:lnTo>
                    <a:pt x="15487" y="11689"/>
                  </a:lnTo>
                  <a:close/>
                  <a:moveTo>
                    <a:pt x="5921" y="14297"/>
                  </a:moveTo>
                  <a:lnTo>
                    <a:pt x="5921" y="16362"/>
                  </a:lnTo>
                  <a:cubicBezTo>
                    <a:pt x="5607" y="16144"/>
                    <a:pt x="5388" y="15972"/>
                    <a:pt x="5388" y="15972"/>
                  </a:cubicBezTo>
                  <a:cubicBezTo>
                    <a:pt x="5313" y="15911"/>
                    <a:pt x="5222" y="15881"/>
                    <a:pt x="5132" y="15881"/>
                  </a:cubicBezTo>
                  <a:cubicBezTo>
                    <a:pt x="5039" y="15881"/>
                    <a:pt x="4947" y="15914"/>
                    <a:pt x="4874" y="15982"/>
                  </a:cubicBezTo>
                  <a:cubicBezTo>
                    <a:pt x="4531" y="16286"/>
                    <a:pt x="3494" y="17067"/>
                    <a:pt x="2761" y="17067"/>
                  </a:cubicBezTo>
                  <a:cubicBezTo>
                    <a:pt x="2114" y="17067"/>
                    <a:pt x="1219" y="16439"/>
                    <a:pt x="791" y="16096"/>
                  </a:cubicBezTo>
                  <a:lnTo>
                    <a:pt x="791" y="14297"/>
                  </a:lnTo>
                  <a:close/>
                  <a:moveTo>
                    <a:pt x="14697" y="7900"/>
                  </a:moveTo>
                  <a:lnTo>
                    <a:pt x="14697" y="13507"/>
                  </a:lnTo>
                  <a:lnTo>
                    <a:pt x="14002" y="13507"/>
                  </a:lnTo>
                  <a:lnTo>
                    <a:pt x="11708" y="12365"/>
                  </a:lnTo>
                  <a:cubicBezTo>
                    <a:pt x="11653" y="12337"/>
                    <a:pt x="11594" y="12324"/>
                    <a:pt x="11536" y="12324"/>
                  </a:cubicBezTo>
                  <a:cubicBezTo>
                    <a:pt x="11392" y="12324"/>
                    <a:pt x="11252" y="12403"/>
                    <a:pt x="11185" y="12546"/>
                  </a:cubicBezTo>
                  <a:cubicBezTo>
                    <a:pt x="11080" y="12736"/>
                    <a:pt x="11166" y="12974"/>
                    <a:pt x="11356" y="13069"/>
                  </a:cubicBezTo>
                  <a:lnTo>
                    <a:pt x="13507" y="14145"/>
                  </a:lnTo>
                  <a:lnTo>
                    <a:pt x="13507" y="16810"/>
                  </a:lnTo>
                  <a:cubicBezTo>
                    <a:pt x="13146" y="16981"/>
                    <a:pt x="12841" y="17067"/>
                    <a:pt x="12603" y="17067"/>
                  </a:cubicBezTo>
                  <a:cubicBezTo>
                    <a:pt x="11870" y="17067"/>
                    <a:pt x="10737" y="16277"/>
                    <a:pt x="10366" y="15972"/>
                  </a:cubicBezTo>
                  <a:cubicBezTo>
                    <a:pt x="10290" y="15910"/>
                    <a:pt x="10200" y="15879"/>
                    <a:pt x="10110" y="15879"/>
                  </a:cubicBezTo>
                  <a:cubicBezTo>
                    <a:pt x="10021" y="15879"/>
                    <a:pt x="9933" y="15910"/>
                    <a:pt x="9862" y="15972"/>
                  </a:cubicBezTo>
                  <a:cubicBezTo>
                    <a:pt x="9490" y="16277"/>
                    <a:pt x="8358" y="17067"/>
                    <a:pt x="7625" y="17067"/>
                  </a:cubicBezTo>
                  <a:cubicBezTo>
                    <a:pt x="7387" y="17067"/>
                    <a:pt x="7073" y="16981"/>
                    <a:pt x="6711" y="16810"/>
                  </a:cubicBezTo>
                  <a:lnTo>
                    <a:pt x="6711" y="14154"/>
                  </a:lnTo>
                  <a:lnTo>
                    <a:pt x="8862" y="13069"/>
                  </a:lnTo>
                  <a:cubicBezTo>
                    <a:pt x="9062" y="12974"/>
                    <a:pt x="9138" y="12736"/>
                    <a:pt x="9043" y="12546"/>
                  </a:cubicBezTo>
                  <a:cubicBezTo>
                    <a:pt x="8975" y="12403"/>
                    <a:pt x="8836" y="12324"/>
                    <a:pt x="8689" y="12324"/>
                  </a:cubicBezTo>
                  <a:cubicBezTo>
                    <a:pt x="8629" y="12324"/>
                    <a:pt x="8568" y="12337"/>
                    <a:pt x="8510" y="12365"/>
                  </a:cubicBezTo>
                  <a:lnTo>
                    <a:pt x="6226" y="13507"/>
                  </a:lnTo>
                  <a:lnTo>
                    <a:pt x="5531" y="13507"/>
                  </a:lnTo>
                  <a:lnTo>
                    <a:pt x="5531" y="7900"/>
                  </a:lnTo>
                  <a:close/>
                  <a:moveTo>
                    <a:pt x="19437" y="14297"/>
                  </a:moveTo>
                  <a:lnTo>
                    <a:pt x="19437" y="16096"/>
                  </a:lnTo>
                  <a:cubicBezTo>
                    <a:pt x="19009" y="16439"/>
                    <a:pt x="18105" y="17067"/>
                    <a:pt x="17457" y="17067"/>
                  </a:cubicBezTo>
                  <a:cubicBezTo>
                    <a:pt x="16734" y="17067"/>
                    <a:pt x="15696" y="16286"/>
                    <a:pt x="15354" y="15982"/>
                  </a:cubicBezTo>
                  <a:cubicBezTo>
                    <a:pt x="15281" y="15914"/>
                    <a:pt x="15189" y="15881"/>
                    <a:pt x="15095" y="15881"/>
                  </a:cubicBezTo>
                  <a:cubicBezTo>
                    <a:pt x="15005" y="15881"/>
                    <a:pt x="14915" y="15911"/>
                    <a:pt x="14840" y="15972"/>
                  </a:cubicBezTo>
                  <a:cubicBezTo>
                    <a:pt x="14840" y="15972"/>
                    <a:pt x="14621" y="16144"/>
                    <a:pt x="14297" y="16362"/>
                  </a:cubicBezTo>
                  <a:lnTo>
                    <a:pt x="14297" y="14297"/>
                  </a:lnTo>
                  <a:close/>
                  <a:moveTo>
                    <a:pt x="391" y="0"/>
                  </a:moveTo>
                  <a:cubicBezTo>
                    <a:pt x="172" y="0"/>
                    <a:pt x="1" y="171"/>
                    <a:pt x="1" y="390"/>
                  </a:cubicBezTo>
                  <a:lnTo>
                    <a:pt x="1" y="5131"/>
                  </a:lnTo>
                  <a:cubicBezTo>
                    <a:pt x="1" y="5350"/>
                    <a:pt x="172" y="5530"/>
                    <a:pt x="391" y="5530"/>
                  </a:cubicBezTo>
                  <a:lnTo>
                    <a:pt x="1181" y="5530"/>
                  </a:lnTo>
                  <a:lnTo>
                    <a:pt x="1181" y="13507"/>
                  </a:lnTo>
                  <a:lnTo>
                    <a:pt x="391" y="13507"/>
                  </a:lnTo>
                  <a:cubicBezTo>
                    <a:pt x="172" y="13507"/>
                    <a:pt x="1" y="13688"/>
                    <a:pt x="1" y="13907"/>
                  </a:cubicBezTo>
                  <a:lnTo>
                    <a:pt x="1" y="16277"/>
                  </a:lnTo>
                  <a:cubicBezTo>
                    <a:pt x="1" y="16391"/>
                    <a:pt x="48" y="16496"/>
                    <a:pt x="134" y="16572"/>
                  </a:cubicBezTo>
                  <a:cubicBezTo>
                    <a:pt x="277" y="16705"/>
                    <a:pt x="1609" y="17857"/>
                    <a:pt x="2761" y="17857"/>
                  </a:cubicBezTo>
                  <a:cubicBezTo>
                    <a:pt x="3665" y="17857"/>
                    <a:pt x="4674" y="17152"/>
                    <a:pt x="5150" y="16781"/>
                  </a:cubicBezTo>
                  <a:cubicBezTo>
                    <a:pt x="5807" y="17267"/>
                    <a:pt x="6806" y="17857"/>
                    <a:pt x="7625" y="17857"/>
                  </a:cubicBezTo>
                  <a:cubicBezTo>
                    <a:pt x="8529" y="17857"/>
                    <a:pt x="9624" y="17133"/>
                    <a:pt x="10109" y="16772"/>
                  </a:cubicBezTo>
                  <a:cubicBezTo>
                    <a:pt x="10604" y="17133"/>
                    <a:pt x="11699" y="17857"/>
                    <a:pt x="12603" y="17857"/>
                  </a:cubicBezTo>
                  <a:cubicBezTo>
                    <a:pt x="13422" y="17857"/>
                    <a:pt x="14421" y="17267"/>
                    <a:pt x="15078" y="16781"/>
                  </a:cubicBezTo>
                  <a:cubicBezTo>
                    <a:pt x="15544" y="17152"/>
                    <a:pt x="16563" y="17857"/>
                    <a:pt x="17457" y="17857"/>
                  </a:cubicBezTo>
                  <a:cubicBezTo>
                    <a:pt x="18609" y="17857"/>
                    <a:pt x="19942" y="16705"/>
                    <a:pt x="20094" y="16572"/>
                  </a:cubicBezTo>
                  <a:cubicBezTo>
                    <a:pt x="20180" y="16496"/>
                    <a:pt x="20227" y="16391"/>
                    <a:pt x="20227" y="16277"/>
                  </a:cubicBezTo>
                  <a:lnTo>
                    <a:pt x="20227" y="13907"/>
                  </a:lnTo>
                  <a:cubicBezTo>
                    <a:pt x="20227" y="13688"/>
                    <a:pt x="20046" y="13507"/>
                    <a:pt x="19827" y="13507"/>
                  </a:cubicBezTo>
                  <a:lnTo>
                    <a:pt x="19037" y="13507"/>
                  </a:lnTo>
                  <a:lnTo>
                    <a:pt x="19037" y="9995"/>
                  </a:lnTo>
                  <a:cubicBezTo>
                    <a:pt x="19037" y="9776"/>
                    <a:pt x="18866" y="9595"/>
                    <a:pt x="18647" y="9595"/>
                  </a:cubicBezTo>
                  <a:cubicBezTo>
                    <a:pt x="18428" y="9595"/>
                    <a:pt x="18247" y="9776"/>
                    <a:pt x="18247" y="9995"/>
                  </a:cubicBezTo>
                  <a:lnTo>
                    <a:pt x="18247" y="10899"/>
                  </a:lnTo>
                  <a:lnTo>
                    <a:pt x="15487" y="10899"/>
                  </a:lnTo>
                  <a:lnTo>
                    <a:pt x="15487" y="5530"/>
                  </a:lnTo>
                  <a:lnTo>
                    <a:pt x="18247" y="5530"/>
                  </a:lnTo>
                  <a:lnTo>
                    <a:pt x="18247" y="6435"/>
                  </a:lnTo>
                  <a:cubicBezTo>
                    <a:pt x="18247" y="6654"/>
                    <a:pt x="18428" y="6834"/>
                    <a:pt x="18647" y="6834"/>
                  </a:cubicBezTo>
                  <a:cubicBezTo>
                    <a:pt x="18866" y="6834"/>
                    <a:pt x="19037" y="6654"/>
                    <a:pt x="19037" y="6435"/>
                  </a:cubicBezTo>
                  <a:lnTo>
                    <a:pt x="19037" y="5530"/>
                  </a:lnTo>
                  <a:lnTo>
                    <a:pt x="19827" y="5530"/>
                  </a:lnTo>
                  <a:cubicBezTo>
                    <a:pt x="20046" y="5530"/>
                    <a:pt x="20227" y="5350"/>
                    <a:pt x="20227" y="5131"/>
                  </a:cubicBezTo>
                  <a:lnTo>
                    <a:pt x="20227" y="390"/>
                  </a:lnTo>
                  <a:cubicBezTo>
                    <a:pt x="20227" y="181"/>
                    <a:pt x="20046" y="0"/>
                    <a:pt x="19827" y="0"/>
                  </a:cubicBezTo>
                  <a:cubicBezTo>
                    <a:pt x="19609" y="0"/>
                    <a:pt x="19437" y="181"/>
                    <a:pt x="19437" y="390"/>
                  </a:cubicBezTo>
                  <a:lnTo>
                    <a:pt x="19437" y="1418"/>
                  </a:lnTo>
                  <a:lnTo>
                    <a:pt x="18685" y="2161"/>
                  </a:lnTo>
                  <a:lnTo>
                    <a:pt x="17181" y="162"/>
                  </a:lnTo>
                  <a:cubicBezTo>
                    <a:pt x="17105" y="57"/>
                    <a:pt x="16991" y="0"/>
                    <a:pt x="16867" y="0"/>
                  </a:cubicBezTo>
                  <a:cubicBezTo>
                    <a:pt x="16744" y="0"/>
                    <a:pt x="16629" y="57"/>
                    <a:pt x="16553" y="162"/>
                  </a:cubicBezTo>
                  <a:lnTo>
                    <a:pt x="15049" y="2161"/>
                  </a:lnTo>
                  <a:lnTo>
                    <a:pt x="14297" y="1418"/>
                  </a:lnTo>
                  <a:lnTo>
                    <a:pt x="14297" y="390"/>
                  </a:lnTo>
                  <a:cubicBezTo>
                    <a:pt x="14297" y="171"/>
                    <a:pt x="14126" y="0"/>
                    <a:pt x="13907" y="0"/>
                  </a:cubicBezTo>
                  <a:cubicBezTo>
                    <a:pt x="13688" y="0"/>
                    <a:pt x="13507" y="181"/>
                    <a:pt x="13507" y="390"/>
                  </a:cubicBezTo>
                  <a:lnTo>
                    <a:pt x="13507" y="4740"/>
                  </a:lnTo>
                  <a:lnTo>
                    <a:pt x="11461" y="4740"/>
                  </a:lnTo>
                  <a:lnTo>
                    <a:pt x="10395" y="3674"/>
                  </a:lnTo>
                  <a:cubicBezTo>
                    <a:pt x="10314" y="3593"/>
                    <a:pt x="10211" y="3553"/>
                    <a:pt x="10110" y="3553"/>
                  </a:cubicBezTo>
                  <a:cubicBezTo>
                    <a:pt x="10009" y="3553"/>
                    <a:pt x="9909" y="3593"/>
                    <a:pt x="9833" y="3674"/>
                  </a:cubicBezTo>
                  <a:lnTo>
                    <a:pt x="8767" y="4740"/>
                  </a:lnTo>
                  <a:lnTo>
                    <a:pt x="6711" y="4740"/>
                  </a:lnTo>
                  <a:lnTo>
                    <a:pt x="6711" y="390"/>
                  </a:lnTo>
                  <a:cubicBezTo>
                    <a:pt x="6711" y="171"/>
                    <a:pt x="6540" y="0"/>
                    <a:pt x="6321" y="0"/>
                  </a:cubicBezTo>
                  <a:cubicBezTo>
                    <a:pt x="6102" y="0"/>
                    <a:pt x="5921" y="181"/>
                    <a:pt x="5921" y="390"/>
                  </a:cubicBezTo>
                  <a:lnTo>
                    <a:pt x="5921" y="1418"/>
                  </a:lnTo>
                  <a:lnTo>
                    <a:pt x="5179" y="2161"/>
                  </a:lnTo>
                  <a:lnTo>
                    <a:pt x="3675" y="162"/>
                  </a:lnTo>
                  <a:cubicBezTo>
                    <a:pt x="3598" y="57"/>
                    <a:pt x="3484" y="0"/>
                    <a:pt x="3361" y="0"/>
                  </a:cubicBezTo>
                  <a:cubicBezTo>
                    <a:pt x="3237" y="0"/>
                    <a:pt x="3113" y="57"/>
                    <a:pt x="3037" y="162"/>
                  </a:cubicBezTo>
                  <a:lnTo>
                    <a:pt x="1533" y="2161"/>
                  </a:lnTo>
                  <a:lnTo>
                    <a:pt x="791" y="1418"/>
                  </a:lnTo>
                  <a:lnTo>
                    <a:pt x="791" y="390"/>
                  </a:lnTo>
                  <a:cubicBezTo>
                    <a:pt x="791" y="171"/>
                    <a:pt x="610"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7532753" y="2056579"/>
              <a:ext cx="21353" cy="21456"/>
            </a:xfrm>
            <a:custGeom>
              <a:avLst/>
              <a:gdLst/>
              <a:ahLst/>
              <a:cxnLst/>
              <a:rect l="l" t="t" r="r" b="b"/>
              <a:pathLst>
                <a:path w="791" h="791" extrusionOk="0">
                  <a:moveTo>
                    <a:pt x="400" y="0"/>
                  </a:moveTo>
                  <a:cubicBezTo>
                    <a:pt x="181" y="0"/>
                    <a:pt x="0" y="172"/>
                    <a:pt x="0" y="391"/>
                  </a:cubicBezTo>
                  <a:cubicBezTo>
                    <a:pt x="0" y="610"/>
                    <a:pt x="181" y="790"/>
                    <a:pt x="400" y="790"/>
                  </a:cubicBezTo>
                  <a:cubicBezTo>
                    <a:pt x="619" y="790"/>
                    <a:pt x="790" y="610"/>
                    <a:pt x="790" y="391"/>
                  </a:cubicBezTo>
                  <a:cubicBezTo>
                    <a:pt x="790" y="172"/>
                    <a:pt x="619"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6848165" y="1621535"/>
              <a:ext cx="930000" cy="930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719CED8E-2F65-4F50-BC52-AB2B193C9A1D}"/>
              </a:ext>
            </a:extLst>
          </p:cNvPr>
          <p:cNvPicPr>
            <a:picLocks noChangeAspect="1"/>
          </p:cNvPicPr>
          <p:nvPr/>
        </p:nvPicPr>
        <p:blipFill>
          <a:blip r:embed="rId3"/>
          <a:stretch>
            <a:fillRect/>
          </a:stretch>
        </p:blipFill>
        <p:spPr>
          <a:xfrm>
            <a:off x="3937937" y="1496079"/>
            <a:ext cx="1135872" cy="16653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5"/>
        <p:cNvGrpSpPr/>
        <p:nvPr/>
      </p:nvGrpSpPr>
      <p:grpSpPr>
        <a:xfrm>
          <a:off x="0" y="0"/>
          <a:ext cx="0" cy="0"/>
          <a:chOff x="0" y="0"/>
          <a:chExt cx="0" cy="0"/>
        </a:xfrm>
      </p:grpSpPr>
      <p:sp>
        <p:nvSpPr>
          <p:cNvPr id="756" name="Google Shape;756;p32"/>
          <p:cNvSpPr txBox="1">
            <a:spLocks noGrp="1"/>
          </p:cNvSpPr>
          <p:nvPr>
            <p:ph type="title"/>
          </p:nvPr>
        </p:nvSpPr>
        <p:spPr>
          <a:xfrm>
            <a:off x="2392800" y="2467325"/>
            <a:ext cx="435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Nilai</a:t>
            </a:r>
            <a:endParaRPr dirty="0"/>
          </a:p>
        </p:txBody>
      </p:sp>
      <p:sp>
        <p:nvSpPr>
          <p:cNvPr id="757" name="Google Shape;757;p32"/>
          <p:cNvSpPr txBox="1">
            <a:spLocks noGrp="1"/>
          </p:cNvSpPr>
          <p:nvPr>
            <p:ph type="subTitle" idx="1"/>
          </p:nvPr>
        </p:nvSpPr>
        <p:spPr>
          <a:xfrm>
            <a:off x="-443756" y="3097661"/>
            <a:ext cx="9587756" cy="1547927"/>
          </a:xfrm>
          <a:prstGeom prst="rect">
            <a:avLst/>
          </a:prstGeom>
        </p:spPr>
        <p:txBody>
          <a:bodyPr spcFirstLastPara="1" wrap="square" lIns="91425" tIns="91425" rIns="91425" bIns="91425" anchor="ctr" anchorCtr="0">
            <a:noAutofit/>
          </a:bodyPr>
          <a:lstStyle/>
          <a:p>
            <a:pPr marL="900430">
              <a:lnSpc>
                <a:spcPct val="150000"/>
              </a:lnSpc>
              <a:spcAft>
                <a:spcPts val="800"/>
              </a:spcAft>
            </a:pPr>
            <a:r>
              <a:rPr lang="id-ID" sz="1500" dirty="0">
                <a:solidFill>
                  <a:schemeClr val="bg1">
                    <a:lumMod val="10000"/>
                  </a:schemeClr>
                </a:solidFill>
                <a:effectLst/>
                <a:latin typeface="Open Sans" panose="020B0606030504020204" pitchFamily="34" charset="0"/>
                <a:ea typeface="Open Sans" panose="020B0606030504020204" pitchFamily="34" charset="0"/>
                <a:cs typeface="Open Sans" panose="020B0606030504020204" pitchFamily="34" charset="0"/>
              </a:rPr>
              <a:t>Nilai adalah anggapan seseorang terhadap</a:t>
            </a:r>
            <a:r>
              <a:rPr lang="en-US" sz="1500" dirty="0">
                <a:solidFill>
                  <a:schemeClr val="bg1">
                    <a:lumMod val="10000"/>
                  </a:schemeClr>
                </a:solidFill>
                <a:effectLst/>
                <a:latin typeface="Open Sans" panose="020B0606030504020204" pitchFamily="34" charset="0"/>
                <a:ea typeface="Open Sans" panose="020B0606030504020204" pitchFamily="34" charset="0"/>
                <a:cs typeface="Open Sans" panose="020B0606030504020204" pitchFamily="34" charset="0"/>
              </a:rPr>
              <a:t> Tindakan </a:t>
            </a:r>
            <a:r>
              <a:rPr lang="en-US" sz="1500" dirty="0" err="1">
                <a:solidFill>
                  <a:schemeClr val="bg1">
                    <a:lumMod val="10000"/>
                  </a:schemeClr>
                </a:solidFill>
                <a:effectLst/>
                <a:latin typeface="Open Sans" panose="020B0606030504020204" pitchFamily="34" charset="0"/>
                <a:ea typeface="Open Sans" panose="020B0606030504020204" pitchFamily="34" charset="0"/>
                <a:cs typeface="Open Sans" panose="020B0606030504020204" pitchFamily="34" charset="0"/>
              </a:rPr>
              <a:t>sosial</a:t>
            </a:r>
            <a:r>
              <a:rPr lang="id-ID" sz="1500" dirty="0">
                <a:solidFill>
                  <a:schemeClr val="bg1">
                    <a:lumMod val="10000"/>
                  </a:schemeClr>
                </a:solidFill>
                <a:effectLst/>
                <a:latin typeface="Open Sans" panose="020B0606030504020204" pitchFamily="34" charset="0"/>
                <a:ea typeface="Open Sans" panose="020B0606030504020204" pitchFamily="34" charset="0"/>
                <a:cs typeface="Open Sans" panose="020B0606030504020204" pitchFamily="34" charset="0"/>
              </a:rPr>
              <a:t>, namun hal tersebut menjadi pedoman bagi kehidupan dalam bermasyarakat</a:t>
            </a:r>
            <a:r>
              <a:rPr lang="id-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58" name="Google Shape;758;p32"/>
          <p:cNvGrpSpPr/>
          <p:nvPr/>
        </p:nvGrpSpPr>
        <p:grpSpPr>
          <a:xfrm>
            <a:off x="1098708" y="4287711"/>
            <a:ext cx="1865349" cy="855779"/>
            <a:chOff x="2475997" y="4254343"/>
            <a:chExt cx="775613" cy="350055"/>
          </a:xfrm>
        </p:grpSpPr>
        <p:sp>
          <p:nvSpPr>
            <p:cNvPr id="759" name="Google Shape;759;p32"/>
            <p:cNvSpPr/>
            <p:nvPr/>
          </p:nvSpPr>
          <p:spPr>
            <a:xfrm>
              <a:off x="2515811" y="4254343"/>
              <a:ext cx="656136" cy="156626"/>
            </a:xfrm>
            <a:custGeom>
              <a:avLst/>
              <a:gdLst/>
              <a:ahLst/>
              <a:cxnLst/>
              <a:rect l="l" t="t" r="r" b="b"/>
              <a:pathLst>
                <a:path w="20682" h="4937" extrusionOk="0">
                  <a:moveTo>
                    <a:pt x="5915" y="1224"/>
                  </a:moveTo>
                  <a:cubicBezTo>
                    <a:pt x="6392" y="1224"/>
                    <a:pt x="6753" y="1298"/>
                    <a:pt x="6822" y="1387"/>
                  </a:cubicBezTo>
                  <a:cubicBezTo>
                    <a:pt x="6979" y="1592"/>
                    <a:pt x="7087" y="3729"/>
                    <a:pt x="6918" y="3874"/>
                  </a:cubicBezTo>
                  <a:cubicBezTo>
                    <a:pt x="6840" y="3953"/>
                    <a:pt x="5883" y="3992"/>
                    <a:pt x="4931" y="3992"/>
                  </a:cubicBezTo>
                  <a:cubicBezTo>
                    <a:pt x="3979" y="3992"/>
                    <a:pt x="3031" y="3953"/>
                    <a:pt x="2971" y="3874"/>
                  </a:cubicBezTo>
                  <a:cubicBezTo>
                    <a:pt x="2850" y="3729"/>
                    <a:pt x="2765" y="2365"/>
                    <a:pt x="3876" y="1713"/>
                  </a:cubicBezTo>
                  <a:cubicBezTo>
                    <a:pt x="4495" y="1346"/>
                    <a:pt x="5301" y="1224"/>
                    <a:pt x="5915" y="1224"/>
                  </a:cubicBezTo>
                  <a:close/>
                  <a:moveTo>
                    <a:pt x="8970" y="1095"/>
                  </a:moveTo>
                  <a:cubicBezTo>
                    <a:pt x="9775" y="1095"/>
                    <a:pt x="10834" y="1223"/>
                    <a:pt x="11651" y="1605"/>
                  </a:cubicBezTo>
                  <a:cubicBezTo>
                    <a:pt x="13100" y="2293"/>
                    <a:pt x="12991" y="3717"/>
                    <a:pt x="12834" y="3874"/>
                  </a:cubicBezTo>
                  <a:cubicBezTo>
                    <a:pt x="12756" y="3953"/>
                    <a:pt x="11512" y="3992"/>
                    <a:pt x="10262" y="3992"/>
                  </a:cubicBezTo>
                  <a:cubicBezTo>
                    <a:pt x="9013" y="3992"/>
                    <a:pt x="7757" y="3953"/>
                    <a:pt x="7655" y="3874"/>
                  </a:cubicBezTo>
                  <a:cubicBezTo>
                    <a:pt x="7437" y="3717"/>
                    <a:pt x="7570" y="1472"/>
                    <a:pt x="7788" y="1267"/>
                  </a:cubicBezTo>
                  <a:cubicBezTo>
                    <a:pt x="7877" y="1172"/>
                    <a:pt x="8347" y="1095"/>
                    <a:pt x="8970" y="1095"/>
                  </a:cubicBezTo>
                  <a:close/>
                  <a:moveTo>
                    <a:pt x="8934" y="4526"/>
                  </a:moveTo>
                  <a:lnTo>
                    <a:pt x="8934" y="4671"/>
                  </a:lnTo>
                  <a:lnTo>
                    <a:pt x="7872" y="4671"/>
                  </a:lnTo>
                  <a:lnTo>
                    <a:pt x="7872" y="4526"/>
                  </a:lnTo>
                  <a:close/>
                  <a:moveTo>
                    <a:pt x="10347" y="4526"/>
                  </a:moveTo>
                  <a:lnTo>
                    <a:pt x="10347" y="4671"/>
                  </a:lnTo>
                  <a:lnTo>
                    <a:pt x="9297" y="4671"/>
                  </a:lnTo>
                  <a:lnTo>
                    <a:pt x="9297" y="4526"/>
                  </a:lnTo>
                  <a:close/>
                  <a:moveTo>
                    <a:pt x="8576" y="1"/>
                  </a:moveTo>
                  <a:cubicBezTo>
                    <a:pt x="7748" y="1"/>
                    <a:pt x="6802" y="61"/>
                    <a:pt x="5747" y="216"/>
                  </a:cubicBezTo>
                  <a:cubicBezTo>
                    <a:pt x="2874" y="627"/>
                    <a:pt x="918" y="2993"/>
                    <a:pt x="1" y="4381"/>
                  </a:cubicBezTo>
                  <a:lnTo>
                    <a:pt x="7341" y="4381"/>
                  </a:lnTo>
                  <a:lnTo>
                    <a:pt x="7341" y="4937"/>
                  </a:lnTo>
                  <a:lnTo>
                    <a:pt x="20681" y="4937"/>
                  </a:lnTo>
                  <a:cubicBezTo>
                    <a:pt x="20186" y="4562"/>
                    <a:pt x="19317" y="3983"/>
                    <a:pt x="18291" y="3633"/>
                  </a:cubicBezTo>
                  <a:cubicBezTo>
                    <a:pt x="16849" y="3141"/>
                    <a:pt x="14916" y="3113"/>
                    <a:pt x="14489" y="3113"/>
                  </a:cubicBezTo>
                  <a:cubicBezTo>
                    <a:pt x="14433" y="3113"/>
                    <a:pt x="14403" y="3114"/>
                    <a:pt x="14403" y="3114"/>
                  </a:cubicBezTo>
                  <a:cubicBezTo>
                    <a:pt x="14403" y="3114"/>
                    <a:pt x="12991" y="892"/>
                    <a:pt x="12641" y="675"/>
                  </a:cubicBezTo>
                  <a:cubicBezTo>
                    <a:pt x="12390" y="505"/>
                    <a:pt x="10972" y="1"/>
                    <a:pt x="8576"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2475997" y="4394093"/>
              <a:ext cx="775613" cy="156309"/>
            </a:xfrm>
            <a:custGeom>
              <a:avLst/>
              <a:gdLst/>
              <a:ahLst/>
              <a:cxnLst/>
              <a:rect l="l" t="t" r="r" b="b"/>
              <a:pathLst>
                <a:path w="24448" h="4927" extrusionOk="0">
                  <a:moveTo>
                    <a:pt x="1232" y="0"/>
                  </a:moveTo>
                  <a:cubicBezTo>
                    <a:pt x="857" y="580"/>
                    <a:pt x="652" y="978"/>
                    <a:pt x="652" y="978"/>
                  </a:cubicBezTo>
                  <a:cubicBezTo>
                    <a:pt x="652" y="978"/>
                    <a:pt x="602" y="936"/>
                    <a:pt x="535" y="936"/>
                  </a:cubicBezTo>
                  <a:cubicBezTo>
                    <a:pt x="453" y="936"/>
                    <a:pt x="345" y="997"/>
                    <a:pt x="266" y="1268"/>
                  </a:cubicBezTo>
                  <a:cubicBezTo>
                    <a:pt x="133" y="1751"/>
                    <a:pt x="193" y="2041"/>
                    <a:pt x="193" y="2041"/>
                  </a:cubicBezTo>
                  <a:lnTo>
                    <a:pt x="0" y="3007"/>
                  </a:lnTo>
                  <a:lnTo>
                    <a:pt x="797" y="3683"/>
                  </a:lnTo>
                  <a:cubicBezTo>
                    <a:pt x="1101" y="2938"/>
                    <a:pt x="1697" y="1565"/>
                    <a:pt x="3193" y="1565"/>
                  </a:cubicBezTo>
                  <a:cubicBezTo>
                    <a:pt x="3419" y="1565"/>
                    <a:pt x="3666" y="1597"/>
                    <a:pt x="3936" y="1666"/>
                  </a:cubicBezTo>
                  <a:cubicBezTo>
                    <a:pt x="6181" y="2246"/>
                    <a:pt x="5843" y="4093"/>
                    <a:pt x="5880" y="4878"/>
                  </a:cubicBezTo>
                  <a:lnTo>
                    <a:pt x="14705" y="4926"/>
                  </a:lnTo>
                  <a:cubicBezTo>
                    <a:pt x="14681" y="4866"/>
                    <a:pt x="14077" y="1968"/>
                    <a:pt x="16854" y="1606"/>
                  </a:cubicBezTo>
                  <a:cubicBezTo>
                    <a:pt x="16981" y="1593"/>
                    <a:pt x="17104" y="1587"/>
                    <a:pt x="17220" y="1587"/>
                  </a:cubicBezTo>
                  <a:cubicBezTo>
                    <a:pt x="19754" y="1587"/>
                    <a:pt x="19783" y="4459"/>
                    <a:pt x="19679" y="4540"/>
                  </a:cubicBezTo>
                  <a:lnTo>
                    <a:pt x="21719" y="4540"/>
                  </a:lnTo>
                  <a:cubicBezTo>
                    <a:pt x="22244" y="4561"/>
                    <a:pt x="22727" y="4582"/>
                    <a:pt x="23134" y="4582"/>
                  </a:cubicBezTo>
                  <a:cubicBezTo>
                    <a:pt x="23878" y="4582"/>
                    <a:pt x="24368" y="4511"/>
                    <a:pt x="24399" y="4238"/>
                  </a:cubicBezTo>
                  <a:cubicBezTo>
                    <a:pt x="24447" y="3815"/>
                    <a:pt x="24170" y="3815"/>
                    <a:pt x="23928" y="3610"/>
                  </a:cubicBezTo>
                  <a:cubicBezTo>
                    <a:pt x="23880" y="3067"/>
                    <a:pt x="23687" y="2487"/>
                    <a:pt x="23554" y="2270"/>
                  </a:cubicBezTo>
                  <a:cubicBezTo>
                    <a:pt x="23409" y="2041"/>
                    <a:pt x="23144" y="1860"/>
                    <a:pt x="23144" y="1860"/>
                  </a:cubicBezTo>
                  <a:cubicBezTo>
                    <a:pt x="23144" y="1860"/>
                    <a:pt x="23397" y="1522"/>
                    <a:pt x="23144" y="1123"/>
                  </a:cubicBezTo>
                  <a:cubicBezTo>
                    <a:pt x="23015" y="921"/>
                    <a:pt x="22824" y="871"/>
                    <a:pt x="22667" y="871"/>
                  </a:cubicBezTo>
                  <a:cubicBezTo>
                    <a:pt x="22515" y="871"/>
                    <a:pt x="22395" y="918"/>
                    <a:pt x="22395" y="918"/>
                  </a:cubicBezTo>
                  <a:cubicBezTo>
                    <a:pt x="22395" y="918"/>
                    <a:pt x="22238" y="773"/>
                    <a:pt x="21972" y="568"/>
                  </a:cubicBezTo>
                  <a:lnTo>
                    <a:pt x="21972" y="592"/>
                  </a:lnTo>
                  <a:lnTo>
                    <a:pt x="8548" y="592"/>
                  </a:lnTo>
                  <a:lnTo>
                    <a:pt x="8548" y="25"/>
                  </a:lnTo>
                  <a:lnTo>
                    <a:pt x="1232" y="25"/>
                  </a:lnTo>
                  <a:lnTo>
                    <a:pt x="123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2509307" y="4452689"/>
              <a:ext cx="145174" cy="151709"/>
            </a:xfrm>
            <a:custGeom>
              <a:avLst/>
              <a:gdLst/>
              <a:ahLst/>
              <a:cxnLst/>
              <a:rect l="l" t="t" r="r" b="b"/>
              <a:pathLst>
                <a:path w="4576" h="4782" extrusionOk="0">
                  <a:moveTo>
                    <a:pt x="2282" y="1485"/>
                  </a:moveTo>
                  <a:cubicBezTo>
                    <a:pt x="2765" y="1485"/>
                    <a:pt x="3139" y="1896"/>
                    <a:pt x="3139" y="2391"/>
                  </a:cubicBezTo>
                  <a:cubicBezTo>
                    <a:pt x="3139" y="2886"/>
                    <a:pt x="2765" y="3284"/>
                    <a:pt x="2282" y="3284"/>
                  </a:cubicBezTo>
                  <a:cubicBezTo>
                    <a:pt x="1811" y="3284"/>
                    <a:pt x="1425" y="2886"/>
                    <a:pt x="1425" y="2391"/>
                  </a:cubicBezTo>
                  <a:cubicBezTo>
                    <a:pt x="1425" y="1896"/>
                    <a:pt x="1811" y="1485"/>
                    <a:pt x="2282" y="1485"/>
                  </a:cubicBezTo>
                  <a:close/>
                  <a:moveTo>
                    <a:pt x="2282" y="1"/>
                  </a:moveTo>
                  <a:cubicBezTo>
                    <a:pt x="1015" y="1"/>
                    <a:pt x="0" y="1063"/>
                    <a:pt x="0" y="2391"/>
                  </a:cubicBezTo>
                  <a:cubicBezTo>
                    <a:pt x="0" y="3707"/>
                    <a:pt x="1015"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2554483" y="4499801"/>
              <a:ext cx="54440" cy="57105"/>
            </a:xfrm>
            <a:custGeom>
              <a:avLst/>
              <a:gdLst/>
              <a:ahLst/>
              <a:cxnLst/>
              <a:rect l="l" t="t" r="r" b="b"/>
              <a:pathLst>
                <a:path w="1716" h="1800" extrusionOk="0">
                  <a:moveTo>
                    <a:pt x="858" y="0"/>
                  </a:moveTo>
                  <a:cubicBezTo>
                    <a:pt x="387" y="0"/>
                    <a:pt x="1" y="411"/>
                    <a:pt x="1" y="906"/>
                  </a:cubicBezTo>
                  <a:cubicBezTo>
                    <a:pt x="1" y="1401"/>
                    <a:pt x="387" y="1799"/>
                    <a:pt x="858" y="1799"/>
                  </a:cubicBezTo>
                  <a:cubicBezTo>
                    <a:pt x="1341" y="1799"/>
                    <a:pt x="1715" y="1401"/>
                    <a:pt x="1715" y="906"/>
                  </a:cubicBezTo>
                  <a:cubicBezTo>
                    <a:pt x="1715" y="411"/>
                    <a:pt x="1341" y="0"/>
                    <a:pt x="85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2947830" y="4452689"/>
              <a:ext cx="145205" cy="151709"/>
            </a:xfrm>
            <a:custGeom>
              <a:avLst/>
              <a:gdLst/>
              <a:ahLst/>
              <a:cxnLst/>
              <a:rect l="l" t="t" r="r" b="b"/>
              <a:pathLst>
                <a:path w="4577" h="4782" extrusionOk="0">
                  <a:moveTo>
                    <a:pt x="2282" y="1485"/>
                  </a:moveTo>
                  <a:cubicBezTo>
                    <a:pt x="2765" y="1485"/>
                    <a:pt x="3140" y="1896"/>
                    <a:pt x="3140" y="2391"/>
                  </a:cubicBezTo>
                  <a:cubicBezTo>
                    <a:pt x="3140" y="2886"/>
                    <a:pt x="2765" y="3284"/>
                    <a:pt x="2282" y="3284"/>
                  </a:cubicBezTo>
                  <a:cubicBezTo>
                    <a:pt x="1812" y="3284"/>
                    <a:pt x="1425" y="2886"/>
                    <a:pt x="1425" y="2391"/>
                  </a:cubicBezTo>
                  <a:cubicBezTo>
                    <a:pt x="1425" y="1896"/>
                    <a:pt x="1812" y="1485"/>
                    <a:pt x="2282" y="1485"/>
                  </a:cubicBezTo>
                  <a:close/>
                  <a:moveTo>
                    <a:pt x="2282" y="1"/>
                  </a:moveTo>
                  <a:cubicBezTo>
                    <a:pt x="1027" y="1"/>
                    <a:pt x="1" y="1063"/>
                    <a:pt x="1" y="2391"/>
                  </a:cubicBezTo>
                  <a:cubicBezTo>
                    <a:pt x="1" y="3707"/>
                    <a:pt x="1027" y="4781"/>
                    <a:pt x="2282" y="4781"/>
                  </a:cubicBezTo>
                  <a:cubicBezTo>
                    <a:pt x="3550" y="4781"/>
                    <a:pt x="4576" y="3707"/>
                    <a:pt x="4576" y="2391"/>
                  </a:cubicBezTo>
                  <a:cubicBezTo>
                    <a:pt x="4576" y="1063"/>
                    <a:pt x="3550" y="1"/>
                    <a:pt x="228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2993037" y="4499801"/>
              <a:ext cx="54408" cy="57105"/>
            </a:xfrm>
            <a:custGeom>
              <a:avLst/>
              <a:gdLst/>
              <a:ahLst/>
              <a:cxnLst/>
              <a:rect l="l" t="t" r="r" b="b"/>
              <a:pathLst>
                <a:path w="1715" h="1800" extrusionOk="0">
                  <a:moveTo>
                    <a:pt x="857" y="0"/>
                  </a:moveTo>
                  <a:cubicBezTo>
                    <a:pt x="387" y="0"/>
                    <a:pt x="0" y="411"/>
                    <a:pt x="0" y="906"/>
                  </a:cubicBezTo>
                  <a:cubicBezTo>
                    <a:pt x="0" y="1401"/>
                    <a:pt x="387" y="1799"/>
                    <a:pt x="857" y="1799"/>
                  </a:cubicBezTo>
                  <a:cubicBezTo>
                    <a:pt x="1340" y="1799"/>
                    <a:pt x="1715" y="1401"/>
                    <a:pt x="1715" y="906"/>
                  </a:cubicBezTo>
                  <a:cubicBezTo>
                    <a:pt x="1715" y="411"/>
                    <a:pt x="1340" y="0"/>
                    <a:pt x="85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2751743" y="4289082"/>
              <a:ext cx="179659" cy="91907"/>
            </a:xfrm>
            <a:custGeom>
              <a:avLst/>
              <a:gdLst/>
              <a:ahLst/>
              <a:cxnLst/>
              <a:rect l="l" t="t" r="r" b="b"/>
              <a:pathLst>
                <a:path w="5663" h="2897" extrusionOk="0">
                  <a:moveTo>
                    <a:pt x="1533" y="0"/>
                  </a:moveTo>
                  <a:cubicBezTo>
                    <a:pt x="910" y="0"/>
                    <a:pt x="440" y="77"/>
                    <a:pt x="351" y="172"/>
                  </a:cubicBezTo>
                  <a:cubicBezTo>
                    <a:pt x="133" y="377"/>
                    <a:pt x="0" y="2622"/>
                    <a:pt x="218" y="2779"/>
                  </a:cubicBezTo>
                  <a:cubicBezTo>
                    <a:pt x="320" y="2858"/>
                    <a:pt x="1576" y="2897"/>
                    <a:pt x="2825" y="2897"/>
                  </a:cubicBezTo>
                  <a:cubicBezTo>
                    <a:pt x="4075" y="2897"/>
                    <a:pt x="5319" y="2858"/>
                    <a:pt x="5397" y="2779"/>
                  </a:cubicBezTo>
                  <a:cubicBezTo>
                    <a:pt x="5554" y="2622"/>
                    <a:pt x="5663" y="1198"/>
                    <a:pt x="4214" y="510"/>
                  </a:cubicBezTo>
                  <a:cubicBezTo>
                    <a:pt x="3397" y="128"/>
                    <a:pt x="2338" y="0"/>
                    <a:pt x="1533"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2603528" y="4293175"/>
              <a:ext cx="137147" cy="87815"/>
            </a:xfrm>
            <a:custGeom>
              <a:avLst/>
              <a:gdLst/>
              <a:ahLst/>
              <a:cxnLst/>
              <a:rect l="l" t="t" r="r" b="b"/>
              <a:pathLst>
                <a:path w="4323" h="2768" extrusionOk="0">
                  <a:moveTo>
                    <a:pt x="3150" y="0"/>
                  </a:moveTo>
                  <a:cubicBezTo>
                    <a:pt x="2536" y="0"/>
                    <a:pt x="1730" y="122"/>
                    <a:pt x="1111" y="489"/>
                  </a:cubicBezTo>
                  <a:cubicBezTo>
                    <a:pt x="0" y="1141"/>
                    <a:pt x="85" y="2505"/>
                    <a:pt x="206" y="2650"/>
                  </a:cubicBezTo>
                  <a:cubicBezTo>
                    <a:pt x="266" y="2729"/>
                    <a:pt x="1214" y="2768"/>
                    <a:pt x="2166" y="2768"/>
                  </a:cubicBezTo>
                  <a:cubicBezTo>
                    <a:pt x="3118" y="2768"/>
                    <a:pt x="4075" y="2729"/>
                    <a:pt x="4153" y="2650"/>
                  </a:cubicBezTo>
                  <a:cubicBezTo>
                    <a:pt x="4322" y="2505"/>
                    <a:pt x="4214" y="368"/>
                    <a:pt x="4057" y="163"/>
                  </a:cubicBezTo>
                  <a:cubicBezTo>
                    <a:pt x="3988" y="74"/>
                    <a:pt x="3627" y="0"/>
                    <a:pt x="315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2515049" y="4393331"/>
              <a:ext cx="658040" cy="19543"/>
            </a:xfrm>
            <a:custGeom>
              <a:avLst/>
              <a:gdLst/>
              <a:ahLst/>
              <a:cxnLst/>
              <a:rect l="l" t="t" r="r" b="b"/>
              <a:pathLst>
                <a:path w="20742" h="616" extrusionOk="0">
                  <a:moveTo>
                    <a:pt x="1" y="0"/>
                  </a:moveTo>
                  <a:lnTo>
                    <a:pt x="1" y="24"/>
                  </a:lnTo>
                  <a:lnTo>
                    <a:pt x="1" y="49"/>
                  </a:lnTo>
                  <a:lnTo>
                    <a:pt x="7317" y="49"/>
                  </a:lnTo>
                  <a:lnTo>
                    <a:pt x="7317" y="616"/>
                  </a:lnTo>
                  <a:lnTo>
                    <a:pt x="20741" y="616"/>
                  </a:lnTo>
                  <a:lnTo>
                    <a:pt x="20741" y="592"/>
                  </a:lnTo>
                  <a:lnTo>
                    <a:pt x="20741" y="556"/>
                  </a:lnTo>
                  <a:lnTo>
                    <a:pt x="7365" y="556"/>
                  </a:lnTo>
                  <a:lnTo>
                    <a:pt x="7365"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2765924" y="4397931"/>
              <a:ext cx="33343" cy="4632"/>
            </a:xfrm>
            <a:custGeom>
              <a:avLst/>
              <a:gdLst/>
              <a:ahLst/>
              <a:cxnLst/>
              <a:rect l="l" t="t" r="r" b="b"/>
              <a:pathLst>
                <a:path w="1051" h="146" extrusionOk="0">
                  <a:moveTo>
                    <a:pt x="0" y="0"/>
                  </a:moveTo>
                  <a:lnTo>
                    <a:pt x="0" y="145"/>
                  </a:lnTo>
                  <a:lnTo>
                    <a:pt x="1050" y="145"/>
                  </a:lnTo>
                  <a:lnTo>
                    <a:pt x="1050"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2810718" y="4397931"/>
              <a:ext cx="33343" cy="4632"/>
            </a:xfrm>
            <a:custGeom>
              <a:avLst/>
              <a:gdLst/>
              <a:ahLst/>
              <a:cxnLst/>
              <a:rect l="l" t="t" r="r" b="b"/>
              <a:pathLst>
                <a:path w="1051" h="146" extrusionOk="0">
                  <a:moveTo>
                    <a:pt x="1" y="0"/>
                  </a:moveTo>
                  <a:lnTo>
                    <a:pt x="1" y="145"/>
                  </a:lnTo>
                  <a:lnTo>
                    <a:pt x="1051" y="145"/>
                  </a:lnTo>
                  <a:lnTo>
                    <a:pt x="1051" y="0"/>
                  </a:ln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2"/>
          <p:cNvGrpSpPr/>
          <p:nvPr/>
        </p:nvGrpSpPr>
        <p:grpSpPr>
          <a:xfrm>
            <a:off x="6454041" y="4202462"/>
            <a:ext cx="1591068" cy="941036"/>
            <a:chOff x="5892675" y="4254350"/>
            <a:chExt cx="592114" cy="350049"/>
          </a:xfrm>
        </p:grpSpPr>
        <p:sp>
          <p:nvSpPr>
            <p:cNvPr id="771" name="Google Shape;771;p32"/>
            <p:cNvSpPr/>
            <p:nvPr/>
          </p:nvSpPr>
          <p:spPr>
            <a:xfrm flipH="1">
              <a:off x="5892676" y="4254350"/>
              <a:ext cx="592113" cy="302458"/>
            </a:xfrm>
            <a:custGeom>
              <a:avLst/>
              <a:gdLst/>
              <a:ahLst/>
              <a:cxnLst/>
              <a:rect l="l" t="t" r="r" b="b"/>
              <a:pathLst>
                <a:path w="22384" h="11434" extrusionOk="0">
                  <a:moveTo>
                    <a:pt x="16938" y="1"/>
                  </a:moveTo>
                  <a:cubicBezTo>
                    <a:pt x="16781" y="1"/>
                    <a:pt x="16612" y="13"/>
                    <a:pt x="16455" y="13"/>
                  </a:cubicBezTo>
                  <a:cubicBezTo>
                    <a:pt x="16214" y="109"/>
                    <a:pt x="16009" y="242"/>
                    <a:pt x="15900" y="459"/>
                  </a:cubicBezTo>
                  <a:cubicBezTo>
                    <a:pt x="15838" y="435"/>
                    <a:pt x="15779" y="425"/>
                    <a:pt x="15720" y="425"/>
                  </a:cubicBezTo>
                  <a:cubicBezTo>
                    <a:pt x="15607" y="425"/>
                    <a:pt x="15496" y="460"/>
                    <a:pt x="15369" y="483"/>
                  </a:cubicBezTo>
                  <a:cubicBezTo>
                    <a:pt x="15139" y="785"/>
                    <a:pt x="14548" y="749"/>
                    <a:pt x="14282" y="1003"/>
                  </a:cubicBezTo>
                  <a:cubicBezTo>
                    <a:pt x="14304" y="1200"/>
                    <a:pt x="14515" y="1258"/>
                    <a:pt x="14626" y="1258"/>
                  </a:cubicBezTo>
                  <a:cubicBezTo>
                    <a:pt x="14637" y="1258"/>
                    <a:pt x="14648" y="1257"/>
                    <a:pt x="14657" y="1256"/>
                  </a:cubicBezTo>
                  <a:lnTo>
                    <a:pt x="14657" y="1256"/>
                  </a:lnTo>
                  <a:cubicBezTo>
                    <a:pt x="14850" y="1570"/>
                    <a:pt x="14596" y="1498"/>
                    <a:pt x="14632" y="1884"/>
                  </a:cubicBezTo>
                  <a:cubicBezTo>
                    <a:pt x="14688" y="1958"/>
                    <a:pt x="14761" y="1984"/>
                    <a:pt x="14840" y="1984"/>
                  </a:cubicBezTo>
                  <a:cubicBezTo>
                    <a:pt x="14967" y="1984"/>
                    <a:pt x="15108" y="1916"/>
                    <a:pt x="15212" y="1872"/>
                  </a:cubicBezTo>
                  <a:cubicBezTo>
                    <a:pt x="15477" y="2524"/>
                    <a:pt x="15562" y="3357"/>
                    <a:pt x="15985" y="3840"/>
                  </a:cubicBezTo>
                  <a:cubicBezTo>
                    <a:pt x="15818" y="3825"/>
                    <a:pt x="15630" y="3754"/>
                    <a:pt x="15434" y="3754"/>
                  </a:cubicBezTo>
                  <a:cubicBezTo>
                    <a:pt x="15302" y="3754"/>
                    <a:pt x="15166" y="3786"/>
                    <a:pt x="15031" y="3888"/>
                  </a:cubicBezTo>
                  <a:cubicBezTo>
                    <a:pt x="14451" y="4310"/>
                    <a:pt x="13993" y="7377"/>
                    <a:pt x="14246" y="8150"/>
                  </a:cubicBezTo>
                  <a:cubicBezTo>
                    <a:pt x="14331" y="8403"/>
                    <a:pt x="14632" y="8572"/>
                    <a:pt x="14850" y="8596"/>
                  </a:cubicBezTo>
                  <a:cubicBezTo>
                    <a:pt x="14777" y="8765"/>
                    <a:pt x="14536" y="8789"/>
                    <a:pt x="14391" y="8886"/>
                  </a:cubicBezTo>
                  <a:cubicBezTo>
                    <a:pt x="13386" y="9016"/>
                    <a:pt x="12570" y="9072"/>
                    <a:pt x="11910" y="9072"/>
                  </a:cubicBezTo>
                  <a:cubicBezTo>
                    <a:pt x="7901" y="9072"/>
                    <a:pt x="9639" y="7010"/>
                    <a:pt x="9598" y="6906"/>
                  </a:cubicBezTo>
                  <a:cubicBezTo>
                    <a:pt x="9622" y="6701"/>
                    <a:pt x="10781" y="5433"/>
                    <a:pt x="11373" y="4878"/>
                  </a:cubicBezTo>
                  <a:cubicBezTo>
                    <a:pt x="11952" y="4323"/>
                    <a:pt x="13099" y="4081"/>
                    <a:pt x="12266" y="3586"/>
                  </a:cubicBezTo>
                  <a:cubicBezTo>
                    <a:pt x="11421" y="3091"/>
                    <a:pt x="8765" y="2970"/>
                    <a:pt x="7884" y="2379"/>
                  </a:cubicBezTo>
                  <a:cubicBezTo>
                    <a:pt x="7755" y="2293"/>
                    <a:pt x="7467" y="2191"/>
                    <a:pt x="7176" y="2191"/>
                  </a:cubicBezTo>
                  <a:cubicBezTo>
                    <a:pt x="6973" y="2191"/>
                    <a:pt x="6769" y="2240"/>
                    <a:pt x="6616" y="2379"/>
                  </a:cubicBezTo>
                  <a:cubicBezTo>
                    <a:pt x="6975" y="3143"/>
                    <a:pt x="6492" y="3327"/>
                    <a:pt x="5745" y="3327"/>
                  </a:cubicBezTo>
                  <a:cubicBezTo>
                    <a:pt x="5047" y="3327"/>
                    <a:pt x="4117" y="3166"/>
                    <a:pt x="3428" y="3166"/>
                  </a:cubicBezTo>
                  <a:cubicBezTo>
                    <a:pt x="3142" y="3166"/>
                    <a:pt x="2898" y="3194"/>
                    <a:pt x="2729" y="3272"/>
                  </a:cubicBezTo>
                  <a:cubicBezTo>
                    <a:pt x="2644" y="3719"/>
                    <a:pt x="2656" y="4166"/>
                    <a:pt x="2886" y="4480"/>
                  </a:cubicBezTo>
                  <a:cubicBezTo>
                    <a:pt x="2886" y="4661"/>
                    <a:pt x="2692" y="4673"/>
                    <a:pt x="2692" y="4854"/>
                  </a:cubicBezTo>
                  <a:cubicBezTo>
                    <a:pt x="2873" y="5047"/>
                    <a:pt x="3260" y="5011"/>
                    <a:pt x="3598" y="5035"/>
                  </a:cubicBezTo>
                  <a:cubicBezTo>
                    <a:pt x="3429" y="5771"/>
                    <a:pt x="2608" y="5916"/>
                    <a:pt x="2173" y="6411"/>
                  </a:cubicBezTo>
                  <a:cubicBezTo>
                    <a:pt x="1702" y="6423"/>
                    <a:pt x="1280" y="6471"/>
                    <a:pt x="966" y="6616"/>
                  </a:cubicBezTo>
                  <a:cubicBezTo>
                    <a:pt x="749" y="6979"/>
                    <a:pt x="374" y="7196"/>
                    <a:pt x="435" y="7812"/>
                  </a:cubicBezTo>
                  <a:cubicBezTo>
                    <a:pt x="435" y="7896"/>
                    <a:pt x="510" y="7905"/>
                    <a:pt x="595" y="7905"/>
                  </a:cubicBezTo>
                  <a:cubicBezTo>
                    <a:pt x="618" y="7905"/>
                    <a:pt x="642" y="7904"/>
                    <a:pt x="665" y="7904"/>
                  </a:cubicBezTo>
                  <a:cubicBezTo>
                    <a:pt x="726" y="7904"/>
                    <a:pt x="783" y="7909"/>
                    <a:pt x="809" y="7944"/>
                  </a:cubicBezTo>
                  <a:cubicBezTo>
                    <a:pt x="580" y="8500"/>
                    <a:pt x="290" y="9441"/>
                    <a:pt x="0" y="10093"/>
                  </a:cubicBezTo>
                  <a:cubicBezTo>
                    <a:pt x="0" y="10154"/>
                    <a:pt x="0" y="10202"/>
                    <a:pt x="0" y="10262"/>
                  </a:cubicBezTo>
                  <a:cubicBezTo>
                    <a:pt x="121" y="10262"/>
                    <a:pt x="157" y="10190"/>
                    <a:pt x="193" y="10130"/>
                  </a:cubicBezTo>
                  <a:lnTo>
                    <a:pt x="435" y="10455"/>
                  </a:lnTo>
                  <a:lnTo>
                    <a:pt x="1352" y="10564"/>
                  </a:lnTo>
                  <a:cubicBezTo>
                    <a:pt x="1352" y="10504"/>
                    <a:pt x="1352" y="10455"/>
                    <a:pt x="1352" y="10407"/>
                  </a:cubicBezTo>
                  <a:cubicBezTo>
                    <a:pt x="1352" y="8669"/>
                    <a:pt x="2753" y="7256"/>
                    <a:pt x="4491" y="7256"/>
                  </a:cubicBezTo>
                  <a:cubicBezTo>
                    <a:pt x="6218" y="7256"/>
                    <a:pt x="7630" y="8669"/>
                    <a:pt x="7630" y="10407"/>
                  </a:cubicBezTo>
                  <a:cubicBezTo>
                    <a:pt x="7630" y="10769"/>
                    <a:pt x="7570" y="11107"/>
                    <a:pt x="7449" y="11433"/>
                  </a:cubicBezTo>
                  <a:cubicBezTo>
                    <a:pt x="7823" y="11433"/>
                    <a:pt x="8318" y="11361"/>
                    <a:pt x="8572" y="11035"/>
                  </a:cubicBezTo>
                  <a:cubicBezTo>
                    <a:pt x="8578" y="11032"/>
                    <a:pt x="8903" y="11032"/>
                    <a:pt x="9400" y="11032"/>
                  </a:cubicBezTo>
                  <a:lnTo>
                    <a:pt x="9400" y="11032"/>
                  </a:lnTo>
                  <a:cubicBezTo>
                    <a:pt x="10891" y="11032"/>
                    <a:pt x="13929" y="11032"/>
                    <a:pt x="14536" y="10950"/>
                  </a:cubicBezTo>
                  <a:cubicBezTo>
                    <a:pt x="14850" y="10914"/>
                    <a:pt x="15127" y="10830"/>
                    <a:pt x="15357" y="10697"/>
                  </a:cubicBezTo>
                  <a:cubicBezTo>
                    <a:pt x="15791" y="10431"/>
                    <a:pt x="15948" y="10214"/>
                    <a:pt x="16274" y="9864"/>
                  </a:cubicBezTo>
                  <a:cubicBezTo>
                    <a:pt x="16347" y="9888"/>
                    <a:pt x="16407" y="9900"/>
                    <a:pt x="16455" y="9912"/>
                  </a:cubicBezTo>
                  <a:cubicBezTo>
                    <a:pt x="16697" y="8415"/>
                    <a:pt x="17989" y="7268"/>
                    <a:pt x="19558" y="7268"/>
                  </a:cubicBezTo>
                  <a:cubicBezTo>
                    <a:pt x="20403" y="7268"/>
                    <a:pt x="21176" y="7606"/>
                    <a:pt x="21743" y="8150"/>
                  </a:cubicBezTo>
                  <a:cubicBezTo>
                    <a:pt x="22021" y="8138"/>
                    <a:pt x="22262" y="8077"/>
                    <a:pt x="22335" y="7872"/>
                  </a:cubicBezTo>
                  <a:lnTo>
                    <a:pt x="22383" y="7872"/>
                  </a:lnTo>
                  <a:cubicBezTo>
                    <a:pt x="22383" y="7799"/>
                    <a:pt x="22383" y="7727"/>
                    <a:pt x="22371" y="7655"/>
                  </a:cubicBezTo>
                  <a:cubicBezTo>
                    <a:pt x="21824" y="6780"/>
                    <a:pt x="20884" y="5995"/>
                    <a:pt x="19591" y="5995"/>
                  </a:cubicBezTo>
                  <a:cubicBezTo>
                    <a:pt x="19315" y="5995"/>
                    <a:pt x="19022" y="6031"/>
                    <a:pt x="18713" y="6109"/>
                  </a:cubicBezTo>
                  <a:cubicBezTo>
                    <a:pt x="18689" y="5675"/>
                    <a:pt x="18520" y="5095"/>
                    <a:pt x="17880" y="5035"/>
                  </a:cubicBezTo>
                  <a:cubicBezTo>
                    <a:pt x="17373" y="4190"/>
                    <a:pt x="16950" y="3260"/>
                    <a:pt x="16455" y="2403"/>
                  </a:cubicBezTo>
                  <a:cubicBezTo>
                    <a:pt x="16463" y="2352"/>
                    <a:pt x="16475" y="2335"/>
                    <a:pt x="16493" y="2335"/>
                  </a:cubicBezTo>
                  <a:cubicBezTo>
                    <a:pt x="16526" y="2335"/>
                    <a:pt x="16574" y="2398"/>
                    <a:pt x="16629" y="2398"/>
                  </a:cubicBezTo>
                  <a:cubicBezTo>
                    <a:pt x="16639" y="2398"/>
                    <a:pt x="16650" y="2396"/>
                    <a:pt x="16661" y="2391"/>
                  </a:cubicBezTo>
                  <a:cubicBezTo>
                    <a:pt x="16516" y="2089"/>
                    <a:pt x="16226" y="1944"/>
                    <a:pt x="16154" y="1570"/>
                  </a:cubicBezTo>
                  <a:cubicBezTo>
                    <a:pt x="16235" y="1528"/>
                    <a:pt x="16307" y="1514"/>
                    <a:pt x="16376" y="1514"/>
                  </a:cubicBezTo>
                  <a:cubicBezTo>
                    <a:pt x="16496" y="1514"/>
                    <a:pt x="16602" y="1556"/>
                    <a:pt x="16713" y="1556"/>
                  </a:cubicBezTo>
                  <a:cubicBezTo>
                    <a:pt x="16755" y="1556"/>
                    <a:pt x="16797" y="1550"/>
                    <a:pt x="16842" y="1534"/>
                  </a:cubicBezTo>
                  <a:cubicBezTo>
                    <a:pt x="17361" y="1353"/>
                    <a:pt x="17385" y="326"/>
                    <a:pt x="16938" y="49"/>
                  </a:cubicBezTo>
                  <a:cubicBezTo>
                    <a:pt x="16938" y="37"/>
                    <a:pt x="16938" y="13"/>
                    <a:pt x="16938"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flipH="1">
              <a:off x="6291236" y="4454598"/>
              <a:ext cx="149801" cy="149801"/>
            </a:xfrm>
            <a:custGeom>
              <a:avLst/>
              <a:gdLst/>
              <a:ahLst/>
              <a:cxnLst/>
              <a:rect l="l" t="t" r="r" b="b"/>
              <a:pathLst>
                <a:path w="5663" h="5663" extrusionOk="0">
                  <a:moveTo>
                    <a:pt x="2837" y="1606"/>
                  </a:moveTo>
                  <a:cubicBezTo>
                    <a:pt x="3513" y="1606"/>
                    <a:pt x="4069" y="2149"/>
                    <a:pt x="4069" y="2837"/>
                  </a:cubicBezTo>
                  <a:cubicBezTo>
                    <a:pt x="4069" y="3513"/>
                    <a:pt x="3513" y="4069"/>
                    <a:pt x="2837" y="4069"/>
                  </a:cubicBezTo>
                  <a:cubicBezTo>
                    <a:pt x="2149" y="4069"/>
                    <a:pt x="1606" y="3513"/>
                    <a:pt x="1606" y="2837"/>
                  </a:cubicBezTo>
                  <a:cubicBezTo>
                    <a:pt x="1606" y="2149"/>
                    <a:pt x="2149" y="1606"/>
                    <a:pt x="2837" y="1606"/>
                  </a:cubicBezTo>
                  <a:close/>
                  <a:moveTo>
                    <a:pt x="2837" y="0"/>
                  </a:moveTo>
                  <a:cubicBezTo>
                    <a:pt x="1268" y="0"/>
                    <a:pt x="0" y="1268"/>
                    <a:pt x="0" y="2837"/>
                  </a:cubicBezTo>
                  <a:cubicBezTo>
                    <a:pt x="0" y="4395"/>
                    <a:pt x="1268" y="5662"/>
                    <a:pt x="2837" y="5662"/>
                  </a:cubicBezTo>
                  <a:cubicBezTo>
                    <a:pt x="4395" y="5662"/>
                    <a:pt x="5662" y="4395"/>
                    <a:pt x="5662" y="2837"/>
                  </a:cubicBezTo>
                  <a:cubicBezTo>
                    <a:pt x="5662" y="1268"/>
                    <a:pt x="4395" y="0"/>
                    <a:pt x="2837"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flipH="1">
              <a:off x="6333401"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4" y="1908"/>
                    <a:pt x="2464" y="1232"/>
                  </a:cubicBezTo>
                  <a:cubicBezTo>
                    <a:pt x="2464"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flipH="1">
              <a:off x="5892675" y="4454598"/>
              <a:ext cx="149827" cy="149801"/>
            </a:xfrm>
            <a:custGeom>
              <a:avLst/>
              <a:gdLst/>
              <a:ahLst/>
              <a:cxnLst/>
              <a:rect l="l" t="t" r="r" b="b"/>
              <a:pathLst>
                <a:path w="5664" h="5663" extrusionOk="0">
                  <a:moveTo>
                    <a:pt x="2838" y="1606"/>
                  </a:moveTo>
                  <a:cubicBezTo>
                    <a:pt x="3514" y="1606"/>
                    <a:pt x="4069" y="2149"/>
                    <a:pt x="4069" y="2837"/>
                  </a:cubicBezTo>
                  <a:cubicBezTo>
                    <a:pt x="4069" y="3513"/>
                    <a:pt x="3514" y="4069"/>
                    <a:pt x="2838" y="4069"/>
                  </a:cubicBezTo>
                  <a:cubicBezTo>
                    <a:pt x="2150" y="4069"/>
                    <a:pt x="1607" y="3513"/>
                    <a:pt x="1607" y="2837"/>
                  </a:cubicBezTo>
                  <a:cubicBezTo>
                    <a:pt x="1607" y="2149"/>
                    <a:pt x="2150" y="1606"/>
                    <a:pt x="2838" y="1606"/>
                  </a:cubicBezTo>
                  <a:close/>
                  <a:moveTo>
                    <a:pt x="2838" y="0"/>
                  </a:moveTo>
                  <a:cubicBezTo>
                    <a:pt x="1269" y="0"/>
                    <a:pt x="1" y="1268"/>
                    <a:pt x="1" y="2837"/>
                  </a:cubicBezTo>
                  <a:cubicBezTo>
                    <a:pt x="1" y="4395"/>
                    <a:pt x="1269" y="5662"/>
                    <a:pt x="2838" y="5662"/>
                  </a:cubicBezTo>
                  <a:cubicBezTo>
                    <a:pt x="4395" y="5662"/>
                    <a:pt x="5663" y="4395"/>
                    <a:pt x="5663" y="2837"/>
                  </a:cubicBezTo>
                  <a:cubicBezTo>
                    <a:pt x="5663" y="1268"/>
                    <a:pt x="4395" y="0"/>
                    <a:pt x="2838" y="0"/>
                  </a:cubicBezTo>
                  <a:close/>
                </a:path>
              </a:pathLst>
            </a:custGeom>
            <a:solidFill>
              <a:srgbClr val="20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flipH="1">
              <a:off x="5934840" y="4497055"/>
              <a:ext cx="65179" cy="65179"/>
            </a:xfrm>
            <a:custGeom>
              <a:avLst/>
              <a:gdLst/>
              <a:ahLst/>
              <a:cxnLst/>
              <a:rect l="l" t="t" r="r" b="b"/>
              <a:pathLst>
                <a:path w="2464" h="2464" extrusionOk="0">
                  <a:moveTo>
                    <a:pt x="1232" y="1"/>
                  </a:moveTo>
                  <a:cubicBezTo>
                    <a:pt x="544" y="1"/>
                    <a:pt x="1" y="544"/>
                    <a:pt x="1" y="1232"/>
                  </a:cubicBezTo>
                  <a:cubicBezTo>
                    <a:pt x="1" y="1908"/>
                    <a:pt x="544" y="2464"/>
                    <a:pt x="1232" y="2464"/>
                  </a:cubicBezTo>
                  <a:cubicBezTo>
                    <a:pt x="1908" y="2464"/>
                    <a:pt x="2463" y="1908"/>
                    <a:pt x="2463" y="1232"/>
                  </a:cubicBezTo>
                  <a:cubicBezTo>
                    <a:pt x="2463" y="544"/>
                    <a:pt x="1908" y="1"/>
                    <a:pt x="1232"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2"/>
          <p:cNvGrpSpPr/>
          <p:nvPr/>
        </p:nvGrpSpPr>
        <p:grpSpPr>
          <a:xfrm>
            <a:off x="7143325" y="1069648"/>
            <a:ext cx="1059122" cy="1305002"/>
            <a:chOff x="7824850" y="1919248"/>
            <a:chExt cx="1059122" cy="1305002"/>
          </a:xfrm>
        </p:grpSpPr>
        <p:sp>
          <p:nvSpPr>
            <p:cNvPr id="777" name="Google Shape;777;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32"/>
          <p:cNvSpPr txBox="1">
            <a:spLocks noGrp="1"/>
          </p:cNvSpPr>
          <p:nvPr>
            <p:ph type="title" idx="2"/>
          </p:nvPr>
        </p:nvSpPr>
        <p:spPr>
          <a:xfrm>
            <a:off x="2683650" y="1180525"/>
            <a:ext cx="3776700" cy="13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791" name="Google Shape;791;p32"/>
          <p:cNvGrpSpPr/>
          <p:nvPr/>
        </p:nvGrpSpPr>
        <p:grpSpPr>
          <a:xfrm>
            <a:off x="-367094" y="2324620"/>
            <a:ext cx="855241" cy="1053789"/>
            <a:chOff x="7824850" y="1919248"/>
            <a:chExt cx="1059122" cy="1305002"/>
          </a:xfrm>
        </p:grpSpPr>
        <p:sp>
          <p:nvSpPr>
            <p:cNvPr id="792" name="Google Shape;792;p32"/>
            <p:cNvSpPr/>
            <p:nvPr/>
          </p:nvSpPr>
          <p:spPr>
            <a:xfrm>
              <a:off x="8429511" y="2958312"/>
              <a:ext cx="14604" cy="111136"/>
            </a:xfrm>
            <a:custGeom>
              <a:avLst/>
              <a:gdLst/>
              <a:ahLst/>
              <a:cxnLst/>
              <a:rect l="l" t="t" r="r" b="b"/>
              <a:pathLst>
                <a:path w="200" h="1522" extrusionOk="0">
                  <a:moveTo>
                    <a:pt x="100" y="0"/>
                  </a:moveTo>
                  <a:lnTo>
                    <a:pt x="0" y="13"/>
                  </a:lnTo>
                  <a:lnTo>
                    <a:pt x="87" y="1522"/>
                  </a:lnTo>
                  <a:lnTo>
                    <a:pt x="200" y="1509"/>
                  </a:lnTo>
                  <a:lnTo>
                    <a:pt x="100" y="0"/>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8264637" y="2959188"/>
              <a:ext cx="15553" cy="111209"/>
            </a:xfrm>
            <a:custGeom>
              <a:avLst/>
              <a:gdLst/>
              <a:ahLst/>
              <a:cxnLst/>
              <a:rect l="l" t="t" r="r" b="b"/>
              <a:pathLst>
                <a:path w="213" h="1523" extrusionOk="0">
                  <a:moveTo>
                    <a:pt x="101" y="1"/>
                  </a:moveTo>
                  <a:lnTo>
                    <a:pt x="1" y="1510"/>
                  </a:lnTo>
                  <a:lnTo>
                    <a:pt x="113" y="1522"/>
                  </a:lnTo>
                  <a:lnTo>
                    <a:pt x="213" y="13"/>
                  </a:lnTo>
                  <a:lnTo>
                    <a:pt x="101" y="1"/>
                  </a:ln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8240103" y="3068498"/>
              <a:ext cx="227669" cy="155752"/>
            </a:xfrm>
            <a:custGeom>
              <a:avLst/>
              <a:gdLst/>
              <a:ahLst/>
              <a:cxnLst/>
              <a:rect l="l" t="t" r="r" b="b"/>
              <a:pathLst>
                <a:path w="3118" h="2133" extrusionOk="0">
                  <a:moveTo>
                    <a:pt x="0" y="0"/>
                  </a:moveTo>
                  <a:cubicBezTo>
                    <a:pt x="0" y="1160"/>
                    <a:pt x="287" y="2133"/>
                    <a:pt x="1559" y="2133"/>
                  </a:cubicBezTo>
                  <a:cubicBezTo>
                    <a:pt x="2868" y="2133"/>
                    <a:pt x="3118" y="1185"/>
                    <a:pt x="3118"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8353865" y="3068498"/>
              <a:ext cx="113907" cy="155752"/>
            </a:xfrm>
            <a:custGeom>
              <a:avLst/>
              <a:gdLst/>
              <a:ahLst/>
              <a:cxnLst/>
              <a:rect l="l" t="t" r="r" b="b"/>
              <a:pathLst>
                <a:path w="1560" h="2133" extrusionOk="0">
                  <a:moveTo>
                    <a:pt x="1" y="0"/>
                  </a:moveTo>
                  <a:cubicBezTo>
                    <a:pt x="1" y="0"/>
                    <a:pt x="1360" y="437"/>
                    <a:pt x="1" y="2133"/>
                  </a:cubicBezTo>
                  <a:cubicBezTo>
                    <a:pt x="1310" y="2133"/>
                    <a:pt x="1560" y="1185"/>
                    <a:pt x="1560"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8240103" y="3056669"/>
              <a:ext cx="227669" cy="22855"/>
            </a:xfrm>
            <a:custGeom>
              <a:avLst/>
              <a:gdLst/>
              <a:ahLst/>
              <a:cxnLst/>
              <a:rect l="l" t="t" r="r" b="b"/>
              <a:pathLst>
                <a:path w="3118" h="313" extrusionOk="0">
                  <a:moveTo>
                    <a:pt x="1559" y="0"/>
                  </a:moveTo>
                  <a:cubicBezTo>
                    <a:pt x="711" y="0"/>
                    <a:pt x="0" y="75"/>
                    <a:pt x="0" y="162"/>
                  </a:cubicBezTo>
                  <a:cubicBezTo>
                    <a:pt x="0" y="250"/>
                    <a:pt x="711" y="312"/>
                    <a:pt x="1559" y="312"/>
                  </a:cubicBezTo>
                  <a:cubicBezTo>
                    <a:pt x="2419" y="312"/>
                    <a:pt x="3118" y="237"/>
                    <a:pt x="3118" y="162"/>
                  </a:cubicBezTo>
                  <a:cubicBezTo>
                    <a:pt x="3118" y="75"/>
                    <a:pt x="2419" y="0"/>
                    <a:pt x="1559"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8248281" y="3060320"/>
              <a:ext cx="213138" cy="14604"/>
            </a:xfrm>
            <a:custGeom>
              <a:avLst/>
              <a:gdLst/>
              <a:ahLst/>
              <a:cxnLst/>
              <a:rect l="l" t="t" r="r" b="b"/>
              <a:pathLst>
                <a:path w="2919" h="200" extrusionOk="0">
                  <a:moveTo>
                    <a:pt x="1472" y="0"/>
                  </a:moveTo>
                  <a:cubicBezTo>
                    <a:pt x="661" y="0"/>
                    <a:pt x="0" y="75"/>
                    <a:pt x="0" y="112"/>
                  </a:cubicBezTo>
                  <a:cubicBezTo>
                    <a:pt x="0" y="150"/>
                    <a:pt x="624" y="200"/>
                    <a:pt x="1434" y="200"/>
                  </a:cubicBezTo>
                  <a:cubicBezTo>
                    <a:pt x="2233" y="200"/>
                    <a:pt x="2919" y="137"/>
                    <a:pt x="2919" y="112"/>
                  </a:cubicBezTo>
                  <a:cubicBezTo>
                    <a:pt x="2919" y="63"/>
                    <a:pt x="2258" y="0"/>
                    <a:pt x="147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8369345" y="3056669"/>
              <a:ext cx="98428" cy="22855"/>
            </a:xfrm>
            <a:custGeom>
              <a:avLst/>
              <a:gdLst/>
              <a:ahLst/>
              <a:cxnLst/>
              <a:rect l="l" t="t" r="r" b="b"/>
              <a:pathLst>
                <a:path w="1348" h="313" extrusionOk="0">
                  <a:moveTo>
                    <a:pt x="1" y="0"/>
                  </a:moveTo>
                  <a:lnTo>
                    <a:pt x="1" y="0"/>
                  </a:lnTo>
                  <a:cubicBezTo>
                    <a:pt x="412" y="125"/>
                    <a:pt x="76" y="312"/>
                    <a:pt x="76" y="312"/>
                  </a:cubicBezTo>
                  <a:cubicBezTo>
                    <a:pt x="812" y="300"/>
                    <a:pt x="1348" y="237"/>
                    <a:pt x="1348" y="162"/>
                  </a:cubicBezTo>
                  <a:cubicBezTo>
                    <a:pt x="1348" y="75"/>
                    <a:pt x="762" y="13"/>
                    <a:pt x="1" y="0"/>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7832079" y="1919248"/>
              <a:ext cx="1044588" cy="1070108"/>
            </a:xfrm>
            <a:custGeom>
              <a:avLst/>
              <a:gdLst/>
              <a:ahLst/>
              <a:cxnLst/>
              <a:rect l="l" t="t" r="r" b="b"/>
              <a:pathLst>
                <a:path w="14306" h="14655" extrusionOk="0">
                  <a:moveTo>
                    <a:pt x="7145" y="1"/>
                  </a:moveTo>
                  <a:cubicBezTo>
                    <a:pt x="7036" y="1"/>
                    <a:pt x="3134" y="25"/>
                    <a:pt x="1572" y="3493"/>
                  </a:cubicBezTo>
                  <a:cubicBezTo>
                    <a:pt x="1" y="7022"/>
                    <a:pt x="2358" y="10015"/>
                    <a:pt x="3031" y="10639"/>
                  </a:cubicBezTo>
                  <a:cubicBezTo>
                    <a:pt x="3705" y="11275"/>
                    <a:pt x="5688" y="12784"/>
                    <a:pt x="5825" y="13582"/>
                  </a:cubicBezTo>
                  <a:cubicBezTo>
                    <a:pt x="5962" y="14380"/>
                    <a:pt x="5825" y="14592"/>
                    <a:pt x="7147" y="14654"/>
                  </a:cubicBezTo>
                  <a:cubicBezTo>
                    <a:pt x="8481" y="14592"/>
                    <a:pt x="8319" y="14380"/>
                    <a:pt x="8481" y="13582"/>
                  </a:cubicBezTo>
                  <a:cubicBezTo>
                    <a:pt x="8619" y="12784"/>
                    <a:pt x="10614" y="11262"/>
                    <a:pt x="11262" y="10639"/>
                  </a:cubicBezTo>
                  <a:cubicBezTo>
                    <a:pt x="11936" y="10003"/>
                    <a:pt x="14305" y="7022"/>
                    <a:pt x="12734" y="3493"/>
                  </a:cubicBezTo>
                  <a:cubicBezTo>
                    <a:pt x="11185" y="25"/>
                    <a:pt x="7259" y="1"/>
                    <a:pt x="7149" y="1"/>
                  </a:cubicBezTo>
                  <a:cubicBezTo>
                    <a:pt x="7148" y="1"/>
                    <a:pt x="7147" y="1"/>
                    <a:pt x="7147" y="1"/>
                  </a:cubicBezTo>
                  <a:cubicBezTo>
                    <a:pt x="7147" y="1"/>
                    <a:pt x="7146" y="1"/>
                    <a:pt x="7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8406730" y="1925674"/>
              <a:ext cx="477242" cy="1059155"/>
            </a:xfrm>
            <a:custGeom>
              <a:avLst/>
              <a:gdLst/>
              <a:ahLst/>
              <a:cxnLst/>
              <a:rect l="l" t="t" r="r" b="b"/>
              <a:pathLst>
                <a:path w="6536" h="14505" extrusionOk="0">
                  <a:moveTo>
                    <a:pt x="187" y="0"/>
                  </a:moveTo>
                  <a:cubicBezTo>
                    <a:pt x="1123" y="437"/>
                    <a:pt x="3442" y="1958"/>
                    <a:pt x="2881" y="6361"/>
                  </a:cubicBezTo>
                  <a:cubicBezTo>
                    <a:pt x="2195" y="11785"/>
                    <a:pt x="374" y="10937"/>
                    <a:pt x="0" y="14504"/>
                  </a:cubicBezTo>
                  <a:cubicBezTo>
                    <a:pt x="63" y="14492"/>
                    <a:pt x="112" y="14479"/>
                    <a:pt x="150" y="14454"/>
                  </a:cubicBezTo>
                  <a:cubicBezTo>
                    <a:pt x="175" y="14005"/>
                    <a:pt x="387" y="12646"/>
                    <a:pt x="2108" y="10925"/>
                  </a:cubicBezTo>
                  <a:cubicBezTo>
                    <a:pt x="3879" y="9117"/>
                    <a:pt x="6535" y="2370"/>
                    <a:pt x="262" y="13"/>
                  </a:cubicBezTo>
                  <a:cubicBezTo>
                    <a:pt x="237" y="13"/>
                    <a:pt x="200" y="0"/>
                    <a:pt x="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8365767" y="1919248"/>
              <a:ext cx="204960" cy="1070108"/>
            </a:xfrm>
            <a:custGeom>
              <a:avLst/>
              <a:gdLst/>
              <a:ahLst/>
              <a:cxnLst/>
              <a:rect l="l" t="t" r="r" b="b"/>
              <a:pathLst>
                <a:path w="2807" h="14655" extrusionOk="0">
                  <a:moveTo>
                    <a:pt x="0" y="1"/>
                  </a:moveTo>
                  <a:cubicBezTo>
                    <a:pt x="0" y="1"/>
                    <a:pt x="1272" y="2545"/>
                    <a:pt x="711" y="6224"/>
                  </a:cubicBezTo>
                  <a:cubicBezTo>
                    <a:pt x="212" y="9641"/>
                    <a:pt x="62" y="14006"/>
                    <a:pt x="50" y="14654"/>
                  </a:cubicBezTo>
                  <a:cubicBezTo>
                    <a:pt x="112" y="14654"/>
                    <a:pt x="175" y="14642"/>
                    <a:pt x="237" y="14642"/>
                  </a:cubicBezTo>
                  <a:cubicBezTo>
                    <a:pt x="387" y="13806"/>
                    <a:pt x="1073" y="10015"/>
                    <a:pt x="1709" y="8332"/>
                  </a:cubicBezTo>
                  <a:cubicBezTo>
                    <a:pt x="2444" y="6424"/>
                    <a:pt x="2806" y="185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8138097" y="1919248"/>
              <a:ext cx="204960" cy="1070108"/>
            </a:xfrm>
            <a:custGeom>
              <a:avLst/>
              <a:gdLst/>
              <a:ahLst/>
              <a:cxnLst/>
              <a:rect l="l" t="t" r="r" b="b"/>
              <a:pathLst>
                <a:path w="2807" h="14655" extrusionOk="0">
                  <a:moveTo>
                    <a:pt x="2806" y="1"/>
                  </a:moveTo>
                  <a:lnTo>
                    <a:pt x="2806" y="1"/>
                  </a:lnTo>
                  <a:cubicBezTo>
                    <a:pt x="0" y="1859"/>
                    <a:pt x="374" y="6424"/>
                    <a:pt x="1085" y="8332"/>
                  </a:cubicBezTo>
                  <a:cubicBezTo>
                    <a:pt x="1734" y="10015"/>
                    <a:pt x="2432" y="13806"/>
                    <a:pt x="2569" y="14642"/>
                  </a:cubicBezTo>
                  <a:cubicBezTo>
                    <a:pt x="2632" y="14642"/>
                    <a:pt x="2682" y="14654"/>
                    <a:pt x="2756" y="14654"/>
                  </a:cubicBezTo>
                  <a:cubicBezTo>
                    <a:pt x="2744" y="14006"/>
                    <a:pt x="2582" y="9641"/>
                    <a:pt x="2083" y="6224"/>
                  </a:cubicBezTo>
                  <a:cubicBezTo>
                    <a:pt x="1547" y="2545"/>
                    <a:pt x="2806" y="1"/>
                    <a:pt x="2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7824850" y="1925674"/>
              <a:ext cx="478119" cy="1060981"/>
            </a:xfrm>
            <a:custGeom>
              <a:avLst/>
              <a:gdLst/>
              <a:ahLst/>
              <a:cxnLst/>
              <a:rect l="l" t="t" r="r" b="b"/>
              <a:pathLst>
                <a:path w="6548" h="14530" extrusionOk="0">
                  <a:moveTo>
                    <a:pt x="6348" y="0"/>
                  </a:moveTo>
                  <a:cubicBezTo>
                    <a:pt x="6311" y="0"/>
                    <a:pt x="6286" y="13"/>
                    <a:pt x="6273" y="13"/>
                  </a:cubicBezTo>
                  <a:cubicBezTo>
                    <a:pt x="0" y="2357"/>
                    <a:pt x="2644" y="9117"/>
                    <a:pt x="4440" y="10937"/>
                  </a:cubicBezTo>
                  <a:cubicBezTo>
                    <a:pt x="6148" y="12671"/>
                    <a:pt x="6360" y="14030"/>
                    <a:pt x="6398" y="14479"/>
                  </a:cubicBezTo>
                  <a:cubicBezTo>
                    <a:pt x="6435" y="14492"/>
                    <a:pt x="6485" y="14504"/>
                    <a:pt x="6548" y="14529"/>
                  </a:cubicBezTo>
                  <a:cubicBezTo>
                    <a:pt x="6173" y="10950"/>
                    <a:pt x="4353" y="11798"/>
                    <a:pt x="3667" y="6373"/>
                  </a:cubicBezTo>
                  <a:cubicBezTo>
                    <a:pt x="3106" y="1958"/>
                    <a:pt x="5413" y="437"/>
                    <a:pt x="6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8261935" y="2937356"/>
              <a:ext cx="184880" cy="53816"/>
            </a:xfrm>
            <a:custGeom>
              <a:avLst/>
              <a:gdLst/>
              <a:ahLst/>
              <a:cxnLst/>
              <a:rect l="l" t="t" r="r" b="b"/>
              <a:pathLst>
                <a:path w="2532" h="737" extrusionOk="0">
                  <a:moveTo>
                    <a:pt x="2532" y="1"/>
                  </a:moveTo>
                  <a:lnTo>
                    <a:pt x="2532" y="1"/>
                  </a:lnTo>
                  <a:cubicBezTo>
                    <a:pt x="2054" y="80"/>
                    <a:pt x="1613" y="106"/>
                    <a:pt x="1238" y="106"/>
                  </a:cubicBezTo>
                  <a:cubicBezTo>
                    <a:pt x="488" y="106"/>
                    <a:pt x="0" y="1"/>
                    <a:pt x="0" y="1"/>
                  </a:cubicBezTo>
                  <a:lnTo>
                    <a:pt x="0" y="1"/>
                  </a:lnTo>
                  <a:cubicBezTo>
                    <a:pt x="75" y="524"/>
                    <a:pt x="162" y="686"/>
                    <a:pt x="1260" y="736"/>
                  </a:cubicBezTo>
                  <a:cubicBezTo>
                    <a:pt x="2370" y="686"/>
                    <a:pt x="2445" y="512"/>
                    <a:pt x="2532" y="1"/>
                  </a:cubicBezTo>
                  <a:close/>
                </a:path>
              </a:pathLst>
            </a:custGeom>
            <a:solidFill>
              <a:srgbClr val="DBB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1922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1"/>
        <p:cNvGrpSpPr/>
        <p:nvPr/>
      </p:nvGrpSpPr>
      <p:grpSpPr>
        <a:xfrm>
          <a:off x="0" y="0"/>
          <a:ext cx="0" cy="0"/>
          <a:chOff x="0" y="0"/>
          <a:chExt cx="0" cy="0"/>
        </a:xfrm>
      </p:grpSpPr>
      <p:sp>
        <p:nvSpPr>
          <p:cNvPr id="1162" name="Google Shape;1162;p41"/>
          <p:cNvSpPr txBox="1">
            <a:spLocks noGrp="1"/>
          </p:cNvSpPr>
          <p:nvPr>
            <p:ph type="title"/>
          </p:nvPr>
        </p:nvSpPr>
        <p:spPr>
          <a:xfrm>
            <a:off x="656220" y="212344"/>
            <a:ext cx="7708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a:solidFill>
                  <a:srgbClr val="39447A"/>
                </a:solidFill>
                <a:effectLst/>
                <a:latin typeface="Libre Baskerville" panose="02000000000000000000" pitchFamily="2" charset="0"/>
                <a:ea typeface="Calibri" panose="020F0502020204030204" pitchFamily="34" charset="0"/>
              </a:rPr>
              <a:t>Karakteristik nilai Karakteristik nilai </a:t>
            </a:r>
            <a:endParaRPr dirty="0"/>
          </a:p>
        </p:txBody>
      </p:sp>
      <p:sp>
        <p:nvSpPr>
          <p:cNvPr id="1163" name="Google Shape;1163;p41"/>
          <p:cNvSpPr/>
          <p:nvPr/>
        </p:nvSpPr>
        <p:spPr>
          <a:xfrm>
            <a:off x="4993310" y="3106437"/>
            <a:ext cx="37671" cy="20882"/>
          </a:xfrm>
          <a:custGeom>
            <a:avLst/>
            <a:gdLst/>
            <a:ahLst/>
            <a:cxnLst/>
            <a:rect l="l" t="t" r="r" b="b"/>
            <a:pathLst>
              <a:path w="819" h="454" extrusionOk="0">
                <a:moveTo>
                  <a:pt x="536" y="1"/>
                </a:moveTo>
                <a:cubicBezTo>
                  <a:pt x="526" y="1"/>
                  <a:pt x="516" y="5"/>
                  <a:pt x="505" y="15"/>
                </a:cubicBezTo>
                <a:cubicBezTo>
                  <a:pt x="362" y="139"/>
                  <a:pt x="172" y="139"/>
                  <a:pt x="57" y="272"/>
                </a:cubicBezTo>
                <a:cubicBezTo>
                  <a:pt x="0" y="320"/>
                  <a:pt x="10" y="377"/>
                  <a:pt x="10" y="444"/>
                </a:cubicBezTo>
                <a:cubicBezTo>
                  <a:pt x="238" y="434"/>
                  <a:pt x="467" y="453"/>
                  <a:pt x="686" y="339"/>
                </a:cubicBezTo>
                <a:cubicBezTo>
                  <a:pt x="733" y="310"/>
                  <a:pt x="819" y="215"/>
                  <a:pt x="762" y="206"/>
                </a:cubicBezTo>
                <a:cubicBezTo>
                  <a:pt x="638" y="189"/>
                  <a:pt x="600" y="1"/>
                  <a:pt x="536" y="1"/>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4922384" y="3199716"/>
            <a:ext cx="39419" cy="17203"/>
          </a:xfrm>
          <a:custGeom>
            <a:avLst/>
            <a:gdLst/>
            <a:ahLst/>
            <a:cxnLst/>
            <a:rect l="l" t="t" r="r" b="b"/>
            <a:pathLst>
              <a:path w="857" h="374" extrusionOk="0">
                <a:moveTo>
                  <a:pt x="690" y="0"/>
                </a:moveTo>
                <a:cubicBezTo>
                  <a:pt x="639" y="0"/>
                  <a:pt x="588" y="22"/>
                  <a:pt x="552" y="62"/>
                </a:cubicBezTo>
                <a:cubicBezTo>
                  <a:pt x="529" y="89"/>
                  <a:pt x="507" y="98"/>
                  <a:pt x="487" y="98"/>
                </a:cubicBezTo>
                <a:cubicBezTo>
                  <a:pt x="446" y="98"/>
                  <a:pt x="411" y="61"/>
                  <a:pt x="374" y="61"/>
                </a:cubicBezTo>
                <a:cubicBezTo>
                  <a:pt x="364" y="61"/>
                  <a:pt x="354" y="64"/>
                  <a:pt x="343" y="72"/>
                </a:cubicBezTo>
                <a:cubicBezTo>
                  <a:pt x="314" y="234"/>
                  <a:pt x="114" y="139"/>
                  <a:pt x="57" y="253"/>
                </a:cubicBezTo>
                <a:cubicBezTo>
                  <a:pt x="38" y="281"/>
                  <a:pt x="19" y="319"/>
                  <a:pt x="0" y="348"/>
                </a:cubicBezTo>
                <a:cubicBezTo>
                  <a:pt x="45" y="365"/>
                  <a:pt x="88" y="373"/>
                  <a:pt x="128" y="373"/>
                </a:cubicBezTo>
                <a:cubicBezTo>
                  <a:pt x="242" y="373"/>
                  <a:pt x="340" y="313"/>
                  <a:pt x="438" y="243"/>
                </a:cubicBezTo>
                <a:cubicBezTo>
                  <a:pt x="467" y="262"/>
                  <a:pt x="495" y="272"/>
                  <a:pt x="514" y="291"/>
                </a:cubicBezTo>
                <a:cubicBezTo>
                  <a:pt x="566" y="327"/>
                  <a:pt x="616" y="350"/>
                  <a:pt x="664" y="350"/>
                </a:cubicBezTo>
                <a:cubicBezTo>
                  <a:pt x="703" y="350"/>
                  <a:pt x="742" y="335"/>
                  <a:pt x="781" y="300"/>
                </a:cubicBezTo>
                <a:cubicBezTo>
                  <a:pt x="857" y="224"/>
                  <a:pt x="857" y="110"/>
                  <a:pt x="809" y="53"/>
                </a:cubicBezTo>
                <a:cubicBezTo>
                  <a:pt x="778" y="17"/>
                  <a:pt x="734" y="0"/>
                  <a:pt x="690"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4988480" y="3160528"/>
            <a:ext cx="460" cy="506"/>
          </a:xfrm>
          <a:custGeom>
            <a:avLst/>
            <a:gdLst/>
            <a:ahLst/>
            <a:cxnLst/>
            <a:rect l="l" t="t" r="r" b="b"/>
            <a:pathLst>
              <a:path w="10" h="11" extrusionOk="0">
                <a:moveTo>
                  <a:pt x="10" y="1"/>
                </a:moveTo>
                <a:lnTo>
                  <a:pt x="0" y="10"/>
                </a:lnTo>
                <a:cubicBezTo>
                  <a:pt x="0" y="10"/>
                  <a:pt x="0" y="10"/>
                  <a:pt x="0" y="10"/>
                </a:cubicBezTo>
                <a:cubicBezTo>
                  <a:pt x="0" y="10"/>
                  <a:pt x="0" y="10"/>
                  <a:pt x="0" y="10"/>
                </a:cubicBezTo>
                <a:cubicBezTo>
                  <a:pt x="0" y="10"/>
                  <a:pt x="10" y="1"/>
                  <a:pt x="10" y="1"/>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4971830" y="3160988"/>
            <a:ext cx="17433" cy="12557"/>
          </a:xfrm>
          <a:custGeom>
            <a:avLst/>
            <a:gdLst/>
            <a:ahLst/>
            <a:cxnLst/>
            <a:rect l="l" t="t" r="r" b="b"/>
            <a:pathLst>
              <a:path w="379" h="273" extrusionOk="0">
                <a:moveTo>
                  <a:pt x="362" y="0"/>
                </a:moveTo>
                <a:cubicBezTo>
                  <a:pt x="210" y="38"/>
                  <a:pt x="1" y="10"/>
                  <a:pt x="1" y="267"/>
                </a:cubicBezTo>
                <a:cubicBezTo>
                  <a:pt x="36" y="270"/>
                  <a:pt x="71" y="272"/>
                  <a:pt x="104" y="272"/>
                </a:cubicBezTo>
                <a:cubicBezTo>
                  <a:pt x="263" y="272"/>
                  <a:pt x="378" y="221"/>
                  <a:pt x="362"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5928446" y="575251"/>
            <a:ext cx="2492469" cy="4353565"/>
          </a:xfrm>
          <a:custGeom>
            <a:avLst/>
            <a:gdLst/>
            <a:ahLst/>
            <a:cxnLst/>
            <a:rect l="l" t="t" r="r" b="b"/>
            <a:pathLst>
              <a:path w="54190" h="94653" extrusionOk="0">
                <a:moveTo>
                  <a:pt x="21646" y="1"/>
                </a:moveTo>
                <a:cubicBezTo>
                  <a:pt x="21598" y="1"/>
                  <a:pt x="21550" y="10"/>
                  <a:pt x="21484" y="48"/>
                </a:cubicBezTo>
                <a:cubicBezTo>
                  <a:pt x="21398" y="96"/>
                  <a:pt x="21341" y="163"/>
                  <a:pt x="21313" y="248"/>
                </a:cubicBezTo>
                <a:cubicBezTo>
                  <a:pt x="21198" y="410"/>
                  <a:pt x="21274" y="562"/>
                  <a:pt x="21322" y="658"/>
                </a:cubicBezTo>
                <a:cubicBezTo>
                  <a:pt x="21332" y="677"/>
                  <a:pt x="21341" y="705"/>
                  <a:pt x="21360" y="734"/>
                </a:cubicBezTo>
                <a:cubicBezTo>
                  <a:pt x="21370" y="762"/>
                  <a:pt x="21389" y="791"/>
                  <a:pt x="21408" y="810"/>
                </a:cubicBezTo>
                <a:lnTo>
                  <a:pt x="21398" y="810"/>
                </a:lnTo>
                <a:cubicBezTo>
                  <a:pt x="21351" y="772"/>
                  <a:pt x="21293" y="753"/>
                  <a:pt x="21227" y="753"/>
                </a:cubicBezTo>
                <a:cubicBezTo>
                  <a:pt x="21170" y="753"/>
                  <a:pt x="21122" y="772"/>
                  <a:pt x="21075" y="781"/>
                </a:cubicBezTo>
                <a:cubicBezTo>
                  <a:pt x="21046" y="791"/>
                  <a:pt x="21017" y="800"/>
                  <a:pt x="20998" y="800"/>
                </a:cubicBezTo>
                <a:cubicBezTo>
                  <a:pt x="20970" y="791"/>
                  <a:pt x="20941" y="781"/>
                  <a:pt x="20903" y="781"/>
                </a:cubicBezTo>
                <a:cubicBezTo>
                  <a:pt x="20875" y="781"/>
                  <a:pt x="20846" y="791"/>
                  <a:pt x="20818" y="800"/>
                </a:cubicBezTo>
                <a:cubicBezTo>
                  <a:pt x="20760" y="667"/>
                  <a:pt x="20637" y="591"/>
                  <a:pt x="20465" y="591"/>
                </a:cubicBezTo>
                <a:cubicBezTo>
                  <a:pt x="20427" y="591"/>
                  <a:pt x="20380" y="600"/>
                  <a:pt x="20323" y="610"/>
                </a:cubicBezTo>
                <a:cubicBezTo>
                  <a:pt x="20275" y="620"/>
                  <a:pt x="20218" y="629"/>
                  <a:pt x="20170" y="629"/>
                </a:cubicBezTo>
                <a:cubicBezTo>
                  <a:pt x="20123" y="629"/>
                  <a:pt x="20085" y="620"/>
                  <a:pt x="20037" y="610"/>
                </a:cubicBezTo>
                <a:lnTo>
                  <a:pt x="19999" y="610"/>
                </a:lnTo>
                <a:lnTo>
                  <a:pt x="19999" y="743"/>
                </a:lnTo>
                <a:lnTo>
                  <a:pt x="19970" y="610"/>
                </a:lnTo>
                <a:cubicBezTo>
                  <a:pt x="19923" y="610"/>
                  <a:pt x="19780" y="610"/>
                  <a:pt x="19713" y="753"/>
                </a:cubicBezTo>
                <a:lnTo>
                  <a:pt x="19713" y="791"/>
                </a:lnTo>
                <a:cubicBezTo>
                  <a:pt x="19704" y="791"/>
                  <a:pt x="19685" y="800"/>
                  <a:pt x="19675" y="810"/>
                </a:cubicBezTo>
                <a:cubicBezTo>
                  <a:pt x="19647" y="819"/>
                  <a:pt x="19628" y="819"/>
                  <a:pt x="19599" y="838"/>
                </a:cubicBezTo>
                <a:cubicBezTo>
                  <a:pt x="19399" y="857"/>
                  <a:pt x="19285" y="981"/>
                  <a:pt x="19199" y="1095"/>
                </a:cubicBezTo>
                <a:lnTo>
                  <a:pt x="19171" y="1124"/>
                </a:lnTo>
                <a:cubicBezTo>
                  <a:pt x="19152" y="1143"/>
                  <a:pt x="19142" y="1153"/>
                  <a:pt x="19123" y="1172"/>
                </a:cubicBezTo>
                <a:cubicBezTo>
                  <a:pt x="19085" y="1219"/>
                  <a:pt x="19076" y="1229"/>
                  <a:pt x="19057" y="1229"/>
                </a:cubicBezTo>
                <a:lnTo>
                  <a:pt x="19019" y="1229"/>
                </a:lnTo>
                <a:cubicBezTo>
                  <a:pt x="18990" y="1219"/>
                  <a:pt x="18952" y="1219"/>
                  <a:pt x="18923" y="1219"/>
                </a:cubicBezTo>
                <a:cubicBezTo>
                  <a:pt x="18838" y="1219"/>
                  <a:pt x="18752" y="1238"/>
                  <a:pt x="18685" y="1257"/>
                </a:cubicBezTo>
                <a:cubicBezTo>
                  <a:pt x="18628" y="1276"/>
                  <a:pt x="18581" y="1295"/>
                  <a:pt x="18524" y="1295"/>
                </a:cubicBezTo>
                <a:cubicBezTo>
                  <a:pt x="18505" y="1295"/>
                  <a:pt x="18495" y="1295"/>
                  <a:pt x="18476" y="1286"/>
                </a:cubicBezTo>
                <a:lnTo>
                  <a:pt x="18419" y="1276"/>
                </a:lnTo>
                <a:cubicBezTo>
                  <a:pt x="18390" y="1276"/>
                  <a:pt x="18371" y="1286"/>
                  <a:pt x="18362" y="1286"/>
                </a:cubicBezTo>
                <a:cubicBezTo>
                  <a:pt x="18352" y="1286"/>
                  <a:pt x="18343" y="1276"/>
                  <a:pt x="18333" y="1267"/>
                </a:cubicBezTo>
                <a:cubicBezTo>
                  <a:pt x="18314" y="1257"/>
                  <a:pt x="18286" y="1238"/>
                  <a:pt x="18257" y="1229"/>
                </a:cubicBezTo>
                <a:cubicBezTo>
                  <a:pt x="18229" y="1219"/>
                  <a:pt x="18190" y="1210"/>
                  <a:pt x="18162" y="1210"/>
                </a:cubicBezTo>
                <a:cubicBezTo>
                  <a:pt x="18114" y="1200"/>
                  <a:pt x="18067" y="1191"/>
                  <a:pt x="18019" y="1191"/>
                </a:cubicBezTo>
                <a:cubicBezTo>
                  <a:pt x="17991" y="1191"/>
                  <a:pt x="17962" y="1200"/>
                  <a:pt x="17933" y="1200"/>
                </a:cubicBezTo>
                <a:lnTo>
                  <a:pt x="17857" y="1200"/>
                </a:lnTo>
                <a:cubicBezTo>
                  <a:pt x="17857" y="1181"/>
                  <a:pt x="17857" y="1162"/>
                  <a:pt x="17848" y="1153"/>
                </a:cubicBezTo>
                <a:cubicBezTo>
                  <a:pt x="17829" y="1067"/>
                  <a:pt x="17800" y="934"/>
                  <a:pt x="17648" y="877"/>
                </a:cubicBezTo>
                <a:lnTo>
                  <a:pt x="17619" y="867"/>
                </a:lnTo>
                <a:lnTo>
                  <a:pt x="17581" y="867"/>
                </a:lnTo>
                <a:cubicBezTo>
                  <a:pt x="17410" y="867"/>
                  <a:pt x="17334" y="991"/>
                  <a:pt x="17267" y="1086"/>
                </a:cubicBezTo>
                <a:cubicBezTo>
                  <a:pt x="17248" y="1134"/>
                  <a:pt x="17239" y="1181"/>
                  <a:pt x="17239" y="1210"/>
                </a:cubicBezTo>
                <a:cubicBezTo>
                  <a:pt x="17229" y="1229"/>
                  <a:pt x="17229" y="1248"/>
                  <a:pt x="17239" y="1248"/>
                </a:cubicBezTo>
                <a:cubicBezTo>
                  <a:pt x="17210" y="1267"/>
                  <a:pt x="17181" y="1286"/>
                  <a:pt x="17162" y="1305"/>
                </a:cubicBezTo>
                <a:cubicBezTo>
                  <a:pt x="17124" y="1286"/>
                  <a:pt x="17067" y="1248"/>
                  <a:pt x="16972" y="1248"/>
                </a:cubicBezTo>
                <a:cubicBezTo>
                  <a:pt x="16944" y="1248"/>
                  <a:pt x="16915" y="1248"/>
                  <a:pt x="16886" y="1257"/>
                </a:cubicBezTo>
                <a:lnTo>
                  <a:pt x="16858" y="1257"/>
                </a:lnTo>
                <a:cubicBezTo>
                  <a:pt x="16810" y="1276"/>
                  <a:pt x="16753" y="1286"/>
                  <a:pt x="16696" y="1314"/>
                </a:cubicBezTo>
                <a:lnTo>
                  <a:pt x="16677" y="1333"/>
                </a:lnTo>
                <a:cubicBezTo>
                  <a:pt x="16648" y="1362"/>
                  <a:pt x="16629" y="1391"/>
                  <a:pt x="16610" y="1419"/>
                </a:cubicBezTo>
                <a:cubicBezTo>
                  <a:pt x="16591" y="1429"/>
                  <a:pt x="16572" y="1457"/>
                  <a:pt x="16553" y="1467"/>
                </a:cubicBezTo>
                <a:lnTo>
                  <a:pt x="16515" y="1457"/>
                </a:lnTo>
                <a:cubicBezTo>
                  <a:pt x="16449" y="1467"/>
                  <a:pt x="16344" y="1476"/>
                  <a:pt x="16268" y="1562"/>
                </a:cubicBezTo>
                <a:lnTo>
                  <a:pt x="16239" y="1590"/>
                </a:lnTo>
                <a:cubicBezTo>
                  <a:pt x="16230" y="1600"/>
                  <a:pt x="16201" y="1628"/>
                  <a:pt x="16201" y="1628"/>
                </a:cubicBezTo>
                <a:lnTo>
                  <a:pt x="16153" y="1648"/>
                </a:lnTo>
                <a:cubicBezTo>
                  <a:pt x="16153" y="1648"/>
                  <a:pt x="16144" y="1638"/>
                  <a:pt x="16144" y="1638"/>
                </a:cubicBezTo>
                <a:cubicBezTo>
                  <a:pt x="16125" y="1619"/>
                  <a:pt x="16106" y="1609"/>
                  <a:pt x="16087" y="1590"/>
                </a:cubicBezTo>
                <a:lnTo>
                  <a:pt x="16020" y="1571"/>
                </a:lnTo>
                <a:lnTo>
                  <a:pt x="15925" y="1571"/>
                </a:lnTo>
                <a:cubicBezTo>
                  <a:pt x="15754" y="1571"/>
                  <a:pt x="15592" y="1590"/>
                  <a:pt x="15459" y="1628"/>
                </a:cubicBezTo>
                <a:cubicBezTo>
                  <a:pt x="15373" y="1648"/>
                  <a:pt x="15306" y="1695"/>
                  <a:pt x="15259" y="1771"/>
                </a:cubicBezTo>
                <a:cubicBezTo>
                  <a:pt x="15249" y="1752"/>
                  <a:pt x="15249" y="1733"/>
                  <a:pt x="15240" y="1705"/>
                </a:cubicBezTo>
                <a:cubicBezTo>
                  <a:pt x="15230" y="1667"/>
                  <a:pt x="15221" y="1628"/>
                  <a:pt x="15211" y="1590"/>
                </a:cubicBezTo>
                <a:cubicBezTo>
                  <a:pt x="15154" y="1457"/>
                  <a:pt x="15049" y="1381"/>
                  <a:pt x="14954" y="1324"/>
                </a:cubicBezTo>
                <a:lnTo>
                  <a:pt x="14926" y="1305"/>
                </a:lnTo>
                <a:cubicBezTo>
                  <a:pt x="14907" y="1305"/>
                  <a:pt x="14888" y="1295"/>
                  <a:pt x="14878" y="1286"/>
                </a:cubicBezTo>
                <a:cubicBezTo>
                  <a:pt x="14821" y="1267"/>
                  <a:pt x="14764" y="1238"/>
                  <a:pt x="14688" y="1238"/>
                </a:cubicBezTo>
                <a:cubicBezTo>
                  <a:pt x="14573" y="1181"/>
                  <a:pt x="14412" y="1134"/>
                  <a:pt x="14240" y="1134"/>
                </a:cubicBezTo>
                <a:cubicBezTo>
                  <a:pt x="14136" y="1134"/>
                  <a:pt x="14031" y="1153"/>
                  <a:pt x="13936" y="1191"/>
                </a:cubicBezTo>
                <a:lnTo>
                  <a:pt x="13898" y="1219"/>
                </a:lnTo>
                <a:cubicBezTo>
                  <a:pt x="13812" y="1295"/>
                  <a:pt x="13755" y="1400"/>
                  <a:pt x="13755" y="1524"/>
                </a:cubicBezTo>
                <a:cubicBezTo>
                  <a:pt x="13755" y="1533"/>
                  <a:pt x="13755" y="1533"/>
                  <a:pt x="13755" y="1533"/>
                </a:cubicBezTo>
                <a:cubicBezTo>
                  <a:pt x="13707" y="1486"/>
                  <a:pt x="13650" y="1457"/>
                  <a:pt x="13584" y="1419"/>
                </a:cubicBezTo>
                <a:cubicBezTo>
                  <a:pt x="13517" y="1381"/>
                  <a:pt x="13450" y="1352"/>
                  <a:pt x="13412" y="1286"/>
                </a:cubicBezTo>
                <a:cubicBezTo>
                  <a:pt x="13365" y="1238"/>
                  <a:pt x="13317" y="1210"/>
                  <a:pt x="13279" y="1191"/>
                </a:cubicBezTo>
                <a:cubicBezTo>
                  <a:pt x="13269" y="1191"/>
                  <a:pt x="13260" y="1181"/>
                  <a:pt x="13250" y="1181"/>
                </a:cubicBezTo>
                <a:cubicBezTo>
                  <a:pt x="13241" y="1172"/>
                  <a:pt x="13222" y="1153"/>
                  <a:pt x="13193" y="1105"/>
                </a:cubicBezTo>
                <a:cubicBezTo>
                  <a:pt x="13184" y="1095"/>
                  <a:pt x="13174" y="1076"/>
                  <a:pt x="13165" y="1057"/>
                </a:cubicBezTo>
                <a:cubicBezTo>
                  <a:pt x="13127" y="1000"/>
                  <a:pt x="13079" y="924"/>
                  <a:pt x="12993" y="877"/>
                </a:cubicBezTo>
                <a:lnTo>
                  <a:pt x="12965" y="857"/>
                </a:lnTo>
                <a:lnTo>
                  <a:pt x="12936" y="848"/>
                </a:lnTo>
                <a:cubicBezTo>
                  <a:pt x="12889" y="819"/>
                  <a:pt x="12841" y="810"/>
                  <a:pt x="12793" y="810"/>
                </a:cubicBezTo>
                <a:cubicBezTo>
                  <a:pt x="12727" y="810"/>
                  <a:pt x="12670" y="838"/>
                  <a:pt x="12632" y="886"/>
                </a:cubicBezTo>
                <a:cubicBezTo>
                  <a:pt x="12622" y="896"/>
                  <a:pt x="12613" y="905"/>
                  <a:pt x="12613" y="915"/>
                </a:cubicBezTo>
                <a:cubicBezTo>
                  <a:pt x="12556" y="867"/>
                  <a:pt x="12489" y="829"/>
                  <a:pt x="12413" y="800"/>
                </a:cubicBezTo>
                <a:cubicBezTo>
                  <a:pt x="12403" y="791"/>
                  <a:pt x="12394" y="781"/>
                  <a:pt x="12384" y="772"/>
                </a:cubicBezTo>
                <a:lnTo>
                  <a:pt x="12356" y="753"/>
                </a:lnTo>
                <a:cubicBezTo>
                  <a:pt x="12213" y="686"/>
                  <a:pt x="12080" y="648"/>
                  <a:pt x="11946" y="648"/>
                </a:cubicBezTo>
                <a:cubicBezTo>
                  <a:pt x="11937" y="648"/>
                  <a:pt x="11918" y="648"/>
                  <a:pt x="11880" y="658"/>
                </a:cubicBezTo>
                <a:lnTo>
                  <a:pt x="11813" y="658"/>
                </a:lnTo>
                <a:cubicBezTo>
                  <a:pt x="11765" y="658"/>
                  <a:pt x="11746" y="648"/>
                  <a:pt x="11737" y="639"/>
                </a:cubicBezTo>
                <a:lnTo>
                  <a:pt x="11708" y="610"/>
                </a:lnTo>
                <a:cubicBezTo>
                  <a:pt x="11689" y="610"/>
                  <a:pt x="11680" y="600"/>
                  <a:pt x="11670" y="591"/>
                </a:cubicBezTo>
                <a:cubicBezTo>
                  <a:pt x="11623" y="562"/>
                  <a:pt x="11566" y="515"/>
                  <a:pt x="11489" y="515"/>
                </a:cubicBezTo>
                <a:cubicBezTo>
                  <a:pt x="11413" y="515"/>
                  <a:pt x="11347" y="553"/>
                  <a:pt x="11290" y="620"/>
                </a:cubicBezTo>
                <a:lnTo>
                  <a:pt x="11280" y="648"/>
                </a:lnTo>
                <a:cubicBezTo>
                  <a:pt x="11290" y="639"/>
                  <a:pt x="11299" y="629"/>
                  <a:pt x="11318" y="620"/>
                </a:cubicBezTo>
                <a:lnTo>
                  <a:pt x="11318" y="620"/>
                </a:lnTo>
                <a:lnTo>
                  <a:pt x="11280" y="658"/>
                </a:lnTo>
                <a:lnTo>
                  <a:pt x="11261" y="743"/>
                </a:lnTo>
                <a:cubicBezTo>
                  <a:pt x="11261" y="724"/>
                  <a:pt x="11261" y="696"/>
                  <a:pt x="11271" y="677"/>
                </a:cubicBezTo>
                <a:lnTo>
                  <a:pt x="11271" y="677"/>
                </a:lnTo>
                <a:lnTo>
                  <a:pt x="11251" y="696"/>
                </a:lnTo>
                <a:cubicBezTo>
                  <a:pt x="11223" y="791"/>
                  <a:pt x="11223" y="877"/>
                  <a:pt x="11223" y="953"/>
                </a:cubicBezTo>
                <a:cubicBezTo>
                  <a:pt x="11232" y="1019"/>
                  <a:pt x="11232" y="1076"/>
                  <a:pt x="11213" y="1124"/>
                </a:cubicBezTo>
                <a:lnTo>
                  <a:pt x="11204" y="1162"/>
                </a:lnTo>
                <a:lnTo>
                  <a:pt x="11204" y="1219"/>
                </a:lnTo>
                <a:cubicBezTo>
                  <a:pt x="11166" y="1267"/>
                  <a:pt x="11137" y="1324"/>
                  <a:pt x="11109" y="1381"/>
                </a:cubicBezTo>
                <a:cubicBezTo>
                  <a:pt x="11071" y="1438"/>
                  <a:pt x="11042" y="1505"/>
                  <a:pt x="10985" y="1562"/>
                </a:cubicBezTo>
                <a:lnTo>
                  <a:pt x="10975" y="1571"/>
                </a:lnTo>
                <a:cubicBezTo>
                  <a:pt x="10947" y="1590"/>
                  <a:pt x="10909" y="1609"/>
                  <a:pt x="10871" y="1619"/>
                </a:cubicBezTo>
                <a:cubicBezTo>
                  <a:pt x="10842" y="1628"/>
                  <a:pt x="10823" y="1638"/>
                  <a:pt x="10785" y="1657"/>
                </a:cubicBezTo>
                <a:cubicBezTo>
                  <a:pt x="10633" y="1752"/>
                  <a:pt x="10461" y="1924"/>
                  <a:pt x="10528" y="2266"/>
                </a:cubicBezTo>
                <a:lnTo>
                  <a:pt x="10528" y="2295"/>
                </a:lnTo>
                <a:cubicBezTo>
                  <a:pt x="10528" y="2342"/>
                  <a:pt x="10528" y="2390"/>
                  <a:pt x="10538" y="2457"/>
                </a:cubicBezTo>
                <a:cubicBezTo>
                  <a:pt x="10566" y="2580"/>
                  <a:pt x="10652" y="2676"/>
                  <a:pt x="10785" y="2742"/>
                </a:cubicBezTo>
                <a:lnTo>
                  <a:pt x="10795" y="2742"/>
                </a:lnTo>
                <a:cubicBezTo>
                  <a:pt x="10785" y="2761"/>
                  <a:pt x="10766" y="2780"/>
                  <a:pt x="10728" y="2818"/>
                </a:cubicBezTo>
                <a:cubicBezTo>
                  <a:pt x="10709" y="2837"/>
                  <a:pt x="10680" y="2856"/>
                  <a:pt x="10623" y="2885"/>
                </a:cubicBezTo>
                <a:cubicBezTo>
                  <a:pt x="10557" y="2913"/>
                  <a:pt x="10519" y="2961"/>
                  <a:pt x="10490" y="3018"/>
                </a:cubicBezTo>
                <a:lnTo>
                  <a:pt x="10490" y="3037"/>
                </a:lnTo>
                <a:cubicBezTo>
                  <a:pt x="10471" y="3075"/>
                  <a:pt x="10452" y="3113"/>
                  <a:pt x="10452" y="3170"/>
                </a:cubicBezTo>
                <a:cubicBezTo>
                  <a:pt x="10385" y="3209"/>
                  <a:pt x="10319" y="3256"/>
                  <a:pt x="10262" y="3313"/>
                </a:cubicBezTo>
                <a:cubicBezTo>
                  <a:pt x="10204" y="3361"/>
                  <a:pt x="10166" y="3408"/>
                  <a:pt x="10109" y="3456"/>
                </a:cubicBezTo>
                <a:lnTo>
                  <a:pt x="10090" y="3475"/>
                </a:lnTo>
                <a:lnTo>
                  <a:pt x="10024" y="3523"/>
                </a:lnTo>
                <a:lnTo>
                  <a:pt x="9986" y="3551"/>
                </a:lnTo>
                <a:cubicBezTo>
                  <a:pt x="9890" y="3675"/>
                  <a:pt x="9909" y="3799"/>
                  <a:pt x="10033" y="3913"/>
                </a:cubicBezTo>
                <a:lnTo>
                  <a:pt x="10062" y="3932"/>
                </a:lnTo>
                <a:cubicBezTo>
                  <a:pt x="10090" y="3961"/>
                  <a:pt x="10119" y="3980"/>
                  <a:pt x="10147" y="3999"/>
                </a:cubicBezTo>
                <a:cubicBezTo>
                  <a:pt x="10147" y="3999"/>
                  <a:pt x="10157" y="3999"/>
                  <a:pt x="10157" y="4008"/>
                </a:cubicBezTo>
                <a:cubicBezTo>
                  <a:pt x="10157" y="4065"/>
                  <a:pt x="10166" y="4122"/>
                  <a:pt x="10195" y="4189"/>
                </a:cubicBezTo>
                <a:cubicBezTo>
                  <a:pt x="10204" y="4208"/>
                  <a:pt x="10214" y="4237"/>
                  <a:pt x="10233" y="4265"/>
                </a:cubicBezTo>
                <a:cubicBezTo>
                  <a:pt x="10271" y="4322"/>
                  <a:pt x="10281" y="4398"/>
                  <a:pt x="10300" y="4494"/>
                </a:cubicBezTo>
                <a:lnTo>
                  <a:pt x="10300" y="4503"/>
                </a:lnTo>
                <a:cubicBezTo>
                  <a:pt x="10243" y="4532"/>
                  <a:pt x="10204" y="4579"/>
                  <a:pt x="10195" y="4608"/>
                </a:cubicBezTo>
                <a:cubicBezTo>
                  <a:pt x="10166" y="4674"/>
                  <a:pt x="10176" y="4741"/>
                  <a:pt x="10214" y="4827"/>
                </a:cubicBezTo>
                <a:cubicBezTo>
                  <a:pt x="10252" y="4893"/>
                  <a:pt x="10309" y="4931"/>
                  <a:pt x="10357" y="4969"/>
                </a:cubicBezTo>
                <a:cubicBezTo>
                  <a:pt x="10338" y="4979"/>
                  <a:pt x="10328" y="4989"/>
                  <a:pt x="10319" y="4998"/>
                </a:cubicBezTo>
                <a:lnTo>
                  <a:pt x="10281" y="5027"/>
                </a:lnTo>
                <a:cubicBezTo>
                  <a:pt x="10262" y="5027"/>
                  <a:pt x="10223" y="5017"/>
                  <a:pt x="10185" y="5008"/>
                </a:cubicBezTo>
                <a:cubicBezTo>
                  <a:pt x="10138" y="4998"/>
                  <a:pt x="10081" y="4969"/>
                  <a:pt x="10024" y="4931"/>
                </a:cubicBezTo>
                <a:cubicBezTo>
                  <a:pt x="9995" y="4912"/>
                  <a:pt x="9976" y="4893"/>
                  <a:pt x="9947" y="4884"/>
                </a:cubicBezTo>
                <a:lnTo>
                  <a:pt x="9909" y="4865"/>
                </a:lnTo>
                <a:cubicBezTo>
                  <a:pt x="9862" y="4865"/>
                  <a:pt x="9824" y="4855"/>
                  <a:pt x="9786" y="4855"/>
                </a:cubicBezTo>
                <a:cubicBezTo>
                  <a:pt x="9700" y="4855"/>
                  <a:pt x="9624" y="4884"/>
                  <a:pt x="9576" y="4931"/>
                </a:cubicBezTo>
                <a:cubicBezTo>
                  <a:pt x="9519" y="4989"/>
                  <a:pt x="9500" y="5055"/>
                  <a:pt x="9491" y="5141"/>
                </a:cubicBezTo>
                <a:cubicBezTo>
                  <a:pt x="9462" y="5131"/>
                  <a:pt x="9433" y="5103"/>
                  <a:pt x="9405" y="5084"/>
                </a:cubicBezTo>
                <a:cubicBezTo>
                  <a:pt x="9338" y="5027"/>
                  <a:pt x="9243" y="4941"/>
                  <a:pt x="9110" y="4941"/>
                </a:cubicBezTo>
                <a:cubicBezTo>
                  <a:pt x="9072" y="4941"/>
                  <a:pt x="9024" y="4950"/>
                  <a:pt x="8977" y="4960"/>
                </a:cubicBezTo>
                <a:lnTo>
                  <a:pt x="8910" y="5017"/>
                </a:lnTo>
                <a:lnTo>
                  <a:pt x="8862" y="5093"/>
                </a:lnTo>
                <a:cubicBezTo>
                  <a:pt x="8786" y="5160"/>
                  <a:pt x="8767" y="5255"/>
                  <a:pt x="8748" y="5322"/>
                </a:cubicBezTo>
                <a:cubicBezTo>
                  <a:pt x="8748" y="5360"/>
                  <a:pt x="8729" y="5493"/>
                  <a:pt x="8843" y="5569"/>
                </a:cubicBezTo>
                <a:cubicBezTo>
                  <a:pt x="8872" y="5598"/>
                  <a:pt x="8910" y="5617"/>
                  <a:pt x="8938" y="5626"/>
                </a:cubicBezTo>
                <a:cubicBezTo>
                  <a:pt x="8948" y="5636"/>
                  <a:pt x="8967" y="5645"/>
                  <a:pt x="8977" y="5655"/>
                </a:cubicBezTo>
                <a:cubicBezTo>
                  <a:pt x="8958" y="5760"/>
                  <a:pt x="9005" y="5836"/>
                  <a:pt x="9053" y="5883"/>
                </a:cubicBezTo>
                <a:lnTo>
                  <a:pt x="9053" y="5902"/>
                </a:lnTo>
                <a:cubicBezTo>
                  <a:pt x="9110" y="5988"/>
                  <a:pt x="9167" y="6074"/>
                  <a:pt x="9253" y="6188"/>
                </a:cubicBezTo>
                <a:cubicBezTo>
                  <a:pt x="9272" y="6197"/>
                  <a:pt x="9281" y="6216"/>
                  <a:pt x="9281" y="6216"/>
                </a:cubicBezTo>
                <a:cubicBezTo>
                  <a:pt x="9281" y="6216"/>
                  <a:pt x="9281" y="6235"/>
                  <a:pt x="9291" y="6245"/>
                </a:cubicBezTo>
                <a:cubicBezTo>
                  <a:pt x="9291" y="6254"/>
                  <a:pt x="9291" y="6274"/>
                  <a:pt x="9291" y="6302"/>
                </a:cubicBezTo>
                <a:cubicBezTo>
                  <a:pt x="9310" y="6359"/>
                  <a:pt x="9329" y="6416"/>
                  <a:pt x="9367" y="6483"/>
                </a:cubicBezTo>
                <a:cubicBezTo>
                  <a:pt x="9376" y="6502"/>
                  <a:pt x="9386" y="6521"/>
                  <a:pt x="9405" y="6540"/>
                </a:cubicBezTo>
                <a:cubicBezTo>
                  <a:pt x="9386" y="6607"/>
                  <a:pt x="9386" y="6683"/>
                  <a:pt x="9424" y="6749"/>
                </a:cubicBezTo>
                <a:cubicBezTo>
                  <a:pt x="9424" y="6759"/>
                  <a:pt x="9414" y="6778"/>
                  <a:pt x="9405" y="6788"/>
                </a:cubicBezTo>
                <a:cubicBezTo>
                  <a:pt x="9395" y="6797"/>
                  <a:pt x="9395" y="6807"/>
                  <a:pt x="9376" y="6826"/>
                </a:cubicBezTo>
                <a:cubicBezTo>
                  <a:pt x="9357" y="6854"/>
                  <a:pt x="9348" y="6892"/>
                  <a:pt x="9338" y="6930"/>
                </a:cubicBezTo>
                <a:cubicBezTo>
                  <a:pt x="9329" y="6997"/>
                  <a:pt x="9329" y="7045"/>
                  <a:pt x="9348" y="7092"/>
                </a:cubicBezTo>
                <a:lnTo>
                  <a:pt x="9319" y="7092"/>
                </a:lnTo>
                <a:cubicBezTo>
                  <a:pt x="9291" y="7092"/>
                  <a:pt x="9262" y="7092"/>
                  <a:pt x="9234" y="7102"/>
                </a:cubicBezTo>
                <a:cubicBezTo>
                  <a:pt x="9195" y="7054"/>
                  <a:pt x="9138" y="7016"/>
                  <a:pt x="9081" y="6997"/>
                </a:cubicBezTo>
                <a:lnTo>
                  <a:pt x="9081" y="6987"/>
                </a:lnTo>
                <a:cubicBezTo>
                  <a:pt x="9043" y="6930"/>
                  <a:pt x="8958" y="6797"/>
                  <a:pt x="8815" y="6797"/>
                </a:cubicBezTo>
                <a:cubicBezTo>
                  <a:pt x="8748" y="6797"/>
                  <a:pt x="8691" y="6816"/>
                  <a:pt x="8624" y="6864"/>
                </a:cubicBezTo>
                <a:lnTo>
                  <a:pt x="8586" y="6911"/>
                </a:lnTo>
                <a:cubicBezTo>
                  <a:pt x="8501" y="7054"/>
                  <a:pt x="8501" y="7206"/>
                  <a:pt x="8501" y="7349"/>
                </a:cubicBezTo>
                <a:lnTo>
                  <a:pt x="8501" y="7463"/>
                </a:lnTo>
                <a:cubicBezTo>
                  <a:pt x="8472" y="7463"/>
                  <a:pt x="8453" y="7473"/>
                  <a:pt x="8434" y="7482"/>
                </a:cubicBezTo>
                <a:lnTo>
                  <a:pt x="8386" y="7501"/>
                </a:lnTo>
                <a:cubicBezTo>
                  <a:pt x="8196" y="7673"/>
                  <a:pt x="8263" y="7873"/>
                  <a:pt x="8320" y="8025"/>
                </a:cubicBezTo>
                <a:lnTo>
                  <a:pt x="8329" y="8053"/>
                </a:lnTo>
                <a:cubicBezTo>
                  <a:pt x="8386" y="8149"/>
                  <a:pt x="8463" y="8225"/>
                  <a:pt x="8539" y="8272"/>
                </a:cubicBezTo>
                <a:lnTo>
                  <a:pt x="8615" y="8339"/>
                </a:lnTo>
                <a:cubicBezTo>
                  <a:pt x="8691" y="8387"/>
                  <a:pt x="8767" y="8415"/>
                  <a:pt x="8843" y="8415"/>
                </a:cubicBezTo>
                <a:cubicBezTo>
                  <a:pt x="8919" y="8415"/>
                  <a:pt x="8996" y="8387"/>
                  <a:pt x="9034" y="8349"/>
                </a:cubicBezTo>
                <a:lnTo>
                  <a:pt x="9148" y="8291"/>
                </a:lnTo>
                <a:cubicBezTo>
                  <a:pt x="9195" y="8330"/>
                  <a:pt x="9253" y="8339"/>
                  <a:pt x="9300" y="8349"/>
                </a:cubicBezTo>
                <a:cubicBezTo>
                  <a:pt x="9319" y="8606"/>
                  <a:pt x="9538" y="8663"/>
                  <a:pt x="9662" y="8701"/>
                </a:cubicBezTo>
                <a:cubicBezTo>
                  <a:pt x="9681" y="8710"/>
                  <a:pt x="9709" y="8720"/>
                  <a:pt x="9729" y="8729"/>
                </a:cubicBezTo>
                <a:lnTo>
                  <a:pt x="9805" y="8729"/>
                </a:lnTo>
                <a:cubicBezTo>
                  <a:pt x="9814" y="8729"/>
                  <a:pt x="9833" y="8758"/>
                  <a:pt x="9843" y="8777"/>
                </a:cubicBezTo>
                <a:cubicBezTo>
                  <a:pt x="9881" y="8815"/>
                  <a:pt x="9928" y="8872"/>
                  <a:pt x="9986" y="8891"/>
                </a:cubicBezTo>
                <a:lnTo>
                  <a:pt x="9995" y="8891"/>
                </a:lnTo>
                <a:cubicBezTo>
                  <a:pt x="9938" y="8939"/>
                  <a:pt x="9900" y="8986"/>
                  <a:pt x="9890" y="9043"/>
                </a:cubicBezTo>
                <a:lnTo>
                  <a:pt x="9833" y="9043"/>
                </a:lnTo>
                <a:cubicBezTo>
                  <a:pt x="9776" y="9043"/>
                  <a:pt x="9729" y="9053"/>
                  <a:pt x="9671" y="9062"/>
                </a:cubicBezTo>
                <a:cubicBezTo>
                  <a:pt x="9652" y="9072"/>
                  <a:pt x="9624" y="9081"/>
                  <a:pt x="9605" y="9081"/>
                </a:cubicBezTo>
                <a:lnTo>
                  <a:pt x="9567" y="9072"/>
                </a:lnTo>
                <a:cubicBezTo>
                  <a:pt x="9538" y="9062"/>
                  <a:pt x="9519" y="9043"/>
                  <a:pt x="9500" y="9024"/>
                </a:cubicBezTo>
                <a:cubicBezTo>
                  <a:pt x="9491" y="9015"/>
                  <a:pt x="9481" y="8996"/>
                  <a:pt x="9462" y="8986"/>
                </a:cubicBezTo>
                <a:lnTo>
                  <a:pt x="9433" y="8939"/>
                </a:lnTo>
                <a:cubicBezTo>
                  <a:pt x="9405" y="8901"/>
                  <a:pt x="9367" y="8863"/>
                  <a:pt x="9310" y="8834"/>
                </a:cubicBezTo>
                <a:cubicBezTo>
                  <a:pt x="9272" y="8815"/>
                  <a:pt x="9215" y="8796"/>
                  <a:pt x="9157" y="8796"/>
                </a:cubicBezTo>
                <a:cubicBezTo>
                  <a:pt x="9119" y="8796"/>
                  <a:pt x="9024" y="8805"/>
                  <a:pt x="8967" y="8910"/>
                </a:cubicBezTo>
                <a:lnTo>
                  <a:pt x="8900" y="8910"/>
                </a:lnTo>
                <a:lnTo>
                  <a:pt x="8843" y="8948"/>
                </a:lnTo>
                <a:cubicBezTo>
                  <a:pt x="8758" y="9015"/>
                  <a:pt x="8748" y="9101"/>
                  <a:pt x="8758" y="9177"/>
                </a:cubicBezTo>
                <a:cubicBezTo>
                  <a:pt x="8720" y="9186"/>
                  <a:pt x="8691" y="9215"/>
                  <a:pt x="8672" y="9234"/>
                </a:cubicBezTo>
                <a:cubicBezTo>
                  <a:pt x="8624" y="9291"/>
                  <a:pt x="8596" y="9367"/>
                  <a:pt x="8586" y="9453"/>
                </a:cubicBezTo>
                <a:lnTo>
                  <a:pt x="8529" y="9719"/>
                </a:lnTo>
                <a:cubicBezTo>
                  <a:pt x="8434" y="9719"/>
                  <a:pt x="8358" y="9691"/>
                  <a:pt x="8291" y="9653"/>
                </a:cubicBezTo>
                <a:cubicBezTo>
                  <a:pt x="8282" y="9634"/>
                  <a:pt x="8263" y="9624"/>
                  <a:pt x="8253" y="9615"/>
                </a:cubicBezTo>
                <a:cubicBezTo>
                  <a:pt x="8253" y="9605"/>
                  <a:pt x="8253" y="9576"/>
                  <a:pt x="8244" y="9538"/>
                </a:cubicBezTo>
                <a:cubicBezTo>
                  <a:pt x="8244" y="9500"/>
                  <a:pt x="8234" y="9443"/>
                  <a:pt x="8215" y="9386"/>
                </a:cubicBezTo>
                <a:cubicBezTo>
                  <a:pt x="8167" y="9243"/>
                  <a:pt x="8063" y="9167"/>
                  <a:pt x="7987" y="9101"/>
                </a:cubicBezTo>
                <a:lnTo>
                  <a:pt x="7939" y="9062"/>
                </a:lnTo>
                <a:cubicBezTo>
                  <a:pt x="7872" y="8996"/>
                  <a:pt x="7787" y="8958"/>
                  <a:pt x="7720" y="8920"/>
                </a:cubicBezTo>
                <a:lnTo>
                  <a:pt x="7587" y="8929"/>
                </a:lnTo>
                <a:lnTo>
                  <a:pt x="7520" y="8977"/>
                </a:lnTo>
                <a:cubicBezTo>
                  <a:pt x="7482" y="8996"/>
                  <a:pt x="7454" y="9015"/>
                  <a:pt x="7435" y="9043"/>
                </a:cubicBezTo>
                <a:lnTo>
                  <a:pt x="7416" y="9072"/>
                </a:lnTo>
                <a:cubicBezTo>
                  <a:pt x="7396" y="9101"/>
                  <a:pt x="7377" y="9129"/>
                  <a:pt x="7358" y="9158"/>
                </a:cubicBezTo>
                <a:cubicBezTo>
                  <a:pt x="7320" y="9205"/>
                  <a:pt x="7282" y="9262"/>
                  <a:pt x="7254" y="9329"/>
                </a:cubicBezTo>
                <a:cubicBezTo>
                  <a:pt x="7244" y="9358"/>
                  <a:pt x="7244" y="9386"/>
                  <a:pt x="7244" y="9396"/>
                </a:cubicBezTo>
                <a:cubicBezTo>
                  <a:pt x="7225" y="9462"/>
                  <a:pt x="7216" y="9519"/>
                  <a:pt x="7216" y="9576"/>
                </a:cubicBezTo>
                <a:cubicBezTo>
                  <a:pt x="7149" y="9548"/>
                  <a:pt x="7082" y="9529"/>
                  <a:pt x="7006" y="9529"/>
                </a:cubicBezTo>
                <a:lnTo>
                  <a:pt x="6968" y="9529"/>
                </a:lnTo>
                <a:cubicBezTo>
                  <a:pt x="6892" y="9538"/>
                  <a:pt x="6825" y="9548"/>
                  <a:pt x="6730" y="9548"/>
                </a:cubicBezTo>
                <a:cubicBezTo>
                  <a:pt x="6654" y="9557"/>
                  <a:pt x="6597" y="9595"/>
                  <a:pt x="6549" y="9624"/>
                </a:cubicBezTo>
                <a:cubicBezTo>
                  <a:pt x="6540" y="9634"/>
                  <a:pt x="6521" y="9643"/>
                  <a:pt x="6511" y="9653"/>
                </a:cubicBezTo>
                <a:cubicBezTo>
                  <a:pt x="6502" y="9662"/>
                  <a:pt x="6473" y="9662"/>
                  <a:pt x="6454" y="9672"/>
                </a:cubicBezTo>
                <a:cubicBezTo>
                  <a:pt x="6407" y="9681"/>
                  <a:pt x="6330" y="9700"/>
                  <a:pt x="6273" y="9757"/>
                </a:cubicBezTo>
                <a:lnTo>
                  <a:pt x="6245" y="9814"/>
                </a:lnTo>
                <a:cubicBezTo>
                  <a:pt x="6169" y="10014"/>
                  <a:pt x="6197" y="10214"/>
                  <a:pt x="6216" y="10386"/>
                </a:cubicBezTo>
                <a:cubicBezTo>
                  <a:pt x="6226" y="10443"/>
                  <a:pt x="6235" y="10490"/>
                  <a:pt x="6245" y="10547"/>
                </a:cubicBezTo>
                <a:cubicBezTo>
                  <a:pt x="6264" y="10690"/>
                  <a:pt x="6264" y="10795"/>
                  <a:pt x="6245" y="10890"/>
                </a:cubicBezTo>
                <a:lnTo>
                  <a:pt x="6245" y="10966"/>
                </a:lnTo>
                <a:cubicBezTo>
                  <a:pt x="6245" y="10985"/>
                  <a:pt x="6235" y="11014"/>
                  <a:pt x="6226" y="11033"/>
                </a:cubicBezTo>
                <a:cubicBezTo>
                  <a:pt x="6207" y="11109"/>
                  <a:pt x="6188" y="11214"/>
                  <a:pt x="6264" y="11328"/>
                </a:cubicBezTo>
                <a:lnTo>
                  <a:pt x="6283" y="11347"/>
                </a:lnTo>
                <a:cubicBezTo>
                  <a:pt x="6378" y="11433"/>
                  <a:pt x="6483" y="11499"/>
                  <a:pt x="6587" y="11556"/>
                </a:cubicBezTo>
                <a:cubicBezTo>
                  <a:pt x="6511" y="11585"/>
                  <a:pt x="6435" y="11632"/>
                  <a:pt x="6359" y="11690"/>
                </a:cubicBezTo>
                <a:lnTo>
                  <a:pt x="6311" y="11747"/>
                </a:lnTo>
                <a:cubicBezTo>
                  <a:pt x="6283" y="11823"/>
                  <a:pt x="6273" y="11899"/>
                  <a:pt x="6273" y="11956"/>
                </a:cubicBezTo>
                <a:cubicBezTo>
                  <a:pt x="6264" y="11985"/>
                  <a:pt x="6264" y="12023"/>
                  <a:pt x="6264" y="12032"/>
                </a:cubicBezTo>
                <a:cubicBezTo>
                  <a:pt x="6235" y="12099"/>
                  <a:pt x="6245" y="12165"/>
                  <a:pt x="6245" y="12223"/>
                </a:cubicBezTo>
                <a:cubicBezTo>
                  <a:pt x="6245" y="12251"/>
                  <a:pt x="6245" y="12280"/>
                  <a:pt x="6235" y="12318"/>
                </a:cubicBezTo>
                <a:lnTo>
                  <a:pt x="6226" y="12432"/>
                </a:lnTo>
                <a:cubicBezTo>
                  <a:pt x="6207" y="12499"/>
                  <a:pt x="6197" y="12575"/>
                  <a:pt x="6245" y="12641"/>
                </a:cubicBezTo>
                <a:cubicBezTo>
                  <a:pt x="6283" y="12679"/>
                  <a:pt x="6330" y="12699"/>
                  <a:pt x="6378" y="12699"/>
                </a:cubicBezTo>
                <a:lnTo>
                  <a:pt x="6426" y="12699"/>
                </a:lnTo>
                <a:cubicBezTo>
                  <a:pt x="6483" y="12699"/>
                  <a:pt x="6511" y="12727"/>
                  <a:pt x="6578" y="12841"/>
                </a:cubicBezTo>
                <a:lnTo>
                  <a:pt x="6597" y="12860"/>
                </a:lnTo>
                <a:cubicBezTo>
                  <a:pt x="6626" y="12917"/>
                  <a:pt x="6664" y="12965"/>
                  <a:pt x="6673" y="13032"/>
                </a:cubicBezTo>
                <a:cubicBezTo>
                  <a:pt x="6683" y="13051"/>
                  <a:pt x="6692" y="13079"/>
                  <a:pt x="6702" y="13108"/>
                </a:cubicBezTo>
                <a:cubicBezTo>
                  <a:pt x="6597" y="13013"/>
                  <a:pt x="6473" y="12956"/>
                  <a:pt x="6340" y="12956"/>
                </a:cubicBezTo>
                <a:cubicBezTo>
                  <a:pt x="6311" y="12956"/>
                  <a:pt x="6273" y="12956"/>
                  <a:pt x="6226" y="12975"/>
                </a:cubicBezTo>
                <a:cubicBezTo>
                  <a:pt x="5912" y="13060"/>
                  <a:pt x="5912" y="13327"/>
                  <a:pt x="5921" y="13469"/>
                </a:cubicBezTo>
                <a:cubicBezTo>
                  <a:pt x="5883" y="13565"/>
                  <a:pt x="5883" y="13660"/>
                  <a:pt x="5883" y="13755"/>
                </a:cubicBezTo>
                <a:cubicBezTo>
                  <a:pt x="5883" y="13812"/>
                  <a:pt x="5893" y="13869"/>
                  <a:pt x="5874" y="13936"/>
                </a:cubicBezTo>
                <a:cubicBezTo>
                  <a:pt x="5864" y="13983"/>
                  <a:pt x="5864" y="14031"/>
                  <a:pt x="5864" y="14069"/>
                </a:cubicBezTo>
                <a:cubicBezTo>
                  <a:pt x="5864" y="14107"/>
                  <a:pt x="5864" y="14136"/>
                  <a:pt x="5864" y="14155"/>
                </a:cubicBezTo>
                <a:cubicBezTo>
                  <a:pt x="5845" y="14183"/>
                  <a:pt x="5816" y="14250"/>
                  <a:pt x="5816" y="14336"/>
                </a:cubicBezTo>
                <a:cubicBezTo>
                  <a:pt x="5816" y="14383"/>
                  <a:pt x="5826" y="14440"/>
                  <a:pt x="5864" y="14497"/>
                </a:cubicBezTo>
                <a:cubicBezTo>
                  <a:pt x="5864" y="14517"/>
                  <a:pt x="5864" y="14555"/>
                  <a:pt x="5864" y="14574"/>
                </a:cubicBezTo>
                <a:cubicBezTo>
                  <a:pt x="5874" y="14707"/>
                  <a:pt x="5874" y="14926"/>
                  <a:pt x="6131" y="15011"/>
                </a:cubicBezTo>
                <a:lnTo>
                  <a:pt x="6131" y="15078"/>
                </a:lnTo>
                <a:cubicBezTo>
                  <a:pt x="6121" y="15145"/>
                  <a:pt x="6121" y="15221"/>
                  <a:pt x="6112" y="15278"/>
                </a:cubicBezTo>
                <a:cubicBezTo>
                  <a:pt x="6045" y="15573"/>
                  <a:pt x="6150" y="15859"/>
                  <a:pt x="6388" y="16011"/>
                </a:cubicBezTo>
                <a:cubicBezTo>
                  <a:pt x="6454" y="16059"/>
                  <a:pt x="6540" y="16087"/>
                  <a:pt x="6635" y="16087"/>
                </a:cubicBezTo>
                <a:cubicBezTo>
                  <a:pt x="6749" y="16087"/>
                  <a:pt x="6873" y="16039"/>
                  <a:pt x="6987" y="15963"/>
                </a:cubicBezTo>
                <a:lnTo>
                  <a:pt x="6987" y="15963"/>
                </a:lnTo>
                <a:cubicBezTo>
                  <a:pt x="6854" y="16106"/>
                  <a:pt x="6721" y="16277"/>
                  <a:pt x="6721" y="16525"/>
                </a:cubicBezTo>
                <a:lnTo>
                  <a:pt x="6692" y="16525"/>
                </a:lnTo>
                <a:cubicBezTo>
                  <a:pt x="6578" y="16544"/>
                  <a:pt x="6483" y="16592"/>
                  <a:pt x="6407" y="16639"/>
                </a:cubicBezTo>
                <a:lnTo>
                  <a:pt x="6359" y="16677"/>
                </a:lnTo>
                <a:cubicBezTo>
                  <a:pt x="6302" y="16725"/>
                  <a:pt x="6226" y="16744"/>
                  <a:pt x="6150" y="16772"/>
                </a:cubicBezTo>
                <a:cubicBezTo>
                  <a:pt x="6083" y="16791"/>
                  <a:pt x="6007" y="16810"/>
                  <a:pt x="5940" y="16849"/>
                </a:cubicBezTo>
                <a:cubicBezTo>
                  <a:pt x="5893" y="16782"/>
                  <a:pt x="5845" y="16744"/>
                  <a:pt x="5788" y="16715"/>
                </a:cubicBezTo>
                <a:cubicBezTo>
                  <a:pt x="5807" y="16696"/>
                  <a:pt x="5816" y="16677"/>
                  <a:pt x="5835" y="16658"/>
                </a:cubicBezTo>
                <a:cubicBezTo>
                  <a:pt x="5902" y="16534"/>
                  <a:pt x="5855" y="16382"/>
                  <a:pt x="5807" y="16258"/>
                </a:cubicBezTo>
                <a:cubicBezTo>
                  <a:pt x="5797" y="16182"/>
                  <a:pt x="5740" y="16125"/>
                  <a:pt x="5664" y="16116"/>
                </a:cubicBezTo>
                <a:lnTo>
                  <a:pt x="5626" y="16097"/>
                </a:lnTo>
                <a:cubicBezTo>
                  <a:pt x="5559" y="16078"/>
                  <a:pt x="5483" y="16049"/>
                  <a:pt x="5388" y="16049"/>
                </a:cubicBezTo>
                <a:cubicBezTo>
                  <a:pt x="5369" y="16049"/>
                  <a:pt x="5350" y="16039"/>
                  <a:pt x="5321" y="16030"/>
                </a:cubicBezTo>
                <a:cubicBezTo>
                  <a:pt x="5302" y="16030"/>
                  <a:pt x="5283" y="16020"/>
                  <a:pt x="5264" y="16020"/>
                </a:cubicBezTo>
                <a:cubicBezTo>
                  <a:pt x="5283" y="16001"/>
                  <a:pt x="5293" y="15982"/>
                  <a:pt x="5312" y="15954"/>
                </a:cubicBezTo>
                <a:cubicBezTo>
                  <a:pt x="5379" y="15811"/>
                  <a:pt x="5388" y="15649"/>
                  <a:pt x="5331" y="15506"/>
                </a:cubicBezTo>
                <a:lnTo>
                  <a:pt x="5293" y="15478"/>
                </a:lnTo>
                <a:lnTo>
                  <a:pt x="5207" y="15421"/>
                </a:lnTo>
                <a:cubicBezTo>
                  <a:pt x="5245" y="15421"/>
                  <a:pt x="5283" y="15449"/>
                  <a:pt x="5293" y="15478"/>
                </a:cubicBezTo>
                <a:cubicBezTo>
                  <a:pt x="5255" y="15335"/>
                  <a:pt x="5236" y="15183"/>
                  <a:pt x="5217" y="14973"/>
                </a:cubicBezTo>
                <a:cubicBezTo>
                  <a:pt x="5217" y="14954"/>
                  <a:pt x="5207" y="14916"/>
                  <a:pt x="5217" y="14907"/>
                </a:cubicBezTo>
                <a:cubicBezTo>
                  <a:pt x="5426" y="14745"/>
                  <a:pt x="5483" y="14517"/>
                  <a:pt x="5531" y="14307"/>
                </a:cubicBezTo>
                <a:cubicBezTo>
                  <a:pt x="5531" y="14260"/>
                  <a:pt x="5531" y="14155"/>
                  <a:pt x="5455" y="14079"/>
                </a:cubicBezTo>
                <a:lnTo>
                  <a:pt x="5379" y="13888"/>
                </a:lnTo>
                <a:cubicBezTo>
                  <a:pt x="5369" y="13860"/>
                  <a:pt x="5350" y="13803"/>
                  <a:pt x="5274" y="13774"/>
                </a:cubicBezTo>
                <a:cubicBezTo>
                  <a:pt x="5255" y="13765"/>
                  <a:pt x="5217" y="13755"/>
                  <a:pt x="5169" y="13755"/>
                </a:cubicBezTo>
                <a:cubicBezTo>
                  <a:pt x="5103" y="13755"/>
                  <a:pt x="5036" y="13793"/>
                  <a:pt x="4998" y="13850"/>
                </a:cubicBezTo>
                <a:cubicBezTo>
                  <a:pt x="4941" y="13955"/>
                  <a:pt x="4988" y="14041"/>
                  <a:pt x="5026" y="14098"/>
                </a:cubicBezTo>
                <a:cubicBezTo>
                  <a:pt x="4979" y="14155"/>
                  <a:pt x="4960" y="14231"/>
                  <a:pt x="4941" y="14288"/>
                </a:cubicBezTo>
                <a:cubicBezTo>
                  <a:pt x="4912" y="14421"/>
                  <a:pt x="4893" y="14440"/>
                  <a:pt x="4807" y="14440"/>
                </a:cubicBezTo>
                <a:cubicBezTo>
                  <a:pt x="4693" y="14440"/>
                  <a:pt x="4646" y="14536"/>
                  <a:pt x="4598" y="14650"/>
                </a:cubicBezTo>
                <a:cubicBezTo>
                  <a:pt x="4522" y="14802"/>
                  <a:pt x="4512" y="14954"/>
                  <a:pt x="4522" y="15107"/>
                </a:cubicBezTo>
                <a:cubicBezTo>
                  <a:pt x="4503" y="15069"/>
                  <a:pt x="4474" y="15040"/>
                  <a:pt x="4436" y="15021"/>
                </a:cubicBezTo>
                <a:cubicBezTo>
                  <a:pt x="4550" y="14831"/>
                  <a:pt x="4550" y="14621"/>
                  <a:pt x="4541" y="14431"/>
                </a:cubicBezTo>
                <a:lnTo>
                  <a:pt x="4531" y="14383"/>
                </a:lnTo>
                <a:cubicBezTo>
                  <a:pt x="4493" y="14298"/>
                  <a:pt x="4493" y="14202"/>
                  <a:pt x="4493" y="14098"/>
                </a:cubicBezTo>
                <a:lnTo>
                  <a:pt x="4493" y="14031"/>
                </a:lnTo>
                <a:cubicBezTo>
                  <a:pt x="4493" y="13936"/>
                  <a:pt x="4474" y="13841"/>
                  <a:pt x="4474" y="13746"/>
                </a:cubicBezTo>
                <a:cubicBezTo>
                  <a:pt x="4455" y="13574"/>
                  <a:pt x="4436" y="13412"/>
                  <a:pt x="4474" y="13232"/>
                </a:cubicBezTo>
                <a:lnTo>
                  <a:pt x="4474" y="13108"/>
                </a:lnTo>
                <a:lnTo>
                  <a:pt x="4455" y="13041"/>
                </a:lnTo>
                <a:cubicBezTo>
                  <a:pt x="4417" y="12975"/>
                  <a:pt x="4389" y="12898"/>
                  <a:pt x="4351" y="12822"/>
                </a:cubicBezTo>
                <a:cubicBezTo>
                  <a:pt x="4293" y="12679"/>
                  <a:pt x="4227" y="12537"/>
                  <a:pt x="4113" y="12403"/>
                </a:cubicBezTo>
                <a:lnTo>
                  <a:pt x="4094" y="12384"/>
                </a:lnTo>
                <a:cubicBezTo>
                  <a:pt x="4036" y="12346"/>
                  <a:pt x="3970" y="12337"/>
                  <a:pt x="3932" y="12327"/>
                </a:cubicBezTo>
                <a:lnTo>
                  <a:pt x="3894" y="12327"/>
                </a:lnTo>
                <a:cubicBezTo>
                  <a:pt x="3894" y="12318"/>
                  <a:pt x="3884" y="12270"/>
                  <a:pt x="3884" y="12270"/>
                </a:cubicBezTo>
                <a:cubicBezTo>
                  <a:pt x="3865" y="12213"/>
                  <a:pt x="3846" y="12127"/>
                  <a:pt x="3770" y="12061"/>
                </a:cubicBezTo>
                <a:cubicBezTo>
                  <a:pt x="3760" y="12004"/>
                  <a:pt x="3741" y="11918"/>
                  <a:pt x="3665" y="11851"/>
                </a:cubicBezTo>
                <a:lnTo>
                  <a:pt x="3637" y="11832"/>
                </a:lnTo>
                <a:cubicBezTo>
                  <a:pt x="3608" y="11823"/>
                  <a:pt x="3599" y="11794"/>
                  <a:pt x="3570" y="11737"/>
                </a:cubicBezTo>
                <a:cubicBezTo>
                  <a:pt x="3542" y="11680"/>
                  <a:pt x="3503" y="11604"/>
                  <a:pt x="3427" y="11556"/>
                </a:cubicBezTo>
                <a:lnTo>
                  <a:pt x="3408" y="11537"/>
                </a:lnTo>
                <a:cubicBezTo>
                  <a:pt x="3342" y="11509"/>
                  <a:pt x="3275" y="11499"/>
                  <a:pt x="3218" y="11499"/>
                </a:cubicBezTo>
                <a:lnTo>
                  <a:pt x="3142" y="11499"/>
                </a:lnTo>
                <a:cubicBezTo>
                  <a:pt x="2818" y="11499"/>
                  <a:pt x="2790" y="11671"/>
                  <a:pt x="2771" y="11889"/>
                </a:cubicBezTo>
                <a:cubicBezTo>
                  <a:pt x="2742" y="11928"/>
                  <a:pt x="2704" y="11956"/>
                  <a:pt x="2628" y="11985"/>
                </a:cubicBezTo>
                <a:cubicBezTo>
                  <a:pt x="2571" y="12013"/>
                  <a:pt x="2485" y="12061"/>
                  <a:pt x="2437" y="12156"/>
                </a:cubicBezTo>
                <a:cubicBezTo>
                  <a:pt x="2361" y="12299"/>
                  <a:pt x="2276" y="12508"/>
                  <a:pt x="2409" y="12718"/>
                </a:cubicBezTo>
                <a:cubicBezTo>
                  <a:pt x="2418" y="12737"/>
                  <a:pt x="2428" y="12756"/>
                  <a:pt x="2428" y="12775"/>
                </a:cubicBezTo>
                <a:cubicBezTo>
                  <a:pt x="2447" y="12803"/>
                  <a:pt x="2456" y="12841"/>
                  <a:pt x="2475" y="12870"/>
                </a:cubicBezTo>
                <a:cubicBezTo>
                  <a:pt x="2475" y="12889"/>
                  <a:pt x="2475" y="12917"/>
                  <a:pt x="2475" y="12946"/>
                </a:cubicBezTo>
                <a:cubicBezTo>
                  <a:pt x="2466" y="12975"/>
                  <a:pt x="2466" y="13003"/>
                  <a:pt x="2475" y="13041"/>
                </a:cubicBezTo>
                <a:cubicBezTo>
                  <a:pt x="2485" y="13117"/>
                  <a:pt x="2514" y="13174"/>
                  <a:pt x="2552" y="13212"/>
                </a:cubicBezTo>
                <a:cubicBezTo>
                  <a:pt x="2523" y="13241"/>
                  <a:pt x="2504" y="13279"/>
                  <a:pt x="2485" y="13317"/>
                </a:cubicBezTo>
                <a:cubicBezTo>
                  <a:pt x="2475" y="13374"/>
                  <a:pt x="2475" y="13422"/>
                  <a:pt x="2485" y="13479"/>
                </a:cubicBezTo>
                <a:cubicBezTo>
                  <a:pt x="2504" y="13546"/>
                  <a:pt x="2523" y="13612"/>
                  <a:pt x="2552" y="13679"/>
                </a:cubicBezTo>
                <a:cubicBezTo>
                  <a:pt x="2542" y="13679"/>
                  <a:pt x="2533" y="13688"/>
                  <a:pt x="2533" y="13698"/>
                </a:cubicBezTo>
                <a:lnTo>
                  <a:pt x="2418" y="13698"/>
                </a:lnTo>
                <a:cubicBezTo>
                  <a:pt x="2371" y="13707"/>
                  <a:pt x="2333" y="13726"/>
                  <a:pt x="2295" y="13755"/>
                </a:cubicBezTo>
                <a:cubicBezTo>
                  <a:pt x="2295" y="13746"/>
                  <a:pt x="2285" y="13736"/>
                  <a:pt x="2276" y="13717"/>
                </a:cubicBezTo>
                <a:cubicBezTo>
                  <a:pt x="2257" y="13688"/>
                  <a:pt x="2237" y="13660"/>
                  <a:pt x="2209" y="13631"/>
                </a:cubicBezTo>
                <a:lnTo>
                  <a:pt x="2180" y="13593"/>
                </a:lnTo>
                <a:cubicBezTo>
                  <a:pt x="2161" y="13574"/>
                  <a:pt x="2133" y="13555"/>
                  <a:pt x="2104" y="13536"/>
                </a:cubicBezTo>
                <a:cubicBezTo>
                  <a:pt x="2066" y="13508"/>
                  <a:pt x="2028" y="13489"/>
                  <a:pt x="1990" y="13460"/>
                </a:cubicBezTo>
                <a:lnTo>
                  <a:pt x="1952" y="13441"/>
                </a:lnTo>
                <a:cubicBezTo>
                  <a:pt x="1914" y="13412"/>
                  <a:pt x="1876" y="13393"/>
                  <a:pt x="1828" y="13393"/>
                </a:cubicBezTo>
                <a:cubicBezTo>
                  <a:pt x="1828" y="13384"/>
                  <a:pt x="1828" y="13365"/>
                  <a:pt x="1828" y="13346"/>
                </a:cubicBezTo>
                <a:cubicBezTo>
                  <a:pt x="1828" y="13327"/>
                  <a:pt x="1819" y="13308"/>
                  <a:pt x="1819" y="13289"/>
                </a:cubicBezTo>
                <a:cubicBezTo>
                  <a:pt x="1809" y="13260"/>
                  <a:pt x="1809" y="13232"/>
                  <a:pt x="1790" y="13203"/>
                </a:cubicBezTo>
                <a:cubicBezTo>
                  <a:pt x="1781" y="13155"/>
                  <a:pt x="1762" y="13117"/>
                  <a:pt x="1733" y="13060"/>
                </a:cubicBezTo>
                <a:cubicBezTo>
                  <a:pt x="1714" y="13032"/>
                  <a:pt x="1695" y="12994"/>
                  <a:pt x="1676" y="12965"/>
                </a:cubicBezTo>
                <a:cubicBezTo>
                  <a:pt x="1628" y="12879"/>
                  <a:pt x="1552" y="12841"/>
                  <a:pt x="1495" y="12803"/>
                </a:cubicBezTo>
                <a:lnTo>
                  <a:pt x="1447" y="12784"/>
                </a:lnTo>
                <a:cubicBezTo>
                  <a:pt x="1390" y="12756"/>
                  <a:pt x="1305" y="12718"/>
                  <a:pt x="1209" y="12718"/>
                </a:cubicBezTo>
                <a:cubicBezTo>
                  <a:pt x="1181" y="12718"/>
                  <a:pt x="1162" y="12718"/>
                  <a:pt x="1133" y="12727"/>
                </a:cubicBezTo>
                <a:lnTo>
                  <a:pt x="1067" y="12765"/>
                </a:lnTo>
                <a:cubicBezTo>
                  <a:pt x="933" y="12898"/>
                  <a:pt x="943" y="13051"/>
                  <a:pt x="952" y="13174"/>
                </a:cubicBezTo>
                <a:cubicBezTo>
                  <a:pt x="952" y="13203"/>
                  <a:pt x="952" y="13232"/>
                  <a:pt x="952" y="13279"/>
                </a:cubicBezTo>
                <a:cubicBezTo>
                  <a:pt x="952" y="13289"/>
                  <a:pt x="943" y="13308"/>
                  <a:pt x="933" y="13327"/>
                </a:cubicBezTo>
                <a:cubicBezTo>
                  <a:pt x="905" y="13374"/>
                  <a:pt x="876" y="13460"/>
                  <a:pt x="914" y="13584"/>
                </a:cubicBezTo>
                <a:cubicBezTo>
                  <a:pt x="952" y="13660"/>
                  <a:pt x="1029" y="13698"/>
                  <a:pt x="1076" y="13726"/>
                </a:cubicBezTo>
                <a:lnTo>
                  <a:pt x="1095" y="13736"/>
                </a:lnTo>
                <a:cubicBezTo>
                  <a:pt x="1143" y="13765"/>
                  <a:pt x="1181" y="13793"/>
                  <a:pt x="1219" y="13841"/>
                </a:cubicBezTo>
                <a:cubicBezTo>
                  <a:pt x="1152" y="13869"/>
                  <a:pt x="1105" y="13907"/>
                  <a:pt x="1057" y="13945"/>
                </a:cubicBezTo>
                <a:lnTo>
                  <a:pt x="1010" y="14069"/>
                </a:lnTo>
                <a:cubicBezTo>
                  <a:pt x="933" y="13936"/>
                  <a:pt x="829" y="13793"/>
                  <a:pt x="572" y="13793"/>
                </a:cubicBezTo>
                <a:lnTo>
                  <a:pt x="543" y="13793"/>
                </a:lnTo>
                <a:cubicBezTo>
                  <a:pt x="458" y="13812"/>
                  <a:pt x="391" y="13860"/>
                  <a:pt x="334" y="13936"/>
                </a:cubicBezTo>
                <a:cubicBezTo>
                  <a:pt x="315" y="13974"/>
                  <a:pt x="305" y="14012"/>
                  <a:pt x="296" y="14050"/>
                </a:cubicBezTo>
                <a:cubicBezTo>
                  <a:pt x="277" y="14155"/>
                  <a:pt x="277" y="14260"/>
                  <a:pt x="305" y="14374"/>
                </a:cubicBezTo>
                <a:cubicBezTo>
                  <a:pt x="258" y="14383"/>
                  <a:pt x="201" y="14402"/>
                  <a:pt x="153" y="14440"/>
                </a:cubicBezTo>
                <a:cubicBezTo>
                  <a:pt x="115" y="14469"/>
                  <a:pt x="96" y="14507"/>
                  <a:pt x="77" y="14545"/>
                </a:cubicBezTo>
                <a:lnTo>
                  <a:pt x="67" y="14593"/>
                </a:lnTo>
                <a:lnTo>
                  <a:pt x="58" y="14745"/>
                </a:lnTo>
                <a:cubicBezTo>
                  <a:pt x="1" y="14850"/>
                  <a:pt x="20" y="14945"/>
                  <a:pt x="39" y="15021"/>
                </a:cubicBezTo>
                <a:lnTo>
                  <a:pt x="48" y="15059"/>
                </a:lnTo>
                <a:lnTo>
                  <a:pt x="105" y="15145"/>
                </a:lnTo>
                <a:cubicBezTo>
                  <a:pt x="153" y="15173"/>
                  <a:pt x="191" y="15183"/>
                  <a:pt x="248" y="15183"/>
                </a:cubicBezTo>
                <a:lnTo>
                  <a:pt x="343" y="15183"/>
                </a:lnTo>
                <a:cubicBezTo>
                  <a:pt x="353" y="15221"/>
                  <a:pt x="372" y="15249"/>
                  <a:pt x="400" y="15278"/>
                </a:cubicBezTo>
                <a:lnTo>
                  <a:pt x="429" y="15402"/>
                </a:lnTo>
                <a:cubicBezTo>
                  <a:pt x="410" y="15468"/>
                  <a:pt x="410" y="15554"/>
                  <a:pt x="477" y="15649"/>
                </a:cubicBezTo>
                <a:cubicBezTo>
                  <a:pt x="515" y="15697"/>
                  <a:pt x="562" y="15744"/>
                  <a:pt x="610" y="15782"/>
                </a:cubicBezTo>
                <a:cubicBezTo>
                  <a:pt x="638" y="15811"/>
                  <a:pt x="686" y="15840"/>
                  <a:pt x="734" y="15878"/>
                </a:cubicBezTo>
                <a:cubicBezTo>
                  <a:pt x="791" y="15916"/>
                  <a:pt x="867" y="15963"/>
                  <a:pt x="943" y="15982"/>
                </a:cubicBezTo>
                <a:cubicBezTo>
                  <a:pt x="972" y="16001"/>
                  <a:pt x="1000" y="16001"/>
                  <a:pt x="1029" y="16011"/>
                </a:cubicBezTo>
                <a:cubicBezTo>
                  <a:pt x="1067" y="16020"/>
                  <a:pt x="1095" y="16030"/>
                  <a:pt x="1105" y="16039"/>
                </a:cubicBezTo>
                <a:cubicBezTo>
                  <a:pt x="1143" y="16078"/>
                  <a:pt x="1190" y="16116"/>
                  <a:pt x="1267" y="16144"/>
                </a:cubicBezTo>
                <a:cubicBezTo>
                  <a:pt x="1286" y="16144"/>
                  <a:pt x="1305" y="16154"/>
                  <a:pt x="1333" y="16163"/>
                </a:cubicBezTo>
                <a:cubicBezTo>
                  <a:pt x="1381" y="16192"/>
                  <a:pt x="1447" y="16220"/>
                  <a:pt x="1524" y="16220"/>
                </a:cubicBezTo>
                <a:cubicBezTo>
                  <a:pt x="1590" y="16220"/>
                  <a:pt x="1666" y="16192"/>
                  <a:pt x="1723" y="16144"/>
                </a:cubicBezTo>
                <a:lnTo>
                  <a:pt x="1762" y="16078"/>
                </a:lnTo>
                <a:cubicBezTo>
                  <a:pt x="1800" y="15954"/>
                  <a:pt x="1819" y="15821"/>
                  <a:pt x="1809" y="15678"/>
                </a:cubicBezTo>
                <a:lnTo>
                  <a:pt x="1809" y="15678"/>
                </a:lnTo>
                <a:lnTo>
                  <a:pt x="1838" y="15687"/>
                </a:lnTo>
                <a:lnTo>
                  <a:pt x="1952" y="15687"/>
                </a:lnTo>
                <a:cubicBezTo>
                  <a:pt x="1961" y="15725"/>
                  <a:pt x="1980" y="15773"/>
                  <a:pt x="2028" y="15821"/>
                </a:cubicBezTo>
                <a:cubicBezTo>
                  <a:pt x="2047" y="15840"/>
                  <a:pt x="2066" y="15849"/>
                  <a:pt x="2085" y="15859"/>
                </a:cubicBezTo>
                <a:cubicBezTo>
                  <a:pt x="2104" y="15916"/>
                  <a:pt x="2133" y="15982"/>
                  <a:pt x="2180" y="16030"/>
                </a:cubicBezTo>
                <a:cubicBezTo>
                  <a:pt x="2133" y="16059"/>
                  <a:pt x="2095" y="16087"/>
                  <a:pt x="2066" y="16125"/>
                </a:cubicBezTo>
                <a:cubicBezTo>
                  <a:pt x="1904" y="16354"/>
                  <a:pt x="2000" y="16563"/>
                  <a:pt x="2066" y="16715"/>
                </a:cubicBezTo>
                <a:cubicBezTo>
                  <a:pt x="2085" y="16753"/>
                  <a:pt x="2114" y="16801"/>
                  <a:pt x="2133" y="16877"/>
                </a:cubicBezTo>
                <a:cubicBezTo>
                  <a:pt x="2161" y="16934"/>
                  <a:pt x="2199" y="17010"/>
                  <a:pt x="2285" y="17106"/>
                </a:cubicBezTo>
                <a:cubicBezTo>
                  <a:pt x="2304" y="17115"/>
                  <a:pt x="2314" y="17144"/>
                  <a:pt x="2333" y="17182"/>
                </a:cubicBezTo>
                <a:lnTo>
                  <a:pt x="2361" y="17239"/>
                </a:lnTo>
                <a:cubicBezTo>
                  <a:pt x="2390" y="17296"/>
                  <a:pt x="2428" y="17334"/>
                  <a:pt x="2514" y="17372"/>
                </a:cubicBezTo>
                <a:cubicBezTo>
                  <a:pt x="2523" y="17382"/>
                  <a:pt x="2542" y="17391"/>
                  <a:pt x="2561" y="17391"/>
                </a:cubicBezTo>
                <a:cubicBezTo>
                  <a:pt x="2561" y="17420"/>
                  <a:pt x="2571" y="17458"/>
                  <a:pt x="2571" y="17496"/>
                </a:cubicBezTo>
                <a:cubicBezTo>
                  <a:pt x="2590" y="17524"/>
                  <a:pt x="2599" y="17553"/>
                  <a:pt x="2628" y="17591"/>
                </a:cubicBezTo>
                <a:cubicBezTo>
                  <a:pt x="2647" y="17620"/>
                  <a:pt x="2666" y="17648"/>
                  <a:pt x="2685" y="17677"/>
                </a:cubicBezTo>
                <a:cubicBezTo>
                  <a:pt x="2704" y="17696"/>
                  <a:pt x="2723" y="17724"/>
                  <a:pt x="2751" y="17753"/>
                </a:cubicBezTo>
                <a:cubicBezTo>
                  <a:pt x="2780" y="17791"/>
                  <a:pt x="2809" y="17819"/>
                  <a:pt x="2837" y="17838"/>
                </a:cubicBezTo>
                <a:cubicBezTo>
                  <a:pt x="2894" y="17886"/>
                  <a:pt x="2951" y="17915"/>
                  <a:pt x="3008" y="17934"/>
                </a:cubicBezTo>
                <a:cubicBezTo>
                  <a:pt x="3008" y="17953"/>
                  <a:pt x="3008" y="17962"/>
                  <a:pt x="3008" y="17981"/>
                </a:cubicBezTo>
                <a:cubicBezTo>
                  <a:pt x="3008" y="18076"/>
                  <a:pt x="3056" y="18162"/>
                  <a:pt x="3132" y="18219"/>
                </a:cubicBezTo>
                <a:cubicBezTo>
                  <a:pt x="3189" y="18248"/>
                  <a:pt x="3237" y="18267"/>
                  <a:pt x="3294" y="18267"/>
                </a:cubicBezTo>
                <a:cubicBezTo>
                  <a:pt x="3342" y="18267"/>
                  <a:pt x="3389" y="18248"/>
                  <a:pt x="3427" y="18229"/>
                </a:cubicBezTo>
                <a:cubicBezTo>
                  <a:pt x="3513" y="18181"/>
                  <a:pt x="3599" y="18134"/>
                  <a:pt x="3703" y="18115"/>
                </a:cubicBezTo>
                <a:cubicBezTo>
                  <a:pt x="3732" y="18115"/>
                  <a:pt x="3751" y="18105"/>
                  <a:pt x="3779" y="18105"/>
                </a:cubicBezTo>
                <a:cubicBezTo>
                  <a:pt x="3808" y="18105"/>
                  <a:pt x="3837" y="18095"/>
                  <a:pt x="3865" y="18086"/>
                </a:cubicBezTo>
                <a:cubicBezTo>
                  <a:pt x="3875" y="18086"/>
                  <a:pt x="3884" y="18076"/>
                  <a:pt x="3903" y="18076"/>
                </a:cubicBezTo>
                <a:cubicBezTo>
                  <a:pt x="3922" y="18076"/>
                  <a:pt x="3941" y="18086"/>
                  <a:pt x="3951" y="18086"/>
                </a:cubicBezTo>
                <a:lnTo>
                  <a:pt x="4027" y="18086"/>
                </a:lnTo>
                <a:cubicBezTo>
                  <a:pt x="4065" y="18086"/>
                  <a:pt x="4189" y="18086"/>
                  <a:pt x="4284" y="17972"/>
                </a:cubicBezTo>
                <a:lnTo>
                  <a:pt x="4284" y="18124"/>
                </a:lnTo>
                <a:cubicBezTo>
                  <a:pt x="4284" y="18210"/>
                  <a:pt x="4303" y="18333"/>
                  <a:pt x="4379" y="18438"/>
                </a:cubicBezTo>
                <a:cubicBezTo>
                  <a:pt x="4417" y="18495"/>
                  <a:pt x="4474" y="18571"/>
                  <a:pt x="4598" y="18609"/>
                </a:cubicBezTo>
                <a:lnTo>
                  <a:pt x="4636" y="18619"/>
                </a:lnTo>
                <a:cubicBezTo>
                  <a:pt x="4703" y="18619"/>
                  <a:pt x="4769" y="18590"/>
                  <a:pt x="4836" y="18533"/>
                </a:cubicBezTo>
                <a:cubicBezTo>
                  <a:pt x="4874" y="18495"/>
                  <a:pt x="4912" y="18448"/>
                  <a:pt x="4941" y="18391"/>
                </a:cubicBezTo>
                <a:cubicBezTo>
                  <a:pt x="4969" y="18343"/>
                  <a:pt x="4988" y="18295"/>
                  <a:pt x="5007" y="18248"/>
                </a:cubicBezTo>
                <a:cubicBezTo>
                  <a:pt x="5017" y="18200"/>
                  <a:pt x="5036" y="18153"/>
                  <a:pt x="5064" y="18095"/>
                </a:cubicBezTo>
                <a:cubicBezTo>
                  <a:pt x="5074" y="18076"/>
                  <a:pt x="5084" y="18067"/>
                  <a:pt x="5084" y="18048"/>
                </a:cubicBezTo>
                <a:cubicBezTo>
                  <a:pt x="5131" y="18105"/>
                  <a:pt x="5188" y="18134"/>
                  <a:pt x="5245" y="18143"/>
                </a:cubicBezTo>
                <a:cubicBezTo>
                  <a:pt x="5236" y="18143"/>
                  <a:pt x="5236" y="18153"/>
                  <a:pt x="5236" y="18153"/>
                </a:cubicBezTo>
                <a:cubicBezTo>
                  <a:pt x="5207" y="18172"/>
                  <a:pt x="5188" y="18200"/>
                  <a:pt x="5160" y="18219"/>
                </a:cubicBezTo>
                <a:cubicBezTo>
                  <a:pt x="5141" y="18238"/>
                  <a:pt x="5122" y="18257"/>
                  <a:pt x="5103" y="18276"/>
                </a:cubicBezTo>
                <a:cubicBezTo>
                  <a:pt x="4988" y="18391"/>
                  <a:pt x="4960" y="18514"/>
                  <a:pt x="5007" y="18629"/>
                </a:cubicBezTo>
                <a:cubicBezTo>
                  <a:pt x="5017" y="18648"/>
                  <a:pt x="5017" y="18648"/>
                  <a:pt x="4969" y="18714"/>
                </a:cubicBezTo>
                <a:lnTo>
                  <a:pt x="4950" y="18733"/>
                </a:lnTo>
                <a:lnTo>
                  <a:pt x="4931" y="18762"/>
                </a:lnTo>
                <a:cubicBezTo>
                  <a:pt x="4912" y="18819"/>
                  <a:pt x="4903" y="18866"/>
                  <a:pt x="4884" y="18924"/>
                </a:cubicBezTo>
                <a:cubicBezTo>
                  <a:pt x="4865" y="19000"/>
                  <a:pt x="4855" y="19066"/>
                  <a:pt x="4807" y="19123"/>
                </a:cubicBezTo>
                <a:lnTo>
                  <a:pt x="4788" y="19181"/>
                </a:lnTo>
                <a:cubicBezTo>
                  <a:pt x="4769" y="19257"/>
                  <a:pt x="4769" y="19333"/>
                  <a:pt x="4769" y="19428"/>
                </a:cubicBezTo>
                <a:lnTo>
                  <a:pt x="4779" y="19457"/>
                </a:lnTo>
                <a:cubicBezTo>
                  <a:pt x="4827" y="19599"/>
                  <a:pt x="4893" y="19837"/>
                  <a:pt x="5150" y="19837"/>
                </a:cubicBezTo>
                <a:cubicBezTo>
                  <a:pt x="5217" y="19837"/>
                  <a:pt x="5293" y="19818"/>
                  <a:pt x="5407" y="19790"/>
                </a:cubicBezTo>
                <a:cubicBezTo>
                  <a:pt x="5721" y="19685"/>
                  <a:pt x="5969" y="19466"/>
                  <a:pt x="6140" y="19114"/>
                </a:cubicBezTo>
                <a:lnTo>
                  <a:pt x="6169" y="19057"/>
                </a:lnTo>
                <a:cubicBezTo>
                  <a:pt x="6216" y="18952"/>
                  <a:pt x="6245" y="18895"/>
                  <a:pt x="6311" y="18857"/>
                </a:cubicBezTo>
                <a:cubicBezTo>
                  <a:pt x="6549" y="18752"/>
                  <a:pt x="6683" y="18524"/>
                  <a:pt x="6721" y="18200"/>
                </a:cubicBezTo>
                <a:cubicBezTo>
                  <a:pt x="6730" y="18134"/>
                  <a:pt x="6730" y="18134"/>
                  <a:pt x="6797" y="18105"/>
                </a:cubicBezTo>
                <a:cubicBezTo>
                  <a:pt x="6797" y="18105"/>
                  <a:pt x="6911" y="18038"/>
                  <a:pt x="6949" y="18019"/>
                </a:cubicBezTo>
                <a:cubicBezTo>
                  <a:pt x="6949" y="18076"/>
                  <a:pt x="6959" y="18124"/>
                  <a:pt x="6978" y="18181"/>
                </a:cubicBezTo>
                <a:cubicBezTo>
                  <a:pt x="6997" y="18248"/>
                  <a:pt x="7035" y="18305"/>
                  <a:pt x="7073" y="18343"/>
                </a:cubicBezTo>
                <a:cubicBezTo>
                  <a:pt x="6863" y="18429"/>
                  <a:pt x="6721" y="18581"/>
                  <a:pt x="6587" y="18714"/>
                </a:cubicBezTo>
                <a:cubicBezTo>
                  <a:pt x="6521" y="18800"/>
                  <a:pt x="6454" y="18866"/>
                  <a:pt x="6369" y="18933"/>
                </a:cubicBezTo>
                <a:cubicBezTo>
                  <a:pt x="6264" y="19019"/>
                  <a:pt x="6226" y="19152"/>
                  <a:pt x="6273" y="19285"/>
                </a:cubicBezTo>
                <a:cubicBezTo>
                  <a:pt x="6311" y="19361"/>
                  <a:pt x="6378" y="19438"/>
                  <a:pt x="6464" y="19504"/>
                </a:cubicBezTo>
                <a:cubicBezTo>
                  <a:pt x="6321" y="19542"/>
                  <a:pt x="6178" y="19637"/>
                  <a:pt x="6073" y="19780"/>
                </a:cubicBezTo>
                <a:cubicBezTo>
                  <a:pt x="5978" y="19933"/>
                  <a:pt x="5950" y="20104"/>
                  <a:pt x="5921" y="20266"/>
                </a:cubicBezTo>
                <a:cubicBezTo>
                  <a:pt x="5921" y="20304"/>
                  <a:pt x="5912" y="20351"/>
                  <a:pt x="5902" y="20389"/>
                </a:cubicBezTo>
                <a:cubicBezTo>
                  <a:pt x="5893" y="20428"/>
                  <a:pt x="5864" y="20466"/>
                  <a:pt x="5845" y="20513"/>
                </a:cubicBezTo>
                <a:cubicBezTo>
                  <a:pt x="5788" y="20599"/>
                  <a:pt x="5721" y="20723"/>
                  <a:pt x="5750" y="20856"/>
                </a:cubicBezTo>
                <a:cubicBezTo>
                  <a:pt x="5636" y="20894"/>
                  <a:pt x="5512" y="20980"/>
                  <a:pt x="5493" y="21151"/>
                </a:cubicBezTo>
                <a:cubicBezTo>
                  <a:pt x="5455" y="21417"/>
                  <a:pt x="5693" y="21456"/>
                  <a:pt x="5778" y="21465"/>
                </a:cubicBezTo>
                <a:cubicBezTo>
                  <a:pt x="5797" y="21475"/>
                  <a:pt x="5816" y="21475"/>
                  <a:pt x="5826" y="21475"/>
                </a:cubicBezTo>
                <a:lnTo>
                  <a:pt x="5855" y="21475"/>
                </a:lnTo>
                <a:lnTo>
                  <a:pt x="5959" y="21484"/>
                </a:lnTo>
                <a:lnTo>
                  <a:pt x="6016" y="21475"/>
                </a:lnTo>
                <a:cubicBezTo>
                  <a:pt x="6131" y="21427"/>
                  <a:pt x="6254" y="21408"/>
                  <a:pt x="6397" y="21398"/>
                </a:cubicBezTo>
                <a:lnTo>
                  <a:pt x="6397" y="21398"/>
                </a:lnTo>
                <a:cubicBezTo>
                  <a:pt x="6397" y="21417"/>
                  <a:pt x="6388" y="21456"/>
                  <a:pt x="6388" y="21484"/>
                </a:cubicBezTo>
                <a:cubicBezTo>
                  <a:pt x="6397" y="21513"/>
                  <a:pt x="6397" y="21532"/>
                  <a:pt x="6407" y="21551"/>
                </a:cubicBezTo>
                <a:cubicBezTo>
                  <a:pt x="6349" y="21570"/>
                  <a:pt x="6302" y="21589"/>
                  <a:pt x="6254" y="21589"/>
                </a:cubicBezTo>
                <a:lnTo>
                  <a:pt x="6216" y="21598"/>
                </a:lnTo>
                <a:lnTo>
                  <a:pt x="6169" y="21598"/>
                </a:lnTo>
                <a:cubicBezTo>
                  <a:pt x="6131" y="21608"/>
                  <a:pt x="6083" y="21608"/>
                  <a:pt x="6007" y="21646"/>
                </a:cubicBezTo>
                <a:cubicBezTo>
                  <a:pt x="5921" y="21713"/>
                  <a:pt x="5874" y="21789"/>
                  <a:pt x="5845" y="21865"/>
                </a:cubicBezTo>
                <a:cubicBezTo>
                  <a:pt x="5826" y="21893"/>
                  <a:pt x="5807" y="21922"/>
                  <a:pt x="5788" y="21950"/>
                </a:cubicBezTo>
                <a:cubicBezTo>
                  <a:pt x="5721" y="22036"/>
                  <a:pt x="5645" y="22160"/>
                  <a:pt x="5683" y="22284"/>
                </a:cubicBezTo>
                <a:cubicBezTo>
                  <a:pt x="5693" y="22303"/>
                  <a:pt x="5702" y="22322"/>
                  <a:pt x="5712" y="22341"/>
                </a:cubicBezTo>
                <a:cubicBezTo>
                  <a:pt x="5712" y="22350"/>
                  <a:pt x="5702" y="22360"/>
                  <a:pt x="5702" y="22369"/>
                </a:cubicBezTo>
                <a:cubicBezTo>
                  <a:pt x="5578" y="22265"/>
                  <a:pt x="5493" y="22198"/>
                  <a:pt x="5388" y="22198"/>
                </a:cubicBezTo>
                <a:cubicBezTo>
                  <a:pt x="5274" y="22198"/>
                  <a:pt x="5198" y="22274"/>
                  <a:pt x="5074" y="22398"/>
                </a:cubicBezTo>
                <a:cubicBezTo>
                  <a:pt x="5064" y="22398"/>
                  <a:pt x="5045" y="22417"/>
                  <a:pt x="5026" y="22426"/>
                </a:cubicBezTo>
                <a:lnTo>
                  <a:pt x="4931" y="22426"/>
                </a:lnTo>
                <a:cubicBezTo>
                  <a:pt x="4893" y="22426"/>
                  <a:pt x="4846" y="22426"/>
                  <a:pt x="4798" y="22417"/>
                </a:cubicBezTo>
                <a:lnTo>
                  <a:pt x="4646" y="22417"/>
                </a:lnTo>
                <a:cubicBezTo>
                  <a:pt x="4579" y="22417"/>
                  <a:pt x="4522" y="22417"/>
                  <a:pt x="4465" y="22436"/>
                </a:cubicBezTo>
                <a:lnTo>
                  <a:pt x="4370" y="22426"/>
                </a:lnTo>
                <a:cubicBezTo>
                  <a:pt x="4341" y="22417"/>
                  <a:pt x="4322" y="22417"/>
                  <a:pt x="4293" y="22417"/>
                </a:cubicBezTo>
                <a:cubicBezTo>
                  <a:pt x="4236" y="22417"/>
                  <a:pt x="4189" y="22436"/>
                  <a:pt x="4132" y="22455"/>
                </a:cubicBezTo>
                <a:lnTo>
                  <a:pt x="4084" y="22484"/>
                </a:lnTo>
                <a:cubicBezTo>
                  <a:pt x="4065" y="22512"/>
                  <a:pt x="4017" y="22531"/>
                  <a:pt x="3960" y="22550"/>
                </a:cubicBezTo>
                <a:cubicBezTo>
                  <a:pt x="3932" y="22569"/>
                  <a:pt x="3894" y="22579"/>
                  <a:pt x="3856" y="22607"/>
                </a:cubicBezTo>
                <a:cubicBezTo>
                  <a:pt x="3808" y="22626"/>
                  <a:pt x="3779" y="22664"/>
                  <a:pt x="3760" y="22712"/>
                </a:cubicBezTo>
                <a:lnTo>
                  <a:pt x="3751" y="22750"/>
                </a:lnTo>
                <a:lnTo>
                  <a:pt x="3751" y="22788"/>
                </a:lnTo>
                <a:cubicBezTo>
                  <a:pt x="3751" y="22798"/>
                  <a:pt x="3751" y="22807"/>
                  <a:pt x="3751" y="22807"/>
                </a:cubicBezTo>
                <a:lnTo>
                  <a:pt x="3713" y="22836"/>
                </a:lnTo>
                <a:cubicBezTo>
                  <a:pt x="3703" y="22845"/>
                  <a:pt x="3694" y="22855"/>
                  <a:pt x="3694" y="22864"/>
                </a:cubicBezTo>
                <a:cubicBezTo>
                  <a:pt x="3646" y="22893"/>
                  <a:pt x="3580" y="22940"/>
                  <a:pt x="3561" y="23026"/>
                </a:cubicBezTo>
                <a:cubicBezTo>
                  <a:pt x="3542" y="23074"/>
                  <a:pt x="3522" y="23150"/>
                  <a:pt x="3561" y="23245"/>
                </a:cubicBezTo>
                <a:cubicBezTo>
                  <a:pt x="3599" y="23350"/>
                  <a:pt x="3656" y="23426"/>
                  <a:pt x="3722" y="23512"/>
                </a:cubicBezTo>
                <a:cubicBezTo>
                  <a:pt x="3808" y="23626"/>
                  <a:pt x="3932" y="23664"/>
                  <a:pt x="4008" y="23673"/>
                </a:cubicBezTo>
                <a:cubicBezTo>
                  <a:pt x="4084" y="23702"/>
                  <a:pt x="4160" y="23721"/>
                  <a:pt x="4236" y="23721"/>
                </a:cubicBezTo>
                <a:cubicBezTo>
                  <a:pt x="4303" y="23721"/>
                  <a:pt x="4360" y="23702"/>
                  <a:pt x="4436" y="23683"/>
                </a:cubicBezTo>
                <a:cubicBezTo>
                  <a:pt x="4484" y="23654"/>
                  <a:pt x="4550" y="23645"/>
                  <a:pt x="4608" y="23645"/>
                </a:cubicBezTo>
                <a:cubicBezTo>
                  <a:pt x="4646" y="23645"/>
                  <a:pt x="4684" y="23645"/>
                  <a:pt x="4712" y="23664"/>
                </a:cubicBezTo>
                <a:cubicBezTo>
                  <a:pt x="4855" y="23702"/>
                  <a:pt x="4998" y="23740"/>
                  <a:pt x="5131" y="23759"/>
                </a:cubicBezTo>
                <a:cubicBezTo>
                  <a:pt x="5036" y="23816"/>
                  <a:pt x="4979" y="23873"/>
                  <a:pt x="4950" y="23959"/>
                </a:cubicBezTo>
                <a:cubicBezTo>
                  <a:pt x="4941" y="23959"/>
                  <a:pt x="4941" y="23968"/>
                  <a:pt x="4941" y="23978"/>
                </a:cubicBezTo>
                <a:cubicBezTo>
                  <a:pt x="4788" y="23816"/>
                  <a:pt x="4560" y="23721"/>
                  <a:pt x="4322" y="23721"/>
                </a:cubicBezTo>
                <a:cubicBezTo>
                  <a:pt x="4008" y="23721"/>
                  <a:pt x="3713" y="23873"/>
                  <a:pt x="3561" y="24121"/>
                </a:cubicBezTo>
                <a:lnTo>
                  <a:pt x="3551" y="24149"/>
                </a:lnTo>
                <a:lnTo>
                  <a:pt x="3522" y="24149"/>
                </a:lnTo>
                <a:cubicBezTo>
                  <a:pt x="3513" y="24149"/>
                  <a:pt x="3503" y="24149"/>
                  <a:pt x="3484" y="24159"/>
                </a:cubicBezTo>
                <a:cubicBezTo>
                  <a:pt x="3456" y="24159"/>
                  <a:pt x="3427" y="24168"/>
                  <a:pt x="3370" y="24168"/>
                </a:cubicBezTo>
                <a:cubicBezTo>
                  <a:pt x="3189" y="24206"/>
                  <a:pt x="3047" y="24235"/>
                  <a:pt x="2980" y="24349"/>
                </a:cubicBezTo>
                <a:cubicBezTo>
                  <a:pt x="2913" y="24463"/>
                  <a:pt x="2961" y="24597"/>
                  <a:pt x="3028" y="24806"/>
                </a:cubicBezTo>
                <a:cubicBezTo>
                  <a:pt x="2856" y="24968"/>
                  <a:pt x="2837" y="25111"/>
                  <a:pt x="2856" y="25206"/>
                </a:cubicBezTo>
                <a:cubicBezTo>
                  <a:pt x="2866" y="25291"/>
                  <a:pt x="2942" y="25425"/>
                  <a:pt x="3170" y="25510"/>
                </a:cubicBezTo>
                <a:cubicBezTo>
                  <a:pt x="3170" y="25510"/>
                  <a:pt x="3189" y="25520"/>
                  <a:pt x="3189" y="25520"/>
                </a:cubicBezTo>
                <a:cubicBezTo>
                  <a:pt x="3132" y="25558"/>
                  <a:pt x="3085" y="25634"/>
                  <a:pt x="3056" y="25720"/>
                </a:cubicBezTo>
                <a:cubicBezTo>
                  <a:pt x="3008" y="25986"/>
                  <a:pt x="3218" y="26053"/>
                  <a:pt x="3313" y="26082"/>
                </a:cubicBezTo>
                <a:cubicBezTo>
                  <a:pt x="3332" y="26082"/>
                  <a:pt x="3351" y="26091"/>
                  <a:pt x="3370" y="26101"/>
                </a:cubicBezTo>
                <a:lnTo>
                  <a:pt x="3475" y="26110"/>
                </a:lnTo>
                <a:cubicBezTo>
                  <a:pt x="3484" y="26110"/>
                  <a:pt x="3484" y="26101"/>
                  <a:pt x="3494" y="26101"/>
                </a:cubicBezTo>
                <a:cubicBezTo>
                  <a:pt x="3608" y="26215"/>
                  <a:pt x="3760" y="26281"/>
                  <a:pt x="3922" y="26281"/>
                </a:cubicBezTo>
                <a:cubicBezTo>
                  <a:pt x="3998" y="26281"/>
                  <a:pt x="4075" y="26262"/>
                  <a:pt x="4141" y="26243"/>
                </a:cubicBezTo>
                <a:lnTo>
                  <a:pt x="4141" y="26243"/>
                </a:lnTo>
                <a:cubicBezTo>
                  <a:pt x="4094" y="26319"/>
                  <a:pt x="4065" y="26405"/>
                  <a:pt x="4036" y="26491"/>
                </a:cubicBezTo>
                <a:cubicBezTo>
                  <a:pt x="4027" y="26510"/>
                  <a:pt x="4008" y="26548"/>
                  <a:pt x="3979" y="26576"/>
                </a:cubicBezTo>
                <a:cubicBezTo>
                  <a:pt x="3960" y="26605"/>
                  <a:pt x="3941" y="26634"/>
                  <a:pt x="3922" y="26662"/>
                </a:cubicBezTo>
                <a:cubicBezTo>
                  <a:pt x="3770" y="26719"/>
                  <a:pt x="3637" y="26853"/>
                  <a:pt x="3684" y="27176"/>
                </a:cubicBezTo>
                <a:cubicBezTo>
                  <a:pt x="3684" y="27195"/>
                  <a:pt x="3694" y="27224"/>
                  <a:pt x="3703" y="27252"/>
                </a:cubicBezTo>
                <a:cubicBezTo>
                  <a:pt x="3627" y="27252"/>
                  <a:pt x="3589" y="27281"/>
                  <a:pt x="3551" y="27309"/>
                </a:cubicBezTo>
                <a:cubicBezTo>
                  <a:pt x="3456" y="27233"/>
                  <a:pt x="3332" y="27195"/>
                  <a:pt x="3199" y="27195"/>
                </a:cubicBezTo>
                <a:cubicBezTo>
                  <a:pt x="2999" y="27195"/>
                  <a:pt x="2828" y="27281"/>
                  <a:pt x="2732" y="27424"/>
                </a:cubicBezTo>
                <a:lnTo>
                  <a:pt x="2713" y="27500"/>
                </a:lnTo>
                <a:lnTo>
                  <a:pt x="2713" y="27804"/>
                </a:lnTo>
                <a:lnTo>
                  <a:pt x="2723" y="27861"/>
                </a:lnTo>
                <a:cubicBezTo>
                  <a:pt x="2742" y="27890"/>
                  <a:pt x="2751" y="27928"/>
                  <a:pt x="2761" y="27966"/>
                </a:cubicBezTo>
                <a:cubicBezTo>
                  <a:pt x="2818" y="28128"/>
                  <a:pt x="2894" y="28337"/>
                  <a:pt x="3151" y="28423"/>
                </a:cubicBezTo>
                <a:lnTo>
                  <a:pt x="3189" y="28423"/>
                </a:lnTo>
                <a:lnTo>
                  <a:pt x="3227" y="28433"/>
                </a:lnTo>
                <a:cubicBezTo>
                  <a:pt x="3246" y="28433"/>
                  <a:pt x="3275" y="28442"/>
                  <a:pt x="3313" y="28461"/>
                </a:cubicBezTo>
                <a:cubicBezTo>
                  <a:pt x="3361" y="28480"/>
                  <a:pt x="3418" y="28499"/>
                  <a:pt x="3484" y="28499"/>
                </a:cubicBezTo>
                <a:cubicBezTo>
                  <a:pt x="3570" y="28499"/>
                  <a:pt x="3637" y="28461"/>
                  <a:pt x="3694" y="28395"/>
                </a:cubicBezTo>
                <a:cubicBezTo>
                  <a:pt x="3779" y="28280"/>
                  <a:pt x="3875" y="28242"/>
                  <a:pt x="4017" y="28242"/>
                </a:cubicBezTo>
                <a:cubicBezTo>
                  <a:pt x="4065" y="28242"/>
                  <a:pt x="4103" y="28242"/>
                  <a:pt x="4151" y="28252"/>
                </a:cubicBezTo>
                <a:lnTo>
                  <a:pt x="4208" y="28252"/>
                </a:lnTo>
                <a:cubicBezTo>
                  <a:pt x="4303" y="28252"/>
                  <a:pt x="4379" y="28223"/>
                  <a:pt x="4446" y="28204"/>
                </a:cubicBezTo>
                <a:cubicBezTo>
                  <a:pt x="4531" y="28176"/>
                  <a:pt x="4636" y="28166"/>
                  <a:pt x="4741" y="28147"/>
                </a:cubicBezTo>
                <a:cubicBezTo>
                  <a:pt x="4950" y="28118"/>
                  <a:pt x="5188" y="28090"/>
                  <a:pt x="5379" y="27909"/>
                </a:cubicBezTo>
                <a:cubicBezTo>
                  <a:pt x="5521" y="27900"/>
                  <a:pt x="5645" y="27861"/>
                  <a:pt x="5750" y="27776"/>
                </a:cubicBezTo>
                <a:cubicBezTo>
                  <a:pt x="5750" y="27795"/>
                  <a:pt x="5759" y="27804"/>
                  <a:pt x="5769" y="27814"/>
                </a:cubicBezTo>
                <a:cubicBezTo>
                  <a:pt x="5826" y="27909"/>
                  <a:pt x="5921" y="27957"/>
                  <a:pt x="6083" y="27966"/>
                </a:cubicBezTo>
                <a:lnTo>
                  <a:pt x="6112" y="27966"/>
                </a:lnTo>
                <a:cubicBezTo>
                  <a:pt x="6235" y="27966"/>
                  <a:pt x="6340" y="27928"/>
                  <a:pt x="6435" y="27871"/>
                </a:cubicBezTo>
                <a:cubicBezTo>
                  <a:pt x="6473" y="27852"/>
                  <a:pt x="6521" y="27823"/>
                  <a:pt x="6559" y="27795"/>
                </a:cubicBezTo>
                <a:cubicBezTo>
                  <a:pt x="6673" y="27728"/>
                  <a:pt x="6787" y="27662"/>
                  <a:pt x="6892" y="27576"/>
                </a:cubicBezTo>
                <a:cubicBezTo>
                  <a:pt x="7235" y="27300"/>
                  <a:pt x="7625" y="26900"/>
                  <a:pt x="7606" y="26262"/>
                </a:cubicBezTo>
                <a:lnTo>
                  <a:pt x="7587" y="26196"/>
                </a:lnTo>
                <a:cubicBezTo>
                  <a:pt x="7482" y="26024"/>
                  <a:pt x="7339" y="25891"/>
                  <a:pt x="7197" y="25786"/>
                </a:cubicBezTo>
                <a:lnTo>
                  <a:pt x="7254" y="25786"/>
                </a:lnTo>
                <a:cubicBezTo>
                  <a:pt x="7435" y="25786"/>
                  <a:pt x="7558" y="25682"/>
                  <a:pt x="7834" y="25463"/>
                </a:cubicBezTo>
                <a:cubicBezTo>
                  <a:pt x="7844" y="25444"/>
                  <a:pt x="7863" y="25434"/>
                  <a:pt x="7882" y="25425"/>
                </a:cubicBezTo>
                <a:cubicBezTo>
                  <a:pt x="7910" y="25396"/>
                  <a:pt x="7939" y="25377"/>
                  <a:pt x="7968" y="25358"/>
                </a:cubicBezTo>
                <a:cubicBezTo>
                  <a:pt x="8206" y="25149"/>
                  <a:pt x="8386" y="24892"/>
                  <a:pt x="8501" y="24597"/>
                </a:cubicBezTo>
                <a:cubicBezTo>
                  <a:pt x="8520" y="24540"/>
                  <a:pt x="8558" y="24501"/>
                  <a:pt x="8643" y="24435"/>
                </a:cubicBezTo>
                <a:cubicBezTo>
                  <a:pt x="8710" y="24378"/>
                  <a:pt x="8786" y="24321"/>
                  <a:pt x="8862" y="24263"/>
                </a:cubicBezTo>
                <a:cubicBezTo>
                  <a:pt x="9024" y="24159"/>
                  <a:pt x="9186" y="24045"/>
                  <a:pt x="9300" y="23873"/>
                </a:cubicBezTo>
                <a:cubicBezTo>
                  <a:pt x="9310" y="23883"/>
                  <a:pt x="9310" y="23892"/>
                  <a:pt x="9310" y="23902"/>
                </a:cubicBezTo>
                <a:cubicBezTo>
                  <a:pt x="9329" y="23987"/>
                  <a:pt x="9300" y="24016"/>
                  <a:pt x="9215" y="24102"/>
                </a:cubicBezTo>
                <a:lnTo>
                  <a:pt x="9167" y="24149"/>
                </a:lnTo>
                <a:cubicBezTo>
                  <a:pt x="9034" y="24273"/>
                  <a:pt x="8967" y="24444"/>
                  <a:pt x="8910" y="24597"/>
                </a:cubicBezTo>
                <a:cubicBezTo>
                  <a:pt x="8891" y="24654"/>
                  <a:pt x="8881" y="24682"/>
                  <a:pt x="8853" y="24701"/>
                </a:cubicBezTo>
                <a:cubicBezTo>
                  <a:pt x="8672" y="24863"/>
                  <a:pt x="8624" y="25006"/>
                  <a:pt x="8701" y="25158"/>
                </a:cubicBezTo>
                <a:cubicBezTo>
                  <a:pt x="8634" y="25187"/>
                  <a:pt x="8577" y="25225"/>
                  <a:pt x="8539" y="25291"/>
                </a:cubicBezTo>
                <a:cubicBezTo>
                  <a:pt x="8453" y="25406"/>
                  <a:pt x="8396" y="25529"/>
                  <a:pt x="8358" y="25634"/>
                </a:cubicBezTo>
                <a:cubicBezTo>
                  <a:pt x="8282" y="25825"/>
                  <a:pt x="8367" y="25920"/>
                  <a:pt x="8424" y="25967"/>
                </a:cubicBezTo>
                <a:cubicBezTo>
                  <a:pt x="8444" y="25986"/>
                  <a:pt x="8463" y="26005"/>
                  <a:pt x="8491" y="26015"/>
                </a:cubicBezTo>
                <a:cubicBezTo>
                  <a:pt x="8444" y="26043"/>
                  <a:pt x="8405" y="26091"/>
                  <a:pt x="8367" y="26139"/>
                </a:cubicBezTo>
                <a:cubicBezTo>
                  <a:pt x="8282" y="26272"/>
                  <a:pt x="8139" y="26339"/>
                  <a:pt x="8006" y="26405"/>
                </a:cubicBezTo>
                <a:cubicBezTo>
                  <a:pt x="7844" y="26472"/>
                  <a:pt x="7653" y="26586"/>
                  <a:pt x="7615" y="26767"/>
                </a:cubicBezTo>
                <a:cubicBezTo>
                  <a:pt x="7577" y="26957"/>
                  <a:pt x="7701" y="27129"/>
                  <a:pt x="7815" y="27252"/>
                </a:cubicBezTo>
                <a:cubicBezTo>
                  <a:pt x="7777" y="27281"/>
                  <a:pt x="7749" y="27319"/>
                  <a:pt x="7711" y="27347"/>
                </a:cubicBezTo>
                <a:cubicBezTo>
                  <a:pt x="7653" y="27414"/>
                  <a:pt x="7596" y="27471"/>
                  <a:pt x="7520" y="27500"/>
                </a:cubicBezTo>
                <a:cubicBezTo>
                  <a:pt x="7396" y="27538"/>
                  <a:pt x="7292" y="27614"/>
                  <a:pt x="7235" y="27719"/>
                </a:cubicBezTo>
                <a:cubicBezTo>
                  <a:pt x="7197" y="27804"/>
                  <a:pt x="7187" y="27890"/>
                  <a:pt x="7225" y="27976"/>
                </a:cubicBezTo>
                <a:cubicBezTo>
                  <a:pt x="7254" y="28071"/>
                  <a:pt x="7235" y="28147"/>
                  <a:pt x="7187" y="28261"/>
                </a:cubicBezTo>
                <a:cubicBezTo>
                  <a:pt x="7178" y="28290"/>
                  <a:pt x="7168" y="28318"/>
                  <a:pt x="7159" y="28356"/>
                </a:cubicBezTo>
                <a:cubicBezTo>
                  <a:pt x="7149" y="28375"/>
                  <a:pt x="7140" y="28395"/>
                  <a:pt x="7140" y="28414"/>
                </a:cubicBezTo>
                <a:cubicBezTo>
                  <a:pt x="7130" y="28404"/>
                  <a:pt x="7111" y="28395"/>
                  <a:pt x="7092" y="28375"/>
                </a:cubicBezTo>
                <a:cubicBezTo>
                  <a:pt x="6978" y="28271"/>
                  <a:pt x="6873" y="28204"/>
                  <a:pt x="6768" y="28204"/>
                </a:cubicBezTo>
                <a:cubicBezTo>
                  <a:pt x="6587" y="28204"/>
                  <a:pt x="6511" y="28404"/>
                  <a:pt x="6464" y="28528"/>
                </a:cubicBezTo>
                <a:lnTo>
                  <a:pt x="6235" y="28737"/>
                </a:lnTo>
                <a:lnTo>
                  <a:pt x="6188" y="28851"/>
                </a:lnTo>
                <a:lnTo>
                  <a:pt x="6330" y="29004"/>
                </a:lnTo>
                <a:cubicBezTo>
                  <a:pt x="6473" y="29004"/>
                  <a:pt x="6559" y="28918"/>
                  <a:pt x="6626" y="28851"/>
                </a:cubicBezTo>
                <a:cubicBezTo>
                  <a:pt x="6626" y="28842"/>
                  <a:pt x="6635" y="28832"/>
                  <a:pt x="6645" y="28823"/>
                </a:cubicBezTo>
                <a:cubicBezTo>
                  <a:pt x="6673" y="28832"/>
                  <a:pt x="6683" y="28851"/>
                  <a:pt x="6683" y="28928"/>
                </a:cubicBezTo>
                <a:cubicBezTo>
                  <a:pt x="6673" y="28985"/>
                  <a:pt x="6654" y="29051"/>
                  <a:pt x="6626" y="29118"/>
                </a:cubicBezTo>
                <a:cubicBezTo>
                  <a:pt x="6606" y="29175"/>
                  <a:pt x="6587" y="29242"/>
                  <a:pt x="6578" y="29299"/>
                </a:cubicBezTo>
                <a:lnTo>
                  <a:pt x="6568" y="29327"/>
                </a:lnTo>
                <a:lnTo>
                  <a:pt x="6578" y="29442"/>
                </a:lnTo>
                <a:lnTo>
                  <a:pt x="6587" y="29489"/>
                </a:lnTo>
                <a:cubicBezTo>
                  <a:pt x="6606" y="29546"/>
                  <a:pt x="6635" y="29594"/>
                  <a:pt x="6692" y="29641"/>
                </a:cubicBezTo>
                <a:lnTo>
                  <a:pt x="6683" y="29641"/>
                </a:lnTo>
                <a:lnTo>
                  <a:pt x="6626" y="29718"/>
                </a:lnTo>
                <a:lnTo>
                  <a:pt x="6597" y="29727"/>
                </a:lnTo>
                <a:cubicBezTo>
                  <a:pt x="6321" y="29879"/>
                  <a:pt x="6092" y="30089"/>
                  <a:pt x="5874" y="30279"/>
                </a:cubicBezTo>
                <a:cubicBezTo>
                  <a:pt x="5797" y="30346"/>
                  <a:pt x="5731" y="30403"/>
                  <a:pt x="5655" y="30470"/>
                </a:cubicBezTo>
                <a:cubicBezTo>
                  <a:pt x="5379" y="30698"/>
                  <a:pt x="5112" y="30974"/>
                  <a:pt x="5026" y="31402"/>
                </a:cubicBezTo>
                <a:lnTo>
                  <a:pt x="5026" y="31583"/>
                </a:lnTo>
                <a:lnTo>
                  <a:pt x="5045" y="31659"/>
                </a:lnTo>
                <a:cubicBezTo>
                  <a:pt x="5055" y="31669"/>
                  <a:pt x="5055" y="31669"/>
                  <a:pt x="5064" y="31678"/>
                </a:cubicBezTo>
                <a:cubicBezTo>
                  <a:pt x="4865" y="31745"/>
                  <a:pt x="4712" y="31869"/>
                  <a:pt x="4589" y="32059"/>
                </a:cubicBezTo>
                <a:cubicBezTo>
                  <a:pt x="4550" y="31935"/>
                  <a:pt x="4465" y="31821"/>
                  <a:pt x="4284" y="31821"/>
                </a:cubicBezTo>
                <a:cubicBezTo>
                  <a:pt x="4189" y="31821"/>
                  <a:pt x="4075" y="31859"/>
                  <a:pt x="3922" y="31935"/>
                </a:cubicBezTo>
                <a:cubicBezTo>
                  <a:pt x="3837" y="31973"/>
                  <a:pt x="3779" y="32021"/>
                  <a:pt x="3722" y="32078"/>
                </a:cubicBezTo>
                <a:cubicBezTo>
                  <a:pt x="3608" y="32202"/>
                  <a:pt x="3475" y="32316"/>
                  <a:pt x="3294" y="32449"/>
                </a:cubicBezTo>
                <a:cubicBezTo>
                  <a:pt x="3275" y="32430"/>
                  <a:pt x="3246" y="32411"/>
                  <a:pt x="3227" y="32392"/>
                </a:cubicBezTo>
                <a:cubicBezTo>
                  <a:pt x="3180" y="32354"/>
                  <a:pt x="3123" y="32335"/>
                  <a:pt x="3066" y="32335"/>
                </a:cubicBezTo>
                <a:cubicBezTo>
                  <a:pt x="2999" y="32335"/>
                  <a:pt x="2923" y="32373"/>
                  <a:pt x="2875" y="32430"/>
                </a:cubicBezTo>
                <a:cubicBezTo>
                  <a:pt x="2723" y="32583"/>
                  <a:pt x="2533" y="32687"/>
                  <a:pt x="2285" y="32725"/>
                </a:cubicBezTo>
                <a:lnTo>
                  <a:pt x="2199" y="32783"/>
                </a:lnTo>
                <a:cubicBezTo>
                  <a:pt x="2114" y="32906"/>
                  <a:pt x="2104" y="33040"/>
                  <a:pt x="2095" y="33154"/>
                </a:cubicBezTo>
                <a:cubicBezTo>
                  <a:pt x="2085" y="33230"/>
                  <a:pt x="2085" y="33287"/>
                  <a:pt x="2066" y="33335"/>
                </a:cubicBezTo>
                <a:cubicBezTo>
                  <a:pt x="2028" y="33392"/>
                  <a:pt x="2000" y="33449"/>
                  <a:pt x="1990" y="33535"/>
                </a:cubicBezTo>
                <a:lnTo>
                  <a:pt x="2000" y="33706"/>
                </a:lnTo>
                <a:lnTo>
                  <a:pt x="2019" y="33772"/>
                </a:lnTo>
                <a:cubicBezTo>
                  <a:pt x="2047" y="33820"/>
                  <a:pt x="2057" y="33887"/>
                  <a:pt x="2000" y="34001"/>
                </a:cubicBezTo>
                <a:cubicBezTo>
                  <a:pt x="1980" y="34029"/>
                  <a:pt x="1961" y="34049"/>
                  <a:pt x="1952" y="34077"/>
                </a:cubicBezTo>
                <a:cubicBezTo>
                  <a:pt x="1923" y="34125"/>
                  <a:pt x="1885" y="34182"/>
                  <a:pt x="1857" y="34248"/>
                </a:cubicBezTo>
                <a:cubicBezTo>
                  <a:pt x="1847" y="34296"/>
                  <a:pt x="1838" y="34344"/>
                  <a:pt x="1828" y="34439"/>
                </a:cubicBezTo>
                <a:cubicBezTo>
                  <a:pt x="1828" y="34448"/>
                  <a:pt x="1819" y="34477"/>
                  <a:pt x="1790" y="34515"/>
                </a:cubicBezTo>
                <a:cubicBezTo>
                  <a:pt x="1752" y="34572"/>
                  <a:pt x="1714" y="34639"/>
                  <a:pt x="1714" y="34753"/>
                </a:cubicBezTo>
                <a:cubicBezTo>
                  <a:pt x="1714" y="34791"/>
                  <a:pt x="1723" y="34829"/>
                  <a:pt x="1743" y="34867"/>
                </a:cubicBezTo>
                <a:cubicBezTo>
                  <a:pt x="1771" y="34924"/>
                  <a:pt x="1828" y="35019"/>
                  <a:pt x="1933" y="35086"/>
                </a:cubicBezTo>
                <a:cubicBezTo>
                  <a:pt x="2000" y="35115"/>
                  <a:pt x="2066" y="35124"/>
                  <a:pt x="2123" y="35124"/>
                </a:cubicBezTo>
                <a:cubicBezTo>
                  <a:pt x="2295" y="35124"/>
                  <a:pt x="2428" y="35019"/>
                  <a:pt x="2514" y="34953"/>
                </a:cubicBezTo>
                <a:cubicBezTo>
                  <a:pt x="2685" y="34810"/>
                  <a:pt x="2828" y="34648"/>
                  <a:pt x="2942" y="34467"/>
                </a:cubicBezTo>
                <a:cubicBezTo>
                  <a:pt x="2980" y="34543"/>
                  <a:pt x="3056" y="34620"/>
                  <a:pt x="3151" y="34677"/>
                </a:cubicBezTo>
                <a:cubicBezTo>
                  <a:pt x="3246" y="34753"/>
                  <a:pt x="3304" y="34839"/>
                  <a:pt x="3323" y="34962"/>
                </a:cubicBezTo>
                <a:lnTo>
                  <a:pt x="3313" y="34962"/>
                </a:lnTo>
                <a:cubicBezTo>
                  <a:pt x="3256" y="34981"/>
                  <a:pt x="3180" y="35000"/>
                  <a:pt x="3132" y="35077"/>
                </a:cubicBezTo>
                <a:lnTo>
                  <a:pt x="3113" y="35105"/>
                </a:lnTo>
                <a:cubicBezTo>
                  <a:pt x="3066" y="35143"/>
                  <a:pt x="3028" y="35191"/>
                  <a:pt x="2999" y="35257"/>
                </a:cubicBezTo>
                <a:cubicBezTo>
                  <a:pt x="2951" y="35362"/>
                  <a:pt x="2913" y="35486"/>
                  <a:pt x="2885" y="35600"/>
                </a:cubicBezTo>
                <a:cubicBezTo>
                  <a:pt x="2847" y="35762"/>
                  <a:pt x="2866" y="35886"/>
                  <a:pt x="2932" y="35981"/>
                </a:cubicBezTo>
                <a:cubicBezTo>
                  <a:pt x="3028" y="36105"/>
                  <a:pt x="3189" y="36133"/>
                  <a:pt x="3294" y="36143"/>
                </a:cubicBezTo>
                <a:lnTo>
                  <a:pt x="3361" y="36143"/>
                </a:lnTo>
                <a:cubicBezTo>
                  <a:pt x="3675" y="36143"/>
                  <a:pt x="3856" y="35924"/>
                  <a:pt x="3979" y="35724"/>
                </a:cubicBezTo>
                <a:cubicBezTo>
                  <a:pt x="4017" y="35648"/>
                  <a:pt x="4036" y="35638"/>
                  <a:pt x="4056" y="35638"/>
                </a:cubicBezTo>
                <a:lnTo>
                  <a:pt x="4065" y="35638"/>
                </a:lnTo>
                <a:cubicBezTo>
                  <a:pt x="4094" y="35648"/>
                  <a:pt x="4132" y="35648"/>
                  <a:pt x="4160" y="35648"/>
                </a:cubicBezTo>
                <a:cubicBezTo>
                  <a:pt x="4389" y="35648"/>
                  <a:pt x="4560" y="35543"/>
                  <a:pt x="4741" y="35448"/>
                </a:cubicBezTo>
                <a:lnTo>
                  <a:pt x="4827" y="35400"/>
                </a:lnTo>
                <a:lnTo>
                  <a:pt x="4884" y="35210"/>
                </a:lnTo>
                <a:lnTo>
                  <a:pt x="4884" y="35210"/>
                </a:lnTo>
                <a:cubicBezTo>
                  <a:pt x="4912" y="35248"/>
                  <a:pt x="4903" y="35305"/>
                  <a:pt x="4874" y="35343"/>
                </a:cubicBezTo>
                <a:cubicBezTo>
                  <a:pt x="4903" y="35314"/>
                  <a:pt x="4931" y="35276"/>
                  <a:pt x="4950" y="35238"/>
                </a:cubicBezTo>
                <a:cubicBezTo>
                  <a:pt x="4979" y="35200"/>
                  <a:pt x="5007" y="35162"/>
                  <a:pt x="5036" y="35143"/>
                </a:cubicBezTo>
                <a:cubicBezTo>
                  <a:pt x="5226" y="35010"/>
                  <a:pt x="5293" y="34820"/>
                  <a:pt x="5226" y="34591"/>
                </a:cubicBezTo>
                <a:cubicBezTo>
                  <a:pt x="5226" y="34582"/>
                  <a:pt x="5226" y="34563"/>
                  <a:pt x="5226" y="34534"/>
                </a:cubicBezTo>
                <a:cubicBezTo>
                  <a:pt x="5217" y="34496"/>
                  <a:pt x="5217" y="34448"/>
                  <a:pt x="5198" y="34391"/>
                </a:cubicBezTo>
                <a:cubicBezTo>
                  <a:pt x="5179" y="34325"/>
                  <a:pt x="5160" y="34248"/>
                  <a:pt x="5150" y="34163"/>
                </a:cubicBezTo>
                <a:cubicBezTo>
                  <a:pt x="5131" y="34039"/>
                  <a:pt x="5112" y="33915"/>
                  <a:pt x="5045" y="33792"/>
                </a:cubicBezTo>
                <a:lnTo>
                  <a:pt x="5045" y="33792"/>
                </a:lnTo>
                <a:cubicBezTo>
                  <a:pt x="5112" y="33801"/>
                  <a:pt x="5169" y="33811"/>
                  <a:pt x="5226" y="33811"/>
                </a:cubicBezTo>
                <a:cubicBezTo>
                  <a:pt x="5464" y="33811"/>
                  <a:pt x="5636" y="33687"/>
                  <a:pt x="5683" y="33496"/>
                </a:cubicBezTo>
                <a:cubicBezTo>
                  <a:pt x="5702" y="33449"/>
                  <a:pt x="5702" y="33392"/>
                  <a:pt x="5683" y="33335"/>
                </a:cubicBezTo>
                <a:cubicBezTo>
                  <a:pt x="5683" y="33325"/>
                  <a:pt x="5683" y="33306"/>
                  <a:pt x="5693" y="33287"/>
                </a:cubicBezTo>
                <a:cubicBezTo>
                  <a:pt x="5702" y="33258"/>
                  <a:pt x="5712" y="33220"/>
                  <a:pt x="5712" y="33173"/>
                </a:cubicBezTo>
                <a:cubicBezTo>
                  <a:pt x="5712" y="33135"/>
                  <a:pt x="5712" y="33106"/>
                  <a:pt x="5702" y="33078"/>
                </a:cubicBezTo>
                <a:cubicBezTo>
                  <a:pt x="5702" y="33030"/>
                  <a:pt x="5693" y="32944"/>
                  <a:pt x="5712" y="32925"/>
                </a:cubicBezTo>
                <a:cubicBezTo>
                  <a:pt x="5721" y="32925"/>
                  <a:pt x="5731" y="32916"/>
                  <a:pt x="5788" y="32916"/>
                </a:cubicBezTo>
                <a:lnTo>
                  <a:pt x="5826" y="32916"/>
                </a:lnTo>
                <a:cubicBezTo>
                  <a:pt x="5912" y="32916"/>
                  <a:pt x="6026" y="32821"/>
                  <a:pt x="6054" y="32783"/>
                </a:cubicBezTo>
                <a:cubicBezTo>
                  <a:pt x="6131" y="32706"/>
                  <a:pt x="6169" y="32621"/>
                  <a:pt x="6159" y="32526"/>
                </a:cubicBezTo>
                <a:cubicBezTo>
                  <a:pt x="6140" y="32326"/>
                  <a:pt x="6235" y="32135"/>
                  <a:pt x="6330" y="31945"/>
                </a:cubicBezTo>
                <a:cubicBezTo>
                  <a:pt x="6349" y="31897"/>
                  <a:pt x="6369" y="31859"/>
                  <a:pt x="6388" y="31812"/>
                </a:cubicBezTo>
                <a:cubicBezTo>
                  <a:pt x="6616" y="31317"/>
                  <a:pt x="6873" y="30841"/>
                  <a:pt x="7130" y="30393"/>
                </a:cubicBezTo>
                <a:cubicBezTo>
                  <a:pt x="7206" y="30270"/>
                  <a:pt x="7263" y="30155"/>
                  <a:pt x="7292" y="30022"/>
                </a:cubicBezTo>
                <a:cubicBezTo>
                  <a:pt x="7292" y="30013"/>
                  <a:pt x="7292" y="30003"/>
                  <a:pt x="7301" y="29994"/>
                </a:cubicBezTo>
                <a:cubicBezTo>
                  <a:pt x="7301" y="29994"/>
                  <a:pt x="7301" y="29994"/>
                  <a:pt x="7301" y="30003"/>
                </a:cubicBezTo>
                <a:lnTo>
                  <a:pt x="7311" y="30003"/>
                </a:lnTo>
                <a:cubicBezTo>
                  <a:pt x="7301" y="30098"/>
                  <a:pt x="7320" y="30184"/>
                  <a:pt x="7368" y="30251"/>
                </a:cubicBezTo>
                <a:cubicBezTo>
                  <a:pt x="7387" y="30270"/>
                  <a:pt x="7425" y="30308"/>
                  <a:pt x="7482" y="30327"/>
                </a:cubicBezTo>
                <a:cubicBezTo>
                  <a:pt x="7311" y="30574"/>
                  <a:pt x="7197" y="30850"/>
                  <a:pt x="7082" y="31117"/>
                </a:cubicBezTo>
                <a:cubicBezTo>
                  <a:pt x="7016" y="31269"/>
                  <a:pt x="6959" y="31412"/>
                  <a:pt x="6892" y="31555"/>
                </a:cubicBezTo>
                <a:cubicBezTo>
                  <a:pt x="6835" y="31659"/>
                  <a:pt x="6825" y="31802"/>
                  <a:pt x="6863" y="31954"/>
                </a:cubicBezTo>
                <a:cubicBezTo>
                  <a:pt x="6892" y="32069"/>
                  <a:pt x="6940" y="32126"/>
                  <a:pt x="6987" y="32154"/>
                </a:cubicBezTo>
                <a:cubicBezTo>
                  <a:pt x="6978" y="32211"/>
                  <a:pt x="6978" y="32269"/>
                  <a:pt x="6968" y="32316"/>
                </a:cubicBezTo>
                <a:cubicBezTo>
                  <a:pt x="6968" y="32354"/>
                  <a:pt x="6968" y="32383"/>
                  <a:pt x="6959" y="32421"/>
                </a:cubicBezTo>
                <a:cubicBezTo>
                  <a:pt x="6940" y="32545"/>
                  <a:pt x="7006" y="32668"/>
                  <a:pt x="7120" y="32725"/>
                </a:cubicBezTo>
                <a:cubicBezTo>
                  <a:pt x="7149" y="32744"/>
                  <a:pt x="7187" y="32754"/>
                  <a:pt x="7216" y="32754"/>
                </a:cubicBezTo>
                <a:cubicBezTo>
                  <a:pt x="7140" y="32935"/>
                  <a:pt x="7073" y="33135"/>
                  <a:pt x="7082" y="33363"/>
                </a:cubicBezTo>
                <a:cubicBezTo>
                  <a:pt x="7092" y="33458"/>
                  <a:pt x="7101" y="33734"/>
                  <a:pt x="7396" y="33849"/>
                </a:cubicBezTo>
                <a:cubicBezTo>
                  <a:pt x="7406" y="33934"/>
                  <a:pt x="7416" y="34087"/>
                  <a:pt x="7530" y="34134"/>
                </a:cubicBezTo>
                <a:cubicBezTo>
                  <a:pt x="7520" y="34153"/>
                  <a:pt x="7501" y="34182"/>
                  <a:pt x="7492" y="34201"/>
                </a:cubicBezTo>
                <a:cubicBezTo>
                  <a:pt x="7396" y="34372"/>
                  <a:pt x="7311" y="34534"/>
                  <a:pt x="7159" y="34639"/>
                </a:cubicBezTo>
                <a:cubicBezTo>
                  <a:pt x="7101" y="34686"/>
                  <a:pt x="7073" y="34753"/>
                  <a:pt x="7073" y="34820"/>
                </a:cubicBezTo>
                <a:cubicBezTo>
                  <a:pt x="7073" y="35238"/>
                  <a:pt x="6987" y="35638"/>
                  <a:pt x="6816" y="36028"/>
                </a:cubicBezTo>
                <a:cubicBezTo>
                  <a:pt x="6797" y="36057"/>
                  <a:pt x="6797" y="36105"/>
                  <a:pt x="6806" y="36143"/>
                </a:cubicBezTo>
                <a:cubicBezTo>
                  <a:pt x="6835" y="36333"/>
                  <a:pt x="6816" y="36514"/>
                  <a:pt x="6806" y="36704"/>
                </a:cubicBezTo>
                <a:cubicBezTo>
                  <a:pt x="6787" y="36876"/>
                  <a:pt x="6778" y="37047"/>
                  <a:pt x="6797" y="37218"/>
                </a:cubicBezTo>
                <a:cubicBezTo>
                  <a:pt x="6806" y="37380"/>
                  <a:pt x="6759" y="37504"/>
                  <a:pt x="6635" y="37589"/>
                </a:cubicBezTo>
                <a:cubicBezTo>
                  <a:pt x="6349" y="37799"/>
                  <a:pt x="6216" y="38113"/>
                  <a:pt x="6254" y="38494"/>
                </a:cubicBezTo>
                <a:cubicBezTo>
                  <a:pt x="6264" y="38579"/>
                  <a:pt x="6264" y="38665"/>
                  <a:pt x="6264" y="38751"/>
                </a:cubicBezTo>
                <a:cubicBezTo>
                  <a:pt x="6264" y="38798"/>
                  <a:pt x="6264" y="38846"/>
                  <a:pt x="6264" y="38884"/>
                </a:cubicBezTo>
                <a:cubicBezTo>
                  <a:pt x="6264" y="39160"/>
                  <a:pt x="6369" y="39322"/>
                  <a:pt x="6587" y="39379"/>
                </a:cubicBezTo>
                <a:cubicBezTo>
                  <a:pt x="6654" y="39398"/>
                  <a:pt x="6740" y="39417"/>
                  <a:pt x="6816" y="39417"/>
                </a:cubicBezTo>
                <a:cubicBezTo>
                  <a:pt x="6968" y="39417"/>
                  <a:pt x="7082" y="39360"/>
                  <a:pt x="7178" y="39236"/>
                </a:cubicBezTo>
                <a:cubicBezTo>
                  <a:pt x="7235" y="39217"/>
                  <a:pt x="7292" y="39208"/>
                  <a:pt x="7349" y="39208"/>
                </a:cubicBezTo>
                <a:lnTo>
                  <a:pt x="7463" y="39217"/>
                </a:lnTo>
                <a:cubicBezTo>
                  <a:pt x="7739" y="39217"/>
                  <a:pt x="7958" y="39122"/>
                  <a:pt x="8110" y="38922"/>
                </a:cubicBezTo>
                <a:cubicBezTo>
                  <a:pt x="8167" y="38846"/>
                  <a:pt x="8215" y="38770"/>
                  <a:pt x="8253" y="38703"/>
                </a:cubicBezTo>
                <a:cubicBezTo>
                  <a:pt x="8282" y="38655"/>
                  <a:pt x="8301" y="38617"/>
                  <a:pt x="8320" y="38579"/>
                </a:cubicBezTo>
                <a:lnTo>
                  <a:pt x="8339" y="38560"/>
                </a:lnTo>
                <a:cubicBezTo>
                  <a:pt x="8348" y="38522"/>
                  <a:pt x="8358" y="38484"/>
                  <a:pt x="8348" y="38446"/>
                </a:cubicBezTo>
                <a:cubicBezTo>
                  <a:pt x="8377" y="38351"/>
                  <a:pt x="8386" y="38265"/>
                  <a:pt x="8377" y="38189"/>
                </a:cubicBezTo>
                <a:cubicBezTo>
                  <a:pt x="8358" y="38027"/>
                  <a:pt x="8320" y="37818"/>
                  <a:pt x="8148" y="37656"/>
                </a:cubicBezTo>
                <a:cubicBezTo>
                  <a:pt x="8272" y="37418"/>
                  <a:pt x="8367" y="37180"/>
                  <a:pt x="8463" y="36942"/>
                </a:cubicBezTo>
                <a:cubicBezTo>
                  <a:pt x="8510" y="36818"/>
                  <a:pt x="8548" y="36676"/>
                  <a:pt x="8577" y="36542"/>
                </a:cubicBezTo>
                <a:cubicBezTo>
                  <a:pt x="8615" y="36371"/>
                  <a:pt x="8653" y="36200"/>
                  <a:pt x="8739" y="36047"/>
                </a:cubicBezTo>
                <a:lnTo>
                  <a:pt x="8758" y="36019"/>
                </a:lnTo>
                <a:cubicBezTo>
                  <a:pt x="8767" y="35962"/>
                  <a:pt x="8767" y="35905"/>
                  <a:pt x="8767" y="35857"/>
                </a:cubicBezTo>
                <a:lnTo>
                  <a:pt x="8748" y="35809"/>
                </a:lnTo>
                <a:cubicBezTo>
                  <a:pt x="8672" y="35648"/>
                  <a:pt x="8691" y="35476"/>
                  <a:pt x="8710" y="35295"/>
                </a:cubicBezTo>
                <a:cubicBezTo>
                  <a:pt x="8710" y="35219"/>
                  <a:pt x="8720" y="35143"/>
                  <a:pt x="8720" y="35067"/>
                </a:cubicBezTo>
                <a:lnTo>
                  <a:pt x="8729" y="35029"/>
                </a:lnTo>
                <a:cubicBezTo>
                  <a:pt x="8758" y="35010"/>
                  <a:pt x="8796" y="34972"/>
                  <a:pt x="8815" y="34915"/>
                </a:cubicBezTo>
                <a:lnTo>
                  <a:pt x="8824" y="34886"/>
                </a:lnTo>
                <a:cubicBezTo>
                  <a:pt x="8900" y="34486"/>
                  <a:pt x="9100" y="34248"/>
                  <a:pt x="9443" y="34125"/>
                </a:cubicBezTo>
                <a:cubicBezTo>
                  <a:pt x="9557" y="34087"/>
                  <a:pt x="9690" y="33991"/>
                  <a:pt x="9700" y="33734"/>
                </a:cubicBezTo>
                <a:cubicBezTo>
                  <a:pt x="9700" y="33496"/>
                  <a:pt x="9614" y="33306"/>
                  <a:pt x="9510" y="33144"/>
                </a:cubicBezTo>
                <a:lnTo>
                  <a:pt x="9510" y="33144"/>
                </a:lnTo>
                <a:cubicBezTo>
                  <a:pt x="9529" y="33154"/>
                  <a:pt x="9557" y="33154"/>
                  <a:pt x="9576" y="33154"/>
                </a:cubicBezTo>
                <a:cubicBezTo>
                  <a:pt x="9719" y="33154"/>
                  <a:pt x="9833" y="33230"/>
                  <a:pt x="9966" y="33335"/>
                </a:cubicBezTo>
                <a:cubicBezTo>
                  <a:pt x="10033" y="33382"/>
                  <a:pt x="10100" y="33411"/>
                  <a:pt x="10157" y="33411"/>
                </a:cubicBezTo>
                <a:cubicBezTo>
                  <a:pt x="10233" y="33411"/>
                  <a:pt x="10309" y="33373"/>
                  <a:pt x="10357" y="33297"/>
                </a:cubicBezTo>
                <a:cubicBezTo>
                  <a:pt x="10385" y="33325"/>
                  <a:pt x="10404" y="33354"/>
                  <a:pt x="10423" y="33382"/>
                </a:cubicBezTo>
                <a:lnTo>
                  <a:pt x="10442" y="33487"/>
                </a:lnTo>
                <a:cubicBezTo>
                  <a:pt x="10452" y="33525"/>
                  <a:pt x="10461" y="33563"/>
                  <a:pt x="10461" y="33611"/>
                </a:cubicBezTo>
                <a:cubicBezTo>
                  <a:pt x="10471" y="33725"/>
                  <a:pt x="10480" y="33858"/>
                  <a:pt x="10595" y="33963"/>
                </a:cubicBezTo>
                <a:lnTo>
                  <a:pt x="10671" y="34020"/>
                </a:lnTo>
                <a:cubicBezTo>
                  <a:pt x="10842" y="34163"/>
                  <a:pt x="10985" y="34277"/>
                  <a:pt x="11042" y="34467"/>
                </a:cubicBezTo>
                <a:cubicBezTo>
                  <a:pt x="11080" y="34563"/>
                  <a:pt x="11175" y="34582"/>
                  <a:pt x="11223" y="34591"/>
                </a:cubicBezTo>
                <a:lnTo>
                  <a:pt x="11290" y="34601"/>
                </a:lnTo>
                <a:lnTo>
                  <a:pt x="11385" y="34601"/>
                </a:lnTo>
                <a:cubicBezTo>
                  <a:pt x="11489" y="34553"/>
                  <a:pt x="11556" y="34467"/>
                  <a:pt x="11575" y="34344"/>
                </a:cubicBezTo>
                <a:cubicBezTo>
                  <a:pt x="11585" y="34267"/>
                  <a:pt x="11604" y="34191"/>
                  <a:pt x="11623" y="34115"/>
                </a:cubicBezTo>
                <a:cubicBezTo>
                  <a:pt x="11680" y="33858"/>
                  <a:pt x="11746" y="33573"/>
                  <a:pt x="11537" y="33278"/>
                </a:cubicBezTo>
                <a:lnTo>
                  <a:pt x="11537" y="33258"/>
                </a:lnTo>
                <a:cubicBezTo>
                  <a:pt x="11537" y="33173"/>
                  <a:pt x="11528" y="33097"/>
                  <a:pt x="11499" y="33021"/>
                </a:cubicBezTo>
                <a:cubicBezTo>
                  <a:pt x="11670" y="33011"/>
                  <a:pt x="11804" y="32916"/>
                  <a:pt x="11889" y="32744"/>
                </a:cubicBezTo>
                <a:cubicBezTo>
                  <a:pt x="11918" y="32687"/>
                  <a:pt x="11946" y="32630"/>
                  <a:pt x="11965" y="32583"/>
                </a:cubicBezTo>
                <a:lnTo>
                  <a:pt x="11965" y="32583"/>
                </a:lnTo>
                <a:cubicBezTo>
                  <a:pt x="11946" y="32792"/>
                  <a:pt x="11946" y="33001"/>
                  <a:pt x="11956" y="33220"/>
                </a:cubicBezTo>
                <a:cubicBezTo>
                  <a:pt x="11975" y="33373"/>
                  <a:pt x="11994" y="33535"/>
                  <a:pt x="12080" y="33687"/>
                </a:cubicBezTo>
                <a:cubicBezTo>
                  <a:pt x="12184" y="33877"/>
                  <a:pt x="12165" y="34029"/>
                  <a:pt x="12013" y="34201"/>
                </a:cubicBezTo>
                <a:cubicBezTo>
                  <a:pt x="11794" y="34439"/>
                  <a:pt x="11813" y="34677"/>
                  <a:pt x="12061" y="34905"/>
                </a:cubicBezTo>
                <a:lnTo>
                  <a:pt x="12108" y="34943"/>
                </a:lnTo>
                <a:cubicBezTo>
                  <a:pt x="12203" y="35029"/>
                  <a:pt x="12299" y="35115"/>
                  <a:pt x="12318" y="35210"/>
                </a:cubicBezTo>
                <a:cubicBezTo>
                  <a:pt x="12394" y="35562"/>
                  <a:pt x="12679" y="35610"/>
                  <a:pt x="12822" y="35638"/>
                </a:cubicBezTo>
                <a:lnTo>
                  <a:pt x="12851" y="35638"/>
                </a:lnTo>
                <a:cubicBezTo>
                  <a:pt x="12946" y="35657"/>
                  <a:pt x="13031" y="35676"/>
                  <a:pt x="13089" y="35705"/>
                </a:cubicBezTo>
                <a:lnTo>
                  <a:pt x="13174" y="35762"/>
                </a:lnTo>
                <a:cubicBezTo>
                  <a:pt x="13203" y="35828"/>
                  <a:pt x="13250" y="35886"/>
                  <a:pt x="13288" y="35933"/>
                </a:cubicBezTo>
                <a:cubicBezTo>
                  <a:pt x="13307" y="35962"/>
                  <a:pt x="13336" y="35990"/>
                  <a:pt x="13355" y="36019"/>
                </a:cubicBezTo>
                <a:cubicBezTo>
                  <a:pt x="13403" y="36114"/>
                  <a:pt x="13393" y="36124"/>
                  <a:pt x="13374" y="36143"/>
                </a:cubicBezTo>
                <a:cubicBezTo>
                  <a:pt x="13298" y="36219"/>
                  <a:pt x="13260" y="36295"/>
                  <a:pt x="13260" y="36381"/>
                </a:cubicBezTo>
                <a:cubicBezTo>
                  <a:pt x="13269" y="36495"/>
                  <a:pt x="13346" y="36571"/>
                  <a:pt x="13422" y="36638"/>
                </a:cubicBezTo>
                <a:lnTo>
                  <a:pt x="13450" y="36666"/>
                </a:lnTo>
                <a:cubicBezTo>
                  <a:pt x="13526" y="36723"/>
                  <a:pt x="13574" y="36771"/>
                  <a:pt x="13584" y="36828"/>
                </a:cubicBezTo>
                <a:cubicBezTo>
                  <a:pt x="13612" y="37133"/>
                  <a:pt x="13469" y="37361"/>
                  <a:pt x="13184" y="37456"/>
                </a:cubicBezTo>
                <a:cubicBezTo>
                  <a:pt x="12898" y="37561"/>
                  <a:pt x="12736" y="37742"/>
                  <a:pt x="12708" y="37989"/>
                </a:cubicBezTo>
                <a:cubicBezTo>
                  <a:pt x="12679" y="38265"/>
                  <a:pt x="12517" y="38456"/>
                  <a:pt x="12337" y="38636"/>
                </a:cubicBezTo>
                <a:lnTo>
                  <a:pt x="12308" y="38665"/>
                </a:lnTo>
                <a:cubicBezTo>
                  <a:pt x="12241" y="38789"/>
                  <a:pt x="12260" y="38903"/>
                  <a:pt x="12279" y="38989"/>
                </a:cubicBezTo>
                <a:lnTo>
                  <a:pt x="12279" y="39027"/>
                </a:lnTo>
                <a:cubicBezTo>
                  <a:pt x="12327" y="39331"/>
                  <a:pt x="12194" y="39626"/>
                  <a:pt x="12089" y="39817"/>
                </a:cubicBezTo>
                <a:cubicBezTo>
                  <a:pt x="11984" y="40017"/>
                  <a:pt x="11832" y="40236"/>
                  <a:pt x="11651" y="40416"/>
                </a:cubicBezTo>
                <a:cubicBezTo>
                  <a:pt x="11432" y="40626"/>
                  <a:pt x="11309" y="40873"/>
                  <a:pt x="11261" y="41187"/>
                </a:cubicBezTo>
                <a:cubicBezTo>
                  <a:pt x="11223" y="41254"/>
                  <a:pt x="11204" y="41321"/>
                  <a:pt x="11204" y="41368"/>
                </a:cubicBezTo>
                <a:cubicBezTo>
                  <a:pt x="10994" y="41587"/>
                  <a:pt x="10899" y="41825"/>
                  <a:pt x="10909" y="42082"/>
                </a:cubicBezTo>
                <a:lnTo>
                  <a:pt x="10852" y="42063"/>
                </a:lnTo>
                <a:lnTo>
                  <a:pt x="10633" y="42073"/>
                </a:lnTo>
                <a:lnTo>
                  <a:pt x="10604" y="42082"/>
                </a:lnTo>
                <a:cubicBezTo>
                  <a:pt x="10243" y="42177"/>
                  <a:pt x="10157" y="42406"/>
                  <a:pt x="10128" y="42748"/>
                </a:cubicBezTo>
                <a:cubicBezTo>
                  <a:pt x="10071" y="43529"/>
                  <a:pt x="10347" y="44167"/>
                  <a:pt x="10928" y="44643"/>
                </a:cubicBezTo>
                <a:cubicBezTo>
                  <a:pt x="11080" y="44757"/>
                  <a:pt x="11185" y="44890"/>
                  <a:pt x="11261" y="45061"/>
                </a:cubicBezTo>
                <a:lnTo>
                  <a:pt x="11290" y="45138"/>
                </a:lnTo>
                <a:cubicBezTo>
                  <a:pt x="11347" y="45261"/>
                  <a:pt x="11404" y="45395"/>
                  <a:pt x="11508" y="45518"/>
                </a:cubicBezTo>
                <a:cubicBezTo>
                  <a:pt x="11537" y="45547"/>
                  <a:pt x="11537" y="45575"/>
                  <a:pt x="11518" y="45614"/>
                </a:cubicBezTo>
                <a:cubicBezTo>
                  <a:pt x="11423" y="45804"/>
                  <a:pt x="11451" y="46004"/>
                  <a:pt x="11613" y="46156"/>
                </a:cubicBezTo>
                <a:lnTo>
                  <a:pt x="11613" y="46166"/>
                </a:lnTo>
                <a:cubicBezTo>
                  <a:pt x="11794" y="46432"/>
                  <a:pt x="12003" y="46565"/>
                  <a:pt x="12251" y="46565"/>
                </a:cubicBezTo>
                <a:cubicBezTo>
                  <a:pt x="12308" y="46565"/>
                  <a:pt x="12365" y="46556"/>
                  <a:pt x="12432" y="46546"/>
                </a:cubicBezTo>
                <a:lnTo>
                  <a:pt x="12517" y="46480"/>
                </a:lnTo>
                <a:cubicBezTo>
                  <a:pt x="12603" y="46337"/>
                  <a:pt x="12517" y="46223"/>
                  <a:pt x="12479" y="46166"/>
                </a:cubicBezTo>
                <a:cubicBezTo>
                  <a:pt x="12470" y="46156"/>
                  <a:pt x="12460" y="46137"/>
                  <a:pt x="12451" y="46137"/>
                </a:cubicBezTo>
                <a:cubicBezTo>
                  <a:pt x="12527" y="45985"/>
                  <a:pt x="12556" y="45766"/>
                  <a:pt x="12308" y="45556"/>
                </a:cubicBezTo>
                <a:cubicBezTo>
                  <a:pt x="12299" y="45547"/>
                  <a:pt x="12289" y="45528"/>
                  <a:pt x="12279" y="45461"/>
                </a:cubicBezTo>
                <a:cubicBezTo>
                  <a:pt x="12232" y="45214"/>
                  <a:pt x="12146" y="44976"/>
                  <a:pt x="12070" y="44747"/>
                </a:cubicBezTo>
                <a:lnTo>
                  <a:pt x="12022" y="44614"/>
                </a:lnTo>
                <a:cubicBezTo>
                  <a:pt x="11994" y="44519"/>
                  <a:pt x="12003" y="44462"/>
                  <a:pt x="12061" y="44405"/>
                </a:cubicBezTo>
                <a:cubicBezTo>
                  <a:pt x="12137" y="44338"/>
                  <a:pt x="12222" y="44290"/>
                  <a:pt x="12318" y="44233"/>
                </a:cubicBezTo>
                <a:cubicBezTo>
                  <a:pt x="12384" y="44186"/>
                  <a:pt x="12451" y="44148"/>
                  <a:pt x="12508" y="44100"/>
                </a:cubicBezTo>
                <a:cubicBezTo>
                  <a:pt x="12613" y="44262"/>
                  <a:pt x="12765" y="44338"/>
                  <a:pt x="12908" y="44405"/>
                </a:cubicBezTo>
                <a:cubicBezTo>
                  <a:pt x="12974" y="44443"/>
                  <a:pt x="13050" y="44481"/>
                  <a:pt x="13098" y="44519"/>
                </a:cubicBezTo>
                <a:cubicBezTo>
                  <a:pt x="13193" y="44595"/>
                  <a:pt x="13307" y="44662"/>
                  <a:pt x="13403" y="44719"/>
                </a:cubicBezTo>
                <a:cubicBezTo>
                  <a:pt x="13641" y="44862"/>
                  <a:pt x="13860" y="44995"/>
                  <a:pt x="13936" y="45261"/>
                </a:cubicBezTo>
                <a:cubicBezTo>
                  <a:pt x="13955" y="45328"/>
                  <a:pt x="14002" y="45376"/>
                  <a:pt x="14050" y="45414"/>
                </a:cubicBezTo>
                <a:cubicBezTo>
                  <a:pt x="14316" y="45671"/>
                  <a:pt x="14631" y="45842"/>
                  <a:pt x="14945" y="46004"/>
                </a:cubicBezTo>
                <a:lnTo>
                  <a:pt x="15040" y="46061"/>
                </a:lnTo>
                <a:cubicBezTo>
                  <a:pt x="15097" y="46089"/>
                  <a:pt x="15164" y="46108"/>
                  <a:pt x="15230" y="46108"/>
                </a:cubicBezTo>
                <a:cubicBezTo>
                  <a:pt x="15316" y="46108"/>
                  <a:pt x="15411" y="46070"/>
                  <a:pt x="15506" y="46004"/>
                </a:cubicBezTo>
                <a:cubicBezTo>
                  <a:pt x="15659" y="45880"/>
                  <a:pt x="15716" y="45709"/>
                  <a:pt x="15697" y="45490"/>
                </a:cubicBezTo>
                <a:cubicBezTo>
                  <a:pt x="15668" y="45280"/>
                  <a:pt x="15697" y="45061"/>
                  <a:pt x="15725" y="44852"/>
                </a:cubicBezTo>
                <a:lnTo>
                  <a:pt x="15735" y="44766"/>
                </a:lnTo>
                <a:cubicBezTo>
                  <a:pt x="15773" y="44443"/>
                  <a:pt x="15763" y="44348"/>
                  <a:pt x="15449" y="44167"/>
                </a:cubicBezTo>
                <a:cubicBezTo>
                  <a:pt x="15392" y="44129"/>
                  <a:pt x="15344" y="44081"/>
                  <a:pt x="15316" y="44024"/>
                </a:cubicBezTo>
                <a:lnTo>
                  <a:pt x="15316" y="44024"/>
                </a:lnTo>
                <a:cubicBezTo>
                  <a:pt x="15373" y="44081"/>
                  <a:pt x="15449" y="44138"/>
                  <a:pt x="15544" y="44176"/>
                </a:cubicBezTo>
                <a:lnTo>
                  <a:pt x="15611" y="44214"/>
                </a:lnTo>
                <a:cubicBezTo>
                  <a:pt x="15725" y="44271"/>
                  <a:pt x="15858" y="44348"/>
                  <a:pt x="16020" y="44348"/>
                </a:cubicBezTo>
                <a:cubicBezTo>
                  <a:pt x="16077" y="44348"/>
                  <a:pt x="16144" y="44329"/>
                  <a:pt x="16201" y="44309"/>
                </a:cubicBezTo>
                <a:cubicBezTo>
                  <a:pt x="16239" y="44414"/>
                  <a:pt x="16287" y="44509"/>
                  <a:pt x="16344" y="44605"/>
                </a:cubicBezTo>
                <a:cubicBezTo>
                  <a:pt x="16487" y="44843"/>
                  <a:pt x="16696" y="44938"/>
                  <a:pt x="16905" y="45033"/>
                </a:cubicBezTo>
                <a:lnTo>
                  <a:pt x="16972" y="45061"/>
                </a:lnTo>
                <a:cubicBezTo>
                  <a:pt x="17039" y="45090"/>
                  <a:pt x="17096" y="45100"/>
                  <a:pt x="17143" y="45100"/>
                </a:cubicBezTo>
                <a:cubicBezTo>
                  <a:pt x="17191" y="45100"/>
                  <a:pt x="17267" y="45090"/>
                  <a:pt x="17324" y="45014"/>
                </a:cubicBezTo>
                <a:cubicBezTo>
                  <a:pt x="17362" y="45033"/>
                  <a:pt x="17410" y="45061"/>
                  <a:pt x="17467" y="45080"/>
                </a:cubicBezTo>
                <a:lnTo>
                  <a:pt x="17515" y="45090"/>
                </a:lnTo>
                <a:cubicBezTo>
                  <a:pt x="17562" y="45090"/>
                  <a:pt x="17610" y="45071"/>
                  <a:pt x="17657" y="45052"/>
                </a:cubicBezTo>
                <a:lnTo>
                  <a:pt x="18000" y="45042"/>
                </a:lnTo>
                <a:lnTo>
                  <a:pt x="18048" y="45023"/>
                </a:lnTo>
                <a:cubicBezTo>
                  <a:pt x="18200" y="44957"/>
                  <a:pt x="18333" y="44871"/>
                  <a:pt x="18476" y="44795"/>
                </a:cubicBezTo>
                <a:cubicBezTo>
                  <a:pt x="18571" y="44738"/>
                  <a:pt x="18666" y="44671"/>
                  <a:pt x="18762" y="44624"/>
                </a:cubicBezTo>
                <a:cubicBezTo>
                  <a:pt x="18876" y="44566"/>
                  <a:pt x="18971" y="44509"/>
                  <a:pt x="19000" y="44405"/>
                </a:cubicBezTo>
                <a:cubicBezTo>
                  <a:pt x="19019" y="44357"/>
                  <a:pt x="19019" y="44309"/>
                  <a:pt x="19000" y="44262"/>
                </a:cubicBezTo>
                <a:cubicBezTo>
                  <a:pt x="19038" y="44243"/>
                  <a:pt x="19066" y="44224"/>
                  <a:pt x="19085" y="44205"/>
                </a:cubicBezTo>
                <a:lnTo>
                  <a:pt x="19133" y="44205"/>
                </a:lnTo>
                <a:cubicBezTo>
                  <a:pt x="19237" y="44205"/>
                  <a:pt x="19342" y="44157"/>
                  <a:pt x="19447" y="44052"/>
                </a:cubicBezTo>
                <a:cubicBezTo>
                  <a:pt x="19542" y="43967"/>
                  <a:pt x="19647" y="43919"/>
                  <a:pt x="19771" y="43919"/>
                </a:cubicBezTo>
                <a:cubicBezTo>
                  <a:pt x="19837" y="43919"/>
                  <a:pt x="19913" y="43929"/>
                  <a:pt x="19999" y="43957"/>
                </a:cubicBezTo>
                <a:cubicBezTo>
                  <a:pt x="20075" y="43976"/>
                  <a:pt x="20132" y="43995"/>
                  <a:pt x="20208" y="43995"/>
                </a:cubicBezTo>
                <a:cubicBezTo>
                  <a:pt x="20342" y="43995"/>
                  <a:pt x="20437" y="43929"/>
                  <a:pt x="20503" y="43795"/>
                </a:cubicBezTo>
                <a:cubicBezTo>
                  <a:pt x="20522" y="43767"/>
                  <a:pt x="20542" y="43738"/>
                  <a:pt x="20570" y="43700"/>
                </a:cubicBezTo>
                <a:cubicBezTo>
                  <a:pt x="20637" y="43615"/>
                  <a:pt x="20751" y="43472"/>
                  <a:pt x="20665" y="43291"/>
                </a:cubicBezTo>
                <a:cubicBezTo>
                  <a:pt x="20608" y="43186"/>
                  <a:pt x="20589" y="43072"/>
                  <a:pt x="20589" y="42958"/>
                </a:cubicBezTo>
                <a:lnTo>
                  <a:pt x="20589" y="42958"/>
                </a:lnTo>
                <a:cubicBezTo>
                  <a:pt x="20665" y="43005"/>
                  <a:pt x="20732" y="43024"/>
                  <a:pt x="20818" y="43024"/>
                </a:cubicBezTo>
                <a:cubicBezTo>
                  <a:pt x="20875" y="43024"/>
                  <a:pt x="20932" y="43015"/>
                  <a:pt x="20989" y="42986"/>
                </a:cubicBezTo>
                <a:cubicBezTo>
                  <a:pt x="21170" y="42901"/>
                  <a:pt x="21313" y="42872"/>
                  <a:pt x="21446" y="42872"/>
                </a:cubicBezTo>
                <a:cubicBezTo>
                  <a:pt x="21531" y="42872"/>
                  <a:pt x="21608" y="42882"/>
                  <a:pt x="21693" y="42910"/>
                </a:cubicBezTo>
                <a:cubicBezTo>
                  <a:pt x="21722" y="42920"/>
                  <a:pt x="21750" y="42929"/>
                  <a:pt x="21788" y="42929"/>
                </a:cubicBezTo>
                <a:cubicBezTo>
                  <a:pt x="21836" y="42929"/>
                  <a:pt x="21874" y="42920"/>
                  <a:pt x="21922" y="42910"/>
                </a:cubicBezTo>
                <a:cubicBezTo>
                  <a:pt x="21950" y="42901"/>
                  <a:pt x="21979" y="42901"/>
                  <a:pt x="22007" y="42901"/>
                </a:cubicBezTo>
                <a:lnTo>
                  <a:pt x="22036" y="42901"/>
                </a:lnTo>
                <a:cubicBezTo>
                  <a:pt x="22045" y="42910"/>
                  <a:pt x="22064" y="42920"/>
                  <a:pt x="22074" y="42920"/>
                </a:cubicBezTo>
                <a:cubicBezTo>
                  <a:pt x="21979" y="42996"/>
                  <a:pt x="21903" y="43110"/>
                  <a:pt x="21884" y="43253"/>
                </a:cubicBezTo>
                <a:cubicBezTo>
                  <a:pt x="21884" y="43291"/>
                  <a:pt x="21874" y="43320"/>
                  <a:pt x="21884" y="43339"/>
                </a:cubicBezTo>
                <a:lnTo>
                  <a:pt x="21807" y="43339"/>
                </a:lnTo>
                <a:cubicBezTo>
                  <a:pt x="21598" y="43339"/>
                  <a:pt x="21484" y="43519"/>
                  <a:pt x="21417" y="43653"/>
                </a:cubicBezTo>
                <a:lnTo>
                  <a:pt x="21398" y="43691"/>
                </a:lnTo>
                <a:cubicBezTo>
                  <a:pt x="21246" y="44005"/>
                  <a:pt x="21084" y="44329"/>
                  <a:pt x="21084" y="44709"/>
                </a:cubicBezTo>
                <a:cubicBezTo>
                  <a:pt x="21084" y="44900"/>
                  <a:pt x="21008" y="45061"/>
                  <a:pt x="20856" y="45204"/>
                </a:cubicBezTo>
                <a:cubicBezTo>
                  <a:pt x="20665" y="45385"/>
                  <a:pt x="20551" y="45604"/>
                  <a:pt x="20446" y="45813"/>
                </a:cubicBezTo>
                <a:cubicBezTo>
                  <a:pt x="20389" y="45937"/>
                  <a:pt x="20342" y="46051"/>
                  <a:pt x="20265" y="46156"/>
                </a:cubicBezTo>
                <a:cubicBezTo>
                  <a:pt x="20208" y="46232"/>
                  <a:pt x="20227" y="46318"/>
                  <a:pt x="20227" y="46385"/>
                </a:cubicBezTo>
                <a:cubicBezTo>
                  <a:pt x="20227" y="46404"/>
                  <a:pt x="20237" y="46423"/>
                  <a:pt x="20227" y="46432"/>
                </a:cubicBezTo>
                <a:cubicBezTo>
                  <a:pt x="20218" y="46784"/>
                  <a:pt x="20189" y="47127"/>
                  <a:pt x="19980" y="47422"/>
                </a:cubicBezTo>
                <a:cubicBezTo>
                  <a:pt x="19771" y="47736"/>
                  <a:pt x="19771" y="47803"/>
                  <a:pt x="20018" y="48079"/>
                </a:cubicBezTo>
                <a:cubicBezTo>
                  <a:pt x="20047" y="48107"/>
                  <a:pt x="20075" y="48136"/>
                  <a:pt x="20104" y="48155"/>
                </a:cubicBezTo>
                <a:cubicBezTo>
                  <a:pt x="20199" y="48345"/>
                  <a:pt x="20342" y="48498"/>
                  <a:pt x="20465" y="48650"/>
                </a:cubicBezTo>
                <a:lnTo>
                  <a:pt x="20542" y="48745"/>
                </a:lnTo>
                <a:cubicBezTo>
                  <a:pt x="20646" y="48869"/>
                  <a:pt x="20751" y="48993"/>
                  <a:pt x="20818" y="49145"/>
                </a:cubicBezTo>
                <a:cubicBezTo>
                  <a:pt x="20837" y="49173"/>
                  <a:pt x="20846" y="49202"/>
                  <a:pt x="20856" y="49202"/>
                </a:cubicBezTo>
                <a:cubicBezTo>
                  <a:pt x="20903" y="49297"/>
                  <a:pt x="20960" y="49373"/>
                  <a:pt x="21017" y="49459"/>
                </a:cubicBezTo>
                <a:cubicBezTo>
                  <a:pt x="21132" y="49602"/>
                  <a:pt x="21227" y="49726"/>
                  <a:pt x="21198" y="49897"/>
                </a:cubicBezTo>
                <a:cubicBezTo>
                  <a:pt x="21170" y="50182"/>
                  <a:pt x="21284" y="50401"/>
                  <a:pt x="21398" y="50611"/>
                </a:cubicBezTo>
                <a:cubicBezTo>
                  <a:pt x="21436" y="50668"/>
                  <a:pt x="21474" y="50715"/>
                  <a:pt x="21512" y="50773"/>
                </a:cubicBezTo>
                <a:cubicBezTo>
                  <a:pt x="21550" y="50839"/>
                  <a:pt x="21598" y="50906"/>
                  <a:pt x="21636" y="50972"/>
                </a:cubicBezTo>
                <a:cubicBezTo>
                  <a:pt x="21779" y="51229"/>
                  <a:pt x="21865" y="51382"/>
                  <a:pt x="22131" y="51382"/>
                </a:cubicBezTo>
                <a:lnTo>
                  <a:pt x="22226" y="51382"/>
                </a:lnTo>
                <a:cubicBezTo>
                  <a:pt x="22217" y="51420"/>
                  <a:pt x="22217" y="51458"/>
                  <a:pt x="22217" y="51496"/>
                </a:cubicBezTo>
                <a:cubicBezTo>
                  <a:pt x="22160" y="51544"/>
                  <a:pt x="22093" y="51629"/>
                  <a:pt x="22103" y="51782"/>
                </a:cubicBezTo>
                <a:cubicBezTo>
                  <a:pt x="22141" y="52219"/>
                  <a:pt x="22360" y="52562"/>
                  <a:pt x="22550" y="52810"/>
                </a:cubicBezTo>
                <a:cubicBezTo>
                  <a:pt x="22607" y="52886"/>
                  <a:pt x="22693" y="52924"/>
                  <a:pt x="22797" y="52933"/>
                </a:cubicBezTo>
                <a:lnTo>
                  <a:pt x="22826" y="52943"/>
                </a:lnTo>
                <a:cubicBezTo>
                  <a:pt x="22940" y="52943"/>
                  <a:pt x="23035" y="52886"/>
                  <a:pt x="23092" y="52790"/>
                </a:cubicBezTo>
                <a:cubicBezTo>
                  <a:pt x="23112" y="52752"/>
                  <a:pt x="23131" y="52705"/>
                  <a:pt x="23131" y="52676"/>
                </a:cubicBezTo>
                <a:cubicBezTo>
                  <a:pt x="23207" y="52648"/>
                  <a:pt x="23292" y="52581"/>
                  <a:pt x="23273" y="52400"/>
                </a:cubicBezTo>
                <a:cubicBezTo>
                  <a:pt x="23273" y="52391"/>
                  <a:pt x="23273" y="52381"/>
                  <a:pt x="23311" y="52334"/>
                </a:cubicBezTo>
                <a:lnTo>
                  <a:pt x="23349" y="52296"/>
                </a:lnTo>
                <a:cubicBezTo>
                  <a:pt x="23568" y="52058"/>
                  <a:pt x="23730" y="51782"/>
                  <a:pt x="23835" y="51496"/>
                </a:cubicBezTo>
                <a:cubicBezTo>
                  <a:pt x="23844" y="51515"/>
                  <a:pt x="23854" y="51544"/>
                  <a:pt x="23863" y="51563"/>
                </a:cubicBezTo>
                <a:cubicBezTo>
                  <a:pt x="23921" y="51715"/>
                  <a:pt x="24035" y="51801"/>
                  <a:pt x="24197" y="51801"/>
                </a:cubicBezTo>
                <a:lnTo>
                  <a:pt x="24254" y="51801"/>
                </a:lnTo>
                <a:lnTo>
                  <a:pt x="24301" y="51791"/>
                </a:lnTo>
                <a:cubicBezTo>
                  <a:pt x="24416" y="51782"/>
                  <a:pt x="24606" y="51753"/>
                  <a:pt x="24692" y="51553"/>
                </a:cubicBezTo>
                <a:cubicBezTo>
                  <a:pt x="24701" y="51525"/>
                  <a:pt x="24711" y="51496"/>
                  <a:pt x="24711" y="51458"/>
                </a:cubicBezTo>
                <a:cubicBezTo>
                  <a:pt x="24720" y="51439"/>
                  <a:pt x="24730" y="51420"/>
                  <a:pt x="24730" y="51401"/>
                </a:cubicBezTo>
                <a:cubicBezTo>
                  <a:pt x="24768" y="51458"/>
                  <a:pt x="24787" y="51515"/>
                  <a:pt x="24815" y="51572"/>
                </a:cubicBezTo>
                <a:cubicBezTo>
                  <a:pt x="24853" y="51667"/>
                  <a:pt x="24901" y="51772"/>
                  <a:pt x="24958" y="51867"/>
                </a:cubicBezTo>
                <a:cubicBezTo>
                  <a:pt x="24996" y="51924"/>
                  <a:pt x="25006" y="51991"/>
                  <a:pt x="24996" y="52048"/>
                </a:cubicBezTo>
                <a:cubicBezTo>
                  <a:pt x="24977" y="52105"/>
                  <a:pt x="24939" y="52153"/>
                  <a:pt x="24882" y="52181"/>
                </a:cubicBezTo>
                <a:cubicBezTo>
                  <a:pt x="24606" y="52324"/>
                  <a:pt x="24425" y="52543"/>
                  <a:pt x="24377" y="52781"/>
                </a:cubicBezTo>
                <a:cubicBezTo>
                  <a:pt x="24330" y="53009"/>
                  <a:pt x="24406" y="53247"/>
                  <a:pt x="24596" y="53466"/>
                </a:cubicBezTo>
                <a:cubicBezTo>
                  <a:pt x="24606" y="53485"/>
                  <a:pt x="24615" y="53495"/>
                  <a:pt x="24615" y="53495"/>
                </a:cubicBezTo>
                <a:cubicBezTo>
                  <a:pt x="24606" y="53504"/>
                  <a:pt x="24587" y="53514"/>
                  <a:pt x="24530" y="53523"/>
                </a:cubicBezTo>
                <a:cubicBezTo>
                  <a:pt x="24339" y="53561"/>
                  <a:pt x="24178" y="53647"/>
                  <a:pt x="24016" y="53723"/>
                </a:cubicBezTo>
                <a:cubicBezTo>
                  <a:pt x="23902" y="53780"/>
                  <a:pt x="23787" y="53838"/>
                  <a:pt x="23683" y="53866"/>
                </a:cubicBezTo>
                <a:cubicBezTo>
                  <a:pt x="23616" y="53885"/>
                  <a:pt x="23559" y="53942"/>
                  <a:pt x="23578" y="54037"/>
                </a:cubicBezTo>
                <a:lnTo>
                  <a:pt x="23559" y="54485"/>
                </a:lnTo>
                <a:cubicBezTo>
                  <a:pt x="23445" y="54770"/>
                  <a:pt x="23445" y="55065"/>
                  <a:pt x="23445" y="55341"/>
                </a:cubicBezTo>
                <a:lnTo>
                  <a:pt x="23445" y="55437"/>
                </a:lnTo>
                <a:cubicBezTo>
                  <a:pt x="23454" y="55913"/>
                  <a:pt x="23664" y="56170"/>
                  <a:pt x="24101" y="56227"/>
                </a:cubicBezTo>
                <a:cubicBezTo>
                  <a:pt x="23902" y="56474"/>
                  <a:pt x="23740" y="56750"/>
                  <a:pt x="23578" y="57007"/>
                </a:cubicBezTo>
                <a:lnTo>
                  <a:pt x="23559" y="57083"/>
                </a:lnTo>
                <a:cubicBezTo>
                  <a:pt x="23559" y="57093"/>
                  <a:pt x="23568" y="57112"/>
                  <a:pt x="23568" y="57131"/>
                </a:cubicBezTo>
                <a:cubicBezTo>
                  <a:pt x="23568" y="57150"/>
                  <a:pt x="23568" y="57169"/>
                  <a:pt x="23568" y="57169"/>
                </a:cubicBezTo>
                <a:cubicBezTo>
                  <a:pt x="23254" y="57436"/>
                  <a:pt x="23054" y="57969"/>
                  <a:pt x="23283" y="58254"/>
                </a:cubicBezTo>
                <a:cubicBezTo>
                  <a:pt x="23407" y="58416"/>
                  <a:pt x="23483" y="58568"/>
                  <a:pt x="23511" y="58730"/>
                </a:cubicBezTo>
                <a:cubicBezTo>
                  <a:pt x="23530" y="58835"/>
                  <a:pt x="23568" y="58920"/>
                  <a:pt x="23616" y="59016"/>
                </a:cubicBezTo>
                <a:cubicBezTo>
                  <a:pt x="23540" y="59035"/>
                  <a:pt x="23445" y="59082"/>
                  <a:pt x="23330" y="59158"/>
                </a:cubicBezTo>
                <a:cubicBezTo>
                  <a:pt x="23207" y="59254"/>
                  <a:pt x="23054" y="59320"/>
                  <a:pt x="22902" y="59387"/>
                </a:cubicBezTo>
                <a:lnTo>
                  <a:pt x="22788" y="59444"/>
                </a:lnTo>
                <a:cubicBezTo>
                  <a:pt x="22664" y="59530"/>
                  <a:pt x="22483" y="59729"/>
                  <a:pt x="22702" y="60053"/>
                </a:cubicBezTo>
                <a:cubicBezTo>
                  <a:pt x="22778" y="60167"/>
                  <a:pt x="22874" y="60272"/>
                  <a:pt x="22978" y="60377"/>
                </a:cubicBezTo>
                <a:cubicBezTo>
                  <a:pt x="23121" y="60519"/>
                  <a:pt x="23207" y="60681"/>
                  <a:pt x="23197" y="60796"/>
                </a:cubicBezTo>
                <a:cubicBezTo>
                  <a:pt x="22940" y="60577"/>
                  <a:pt x="22674" y="60339"/>
                  <a:pt x="22369" y="60148"/>
                </a:cubicBezTo>
                <a:cubicBezTo>
                  <a:pt x="22331" y="60129"/>
                  <a:pt x="22302" y="60101"/>
                  <a:pt x="22293" y="60063"/>
                </a:cubicBezTo>
                <a:cubicBezTo>
                  <a:pt x="22217" y="59920"/>
                  <a:pt x="22093" y="59844"/>
                  <a:pt x="21950" y="59844"/>
                </a:cubicBezTo>
                <a:cubicBezTo>
                  <a:pt x="21903" y="59844"/>
                  <a:pt x="21855" y="59853"/>
                  <a:pt x="21807" y="59872"/>
                </a:cubicBezTo>
                <a:lnTo>
                  <a:pt x="21684" y="59901"/>
                </a:lnTo>
                <a:cubicBezTo>
                  <a:pt x="21427" y="59977"/>
                  <a:pt x="21160" y="60053"/>
                  <a:pt x="20913" y="60224"/>
                </a:cubicBezTo>
                <a:lnTo>
                  <a:pt x="20732" y="60291"/>
                </a:lnTo>
                <a:cubicBezTo>
                  <a:pt x="20561" y="60348"/>
                  <a:pt x="20389" y="60405"/>
                  <a:pt x="20218" y="60462"/>
                </a:cubicBezTo>
                <a:cubicBezTo>
                  <a:pt x="20113" y="60500"/>
                  <a:pt x="20018" y="60519"/>
                  <a:pt x="19932" y="60519"/>
                </a:cubicBezTo>
                <a:cubicBezTo>
                  <a:pt x="19837" y="60519"/>
                  <a:pt x="19761" y="60491"/>
                  <a:pt x="19713" y="60453"/>
                </a:cubicBezTo>
                <a:cubicBezTo>
                  <a:pt x="19542" y="60320"/>
                  <a:pt x="19361" y="60253"/>
                  <a:pt x="19180" y="60177"/>
                </a:cubicBezTo>
                <a:cubicBezTo>
                  <a:pt x="19066" y="60129"/>
                  <a:pt x="18952" y="60091"/>
                  <a:pt x="18847" y="60025"/>
                </a:cubicBezTo>
                <a:cubicBezTo>
                  <a:pt x="18771" y="59986"/>
                  <a:pt x="18704" y="59958"/>
                  <a:pt x="18628" y="59958"/>
                </a:cubicBezTo>
                <a:cubicBezTo>
                  <a:pt x="18533" y="59958"/>
                  <a:pt x="18447" y="59996"/>
                  <a:pt x="18381" y="60072"/>
                </a:cubicBezTo>
                <a:cubicBezTo>
                  <a:pt x="18267" y="60205"/>
                  <a:pt x="18286" y="60348"/>
                  <a:pt x="18457" y="60500"/>
                </a:cubicBezTo>
                <a:cubicBezTo>
                  <a:pt x="18457" y="60510"/>
                  <a:pt x="18457" y="60510"/>
                  <a:pt x="18457" y="60510"/>
                </a:cubicBezTo>
                <a:cubicBezTo>
                  <a:pt x="18447" y="60519"/>
                  <a:pt x="18438" y="60519"/>
                  <a:pt x="18419" y="60539"/>
                </a:cubicBezTo>
                <a:cubicBezTo>
                  <a:pt x="18333" y="60586"/>
                  <a:pt x="18238" y="60634"/>
                  <a:pt x="18133" y="60681"/>
                </a:cubicBezTo>
                <a:cubicBezTo>
                  <a:pt x="18010" y="60738"/>
                  <a:pt x="17876" y="60796"/>
                  <a:pt x="17762" y="60881"/>
                </a:cubicBezTo>
                <a:cubicBezTo>
                  <a:pt x="17600" y="60995"/>
                  <a:pt x="17458" y="61062"/>
                  <a:pt x="17334" y="61091"/>
                </a:cubicBezTo>
                <a:cubicBezTo>
                  <a:pt x="17381" y="61033"/>
                  <a:pt x="17429" y="60967"/>
                  <a:pt x="17458" y="60881"/>
                </a:cubicBezTo>
                <a:cubicBezTo>
                  <a:pt x="17553" y="60653"/>
                  <a:pt x="17610" y="60481"/>
                  <a:pt x="17524" y="60348"/>
                </a:cubicBezTo>
                <a:cubicBezTo>
                  <a:pt x="17429" y="60215"/>
                  <a:pt x="17248" y="60205"/>
                  <a:pt x="17029" y="60205"/>
                </a:cubicBezTo>
                <a:lnTo>
                  <a:pt x="16991" y="60205"/>
                </a:lnTo>
                <a:cubicBezTo>
                  <a:pt x="16963" y="60215"/>
                  <a:pt x="16924" y="60215"/>
                  <a:pt x="16896" y="60224"/>
                </a:cubicBezTo>
                <a:cubicBezTo>
                  <a:pt x="16829" y="60243"/>
                  <a:pt x="16782" y="60282"/>
                  <a:pt x="16734" y="60310"/>
                </a:cubicBezTo>
                <a:lnTo>
                  <a:pt x="16696" y="60329"/>
                </a:lnTo>
                <a:cubicBezTo>
                  <a:pt x="16639" y="60377"/>
                  <a:pt x="16601" y="60377"/>
                  <a:pt x="16591" y="60377"/>
                </a:cubicBezTo>
                <a:cubicBezTo>
                  <a:pt x="16563" y="60377"/>
                  <a:pt x="16544" y="60339"/>
                  <a:pt x="16525" y="60301"/>
                </a:cubicBezTo>
                <a:lnTo>
                  <a:pt x="16487" y="60272"/>
                </a:lnTo>
                <a:lnTo>
                  <a:pt x="16487" y="60243"/>
                </a:lnTo>
                <a:cubicBezTo>
                  <a:pt x="16449" y="60053"/>
                  <a:pt x="16363" y="59901"/>
                  <a:pt x="16230" y="59796"/>
                </a:cubicBezTo>
                <a:cubicBezTo>
                  <a:pt x="16173" y="59748"/>
                  <a:pt x="16173" y="59729"/>
                  <a:pt x="16173" y="59720"/>
                </a:cubicBezTo>
                <a:cubicBezTo>
                  <a:pt x="16230" y="59349"/>
                  <a:pt x="15954" y="59254"/>
                  <a:pt x="15782" y="59187"/>
                </a:cubicBezTo>
                <a:cubicBezTo>
                  <a:pt x="15611" y="59120"/>
                  <a:pt x="15421" y="59092"/>
                  <a:pt x="15221" y="59092"/>
                </a:cubicBezTo>
                <a:cubicBezTo>
                  <a:pt x="14973" y="59092"/>
                  <a:pt x="14735" y="59139"/>
                  <a:pt x="14497" y="59177"/>
                </a:cubicBezTo>
                <a:cubicBezTo>
                  <a:pt x="14431" y="59196"/>
                  <a:pt x="14364" y="59206"/>
                  <a:pt x="14297" y="59215"/>
                </a:cubicBezTo>
                <a:cubicBezTo>
                  <a:pt x="14164" y="59244"/>
                  <a:pt x="14050" y="59311"/>
                  <a:pt x="13993" y="59415"/>
                </a:cubicBezTo>
                <a:cubicBezTo>
                  <a:pt x="13936" y="59501"/>
                  <a:pt x="13936" y="59606"/>
                  <a:pt x="13974" y="59710"/>
                </a:cubicBezTo>
                <a:cubicBezTo>
                  <a:pt x="14031" y="59872"/>
                  <a:pt x="13993" y="59996"/>
                  <a:pt x="13898" y="60167"/>
                </a:cubicBezTo>
                <a:lnTo>
                  <a:pt x="13879" y="60196"/>
                </a:lnTo>
                <a:cubicBezTo>
                  <a:pt x="13879" y="60205"/>
                  <a:pt x="13879" y="60215"/>
                  <a:pt x="13879" y="60224"/>
                </a:cubicBezTo>
                <a:cubicBezTo>
                  <a:pt x="13850" y="60215"/>
                  <a:pt x="13812" y="60205"/>
                  <a:pt x="13783" y="60205"/>
                </a:cubicBezTo>
                <a:cubicBezTo>
                  <a:pt x="13764" y="60205"/>
                  <a:pt x="13736" y="60205"/>
                  <a:pt x="13717" y="60215"/>
                </a:cubicBezTo>
                <a:lnTo>
                  <a:pt x="13507" y="60215"/>
                </a:lnTo>
                <a:lnTo>
                  <a:pt x="13469" y="60224"/>
                </a:lnTo>
                <a:lnTo>
                  <a:pt x="13441" y="60234"/>
                </a:lnTo>
                <a:cubicBezTo>
                  <a:pt x="13336" y="60272"/>
                  <a:pt x="13098" y="60358"/>
                  <a:pt x="13174" y="60643"/>
                </a:cubicBezTo>
                <a:cubicBezTo>
                  <a:pt x="13212" y="60776"/>
                  <a:pt x="13269" y="61005"/>
                  <a:pt x="13545" y="61033"/>
                </a:cubicBezTo>
                <a:cubicBezTo>
                  <a:pt x="13574" y="61033"/>
                  <a:pt x="13593" y="61043"/>
                  <a:pt x="13622" y="61091"/>
                </a:cubicBezTo>
                <a:cubicBezTo>
                  <a:pt x="13707" y="61252"/>
                  <a:pt x="13802" y="61414"/>
                  <a:pt x="14002" y="61414"/>
                </a:cubicBezTo>
                <a:cubicBezTo>
                  <a:pt x="14059" y="61414"/>
                  <a:pt x="14117" y="61405"/>
                  <a:pt x="14183" y="61376"/>
                </a:cubicBezTo>
                <a:cubicBezTo>
                  <a:pt x="14193" y="61405"/>
                  <a:pt x="14202" y="61443"/>
                  <a:pt x="14221" y="61471"/>
                </a:cubicBezTo>
                <a:cubicBezTo>
                  <a:pt x="14250" y="61519"/>
                  <a:pt x="14269" y="61567"/>
                  <a:pt x="14288" y="61624"/>
                </a:cubicBezTo>
                <a:cubicBezTo>
                  <a:pt x="14345" y="61747"/>
                  <a:pt x="14412" y="61900"/>
                  <a:pt x="14554" y="62004"/>
                </a:cubicBezTo>
                <a:lnTo>
                  <a:pt x="14688" y="62109"/>
                </a:lnTo>
                <a:cubicBezTo>
                  <a:pt x="14840" y="62223"/>
                  <a:pt x="14992" y="62347"/>
                  <a:pt x="15164" y="62452"/>
                </a:cubicBezTo>
                <a:cubicBezTo>
                  <a:pt x="15230" y="62499"/>
                  <a:pt x="15306" y="62528"/>
                  <a:pt x="15373" y="62556"/>
                </a:cubicBezTo>
                <a:cubicBezTo>
                  <a:pt x="15344" y="62671"/>
                  <a:pt x="15363" y="62804"/>
                  <a:pt x="15383" y="62918"/>
                </a:cubicBezTo>
                <a:cubicBezTo>
                  <a:pt x="15411" y="63147"/>
                  <a:pt x="15335" y="63327"/>
                  <a:pt x="15154" y="63470"/>
                </a:cubicBezTo>
                <a:cubicBezTo>
                  <a:pt x="14964" y="63613"/>
                  <a:pt x="14773" y="63765"/>
                  <a:pt x="14592" y="63965"/>
                </a:cubicBezTo>
                <a:lnTo>
                  <a:pt x="14545" y="64022"/>
                </a:lnTo>
                <a:cubicBezTo>
                  <a:pt x="14450" y="64127"/>
                  <a:pt x="14393" y="64194"/>
                  <a:pt x="14307" y="64194"/>
                </a:cubicBezTo>
                <a:cubicBezTo>
                  <a:pt x="14278" y="64194"/>
                  <a:pt x="14250" y="64184"/>
                  <a:pt x="14221" y="64175"/>
                </a:cubicBezTo>
                <a:lnTo>
                  <a:pt x="14164" y="64165"/>
                </a:lnTo>
                <a:cubicBezTo>
                  <a:pt x="14078" y="64165"/>
                  <a:pt x="14021" y="64222"/>
                  <a:pt x="13983" y="64251"/>
                </a:cubicBezTo>
                <a:cubicBezTo>
                  <a:pt x="13974" y="64260"/>
                  <a:pt x="13974" y="64270"/>
                  <a:pt x="13964" y="64270"/>
                </a:cubicBezTo>
                <a:cubicBezTo>
                  <a:pt x="13679" y="64460"/>
                  <a:pt x="13460" y="64717"/>
                  <a:pt x="13250" y="64965"/>
                </a:cubicBezTo>
                <a:cubicBezTo>
                  <a:pt x="13203" y="65031"/>
                  <a:pt x="13146" y="65088"/>
                  <a:pt x="13098" y="65145"/>
                </a:cubicBezTo>
                <a:cubicBezTo>
                  <a:pt x="12946" y="65317"/>
                  <a:pt x="12841" y="65536"/>
                  <a:pt x="12774" y="65783"/>
                </a:cubicBezTo>
                <a:cubicBezTo>
                  <a:pt x="12736" y="65936"/>
                  <a:pt x="12793" y="66078"/>
                  <a:pt x="12927" y="66154"/>
                </a:cubicBezTo>
                <a:cubicBezTo>
                  <a:pt x="12993" y="66193"/>
                  <a:pt x="13060" y="66212"/>
                  <a:pt x="13117" y="66212"/>
                </a:cubicBezTo>
                <a:cubicBezTo>
                  <a:pt x="13203" y="66212"/>
                  <a:pt x="13279" y="66173"/>
                  <a:pt x="13327" y="66097"/>
                </a:cubicBezTo>
                <a:cubicBezTo>
                  <a:pt x="13355" y="66050"/>
                  <a:pt x="13403" y="66040"/>
                  <a:pt x="13507" y="66031"/>
                </a:cubicBezTo>
                <a:cubicBezTo>
                  <a:pt x="13526" y="66031"/>
                  <a:pt x="13603" y="66021"/>
                  <a:pt x="13603" y="66021"/>
                </a:cubicBezTo>
                <a:cubicBezTo>
                  <a:pt x="13679" y="66012"/>
                  <a:pt x="13764" y="66002"/>
                  <a:pt x="13860" y="65945"/>
                </a:cubicBezTo>
                <a:cubicBezTo>
                  <a:pt x="13964" y="65878"/>
                  <a:pt x="14031" y="65840"/>
                  <a:pt x="14040" y="65840"/>
                </a:cubicBezTo>
                <a:cubicBezTo>
                  <a:pt x="14059" y="65850"/>
                  <a:pt x="14098" y="65916"/>
                  <a:pt x="14155" y="66031"/>
                </a:cubicBezTo>
                <a:cubicBezTo>
                  <a:pt x="14240" y="66202"/>
                  <a:pt x="14364" y="66231"/>
                  <a:pt x="14421" y="66231"/>
                </a:cubicBezTo>
                <a:cubicBezTo>
                  <a:pt x="14478" y="66231"/>
                  <a:pt x="14535" y="66212"/>
                  <a:pt x="14583" y="66173"/>
                </a:cubicBezTo>
                <a:lnTo>
                  <a:pt x="14631" y="66145"/>
                </a:lnTo>
                <a:cubicBezTo>
                  <a:pt x="14745" y="66069"/>
                  <a:pt x="14973" y="65907"/>
                  <a:pt x="14830" y="65612"/>
                </a:cubicBezTo>
                <a:cubicBezTo>
                  <a:pt x="14830" y="65602"/>
                  <a:pt x="14821" y="65583"/>
                  <a:pt x="14878" y="65536"/>
                </a:cubicBezTo>
                <a:lnTo>
                  <a:pt x="14897" y="65507"/>
                </a:lnTo>
                <a:cubicBezTo>
                  <a:pt x="14916" y="65479"/>
                  <a:pt x="14935" y="65450"/>
                  <a:pt x="14945" y="65422"/>
                </a:cubicBezTo>
                <a:lnTo>
                  <a:pt x="14954" y="65393"/>
                </a:lnTo>
                <a:cubicBezTo>
                  <a:pt x="14964" y="65374"/>
                  <a:pt x="14973" y="65336"/>
                  <a:pt x="14964" y="65336"/>
                </a:cubicBezTo>
                <a:cubicBezTo>
                  <a:pt x="15049" y="65307"/>
                  <a:pt x="15126" y="65260"/>
                  <a:pt x="15192" y="65212"/>
                </a:cubicBezTo>
                <a:cubicBezTo>
                  <a:pt x="15297" y="65145"/>
                  <a:pt x="15383" y="65079"/>
                  <a:pt x="15497" y="65079"/>
                </a:cubicBezTo>
                <a:cubicBezTo>
                  <a:pt x="15506" y="65079"/>
                  <a:pt x="15554" y="65088"/>
                  <a:pt x="15573" y="65088"/>
                </a:cubicBezTo>
                <a:cubicBezTo>
                  <a:pt x="15649" y="65088"/>
                  <a:pt x="15735" y="65060"/>
                  <a:pt x="15811" y="65012"/>
                </a:cubicBezTo>
                <a:cubicBezTo>
                  <a:pt x="15982" y="64908"/>
                  <a:pt x="16144" y="64860"/>
                  <a:pt x="16296" y="64860"/>
                </a:cubicBezTo>
                <a:cubicBezTo>
                  <a:pt x="16382" y="64860"/>
                  <a:pt x="16468" y="64869"/>
                  <a:pt x="16544" y="64908"/>
                </a:cubicBezTo>
                <a:cubicBezTo>
                  <a:pt x="16572" y="64908"/>
                  <a:pt x="16601" y="64917"/>
                  <a:pt x="16620" y="64927"/>
                </a:cubicBezTo>
                <a:cubicBezTo>
                  <a:pt x="16629" y="65003"/>
                  <a:pt x="16658" y="65088"/>
                  <a:pt x="16706" y="65203"/>
                </a:cubicBezTo>
                <a:cubicBezTo>
                  <a:pt x="16706" y="65222"/>
                  <a:pt x="16715" y="65250"/>
                  <a:pt x="16725" y="65269"/>
                </a:cubicBezTo>
                <a:cubicBezTo>
                  <a:pt x="16782" y="65393"/>
                  <a:pt x="16782" y="65412"/>
                  <a:pt x="16753" y="65441"/>
                </a:cubicBezTo>
                <a:cubicBezTo>
                  <a:pt x="16506" y="65679"/>
                  <a:pt x="16677" y="65936"/>
                  <a:pt x="16725" y="66021"/>
                </a:cubicBezTo>
                <a:lnTo>
                  <a:pt x="16867" y="66231"/>
                </a:lnTo>
                <a:cubicBezTo>
                  <a:pt x="16953" y="66354"/>
                  <a:pt x="17039" y="66488"/>
                  <a:pt x="17115" y="66621"/>
                </a:cubicBezTo>
                <a:cubicBezTo>
                  <a:pt x="17153" y="66678"/>
                  <a:pt x="17181" y="66716"/>
                  <a:pt x="17220" y="66745"/>
                </a:cubicBezTo>
                <a:cubicBezTo>
                  <a:pt x="17172" y="66830"/>
                  <a:pt x="17115" y="66916"/>
                  <a:pt x="17058" y="66992"/>
                </a:cubicBezTo>
                <a:cubicBezTo>
                  <a:pt x="17001" y="67078"/>
                  <a:pt x="16934" y="67163"/>
                  <a:pt x="16886" y="67259"/>
                </a:cubicBezTo>
                <a:cubicBezTo>
                  <a:pt x="16734" y="67563"/>
                  <a:pt x="16734" y="67839"/>
                  <a:pt x="16877" y="68115"/>
                </a:cubicBezTo>
                <a:lnTo>
                  <a:pt x="16896" y="68144"/>
                </a:lnTo>
                <a:cubicBezTo>
                  <a:pt x="17010" y="68372"/>
                  <a:pt x="17096" y="68534"/>
                  <a:pt x="17201" y="68629"/>
                </a:cubicBezTo>
                <a:cubicBezTo>
                  <a:pt x="17181" y="68667"/>
                  <a:pt x="17181" y="68715"/>
                  <a:pt x="17181" y="68753"/>
                </a:cubicBezTo>
                <a:cubicBezTo>
                  <a:pt x="17201" y="68953"/>
                  <a:pt x="17143" y="69143"/>
                  <a:pt x="17077" y="69353"/>
                </a:cubicBezTo>
                <a:cubicBezTo>
                  <a:pt x="17058" y="69419"/>
                  <a:pt x="17039" y="69486"/>
                  <a:pt x="17020" y="69543"/>
                </a:cubicBezTo>
                <a:cubicBezTo>
                  <a:pt x="17001" y="69610"/>
                  <a:pt x="17001" y="69676"/>
                  <a:pt x="17001" y="69714"/>
                </a:cubicBezTo>
                <a:lnTo>
                  <a:pt x="16991" y="69914"/>
                </a:lnTo>
                <a:cubicBezTo>
                  <a:pt x="16991" y="69924"/>
                  <a:pt x="16972" y="69933"/>
                  <a:pt x="16963" y="69952"/>
                </a:cubicBezTo>
                <a:cubicBezTo>
                  <a:pt x="16896" y="70086"/>
                  <a:pt x="16839" y="70228"/>
                  <a:pt x="16782" y="70371"/>
                </a:cubicBezTo>
                <a:cubicBezTo>
                  <a:pt x="16677" y="70638"/>
                  <a:pt x="16582" y="70885"/>
                  <a:pt x="16391" y="71095"/>
                </a:cubicBezTo>
                <a:cubicBezTo>
                  <a:pt x="16258" y="71237"/>
                  <a:pt x="16106" y="71333"/>
                  <a:pt x="15944" y="71437"/>
                </a:cubicBezTo>
                <a:cubicBezTo>
                  <a:pt x="15830" y="71513"/>
                  <a:pt x="15716" y="71599"/>
                  <a:pt x="15601" y="71685"/>
                </a:cubicBezTo>
                <a:cubicBezTo>
                  <a:pt x="15573" y="71685"/>
                  <a:pt x="15554" y="71675"/>
                  <a:pt x="15525" y="71675"/>
                </a:cubicBezTo>
                <a:lnTo>
                  <a:pt x="15468" y="71675"/>
                </a:lnTo>
                <a:cubicBezTo>
                  <a:pt x="15344" y="71675"/>
                  <a:pt x="15230" y="71732"/>
                  <a:pt x="15164" y="71837"/>
                </a:cubicBezTo>
                <a:cubicBezTo>
                  <a:pt x="15078" y="71970"/>
                  <a:pt x="14954" y="72056"/>
                  <a:pt x="14811" y="72142"/>
                </a:cubicBezTo>
                <a:cubicBezTo>
                  <a:pt x="14678" y="72237"/>
                  <a:pt x="14535" y="72332"/>
                  <a:pt x="14431" y="72475"/>
                </a:cubicBezTo>
                <a:cubicBezTo>
                  <a:pt x="14421" y="72475"/>
                  <a:pt x="14421" y="72484"/>
                  <a:pt x="14402" y="72484"/>
                </a:cubicBezTo>
                <a:cubicBezTo>
                  <a:pt x="14307" y="72456"/>
                  <a:pt x="14221" y="72446"/>
                  <a:pt x="14136" y="72446"/>
                </a:cubicBezTo>
                <a:cubicBezTo>
                  <a:pt x="13926" y="72446"/>
                  <a:pt x="13726" y="72503"/>
                  <a:pt x="13555" y="72560"/>
                </a:cubicBezTo>
                <a:cubicBezTo>
                  <a:pt x="13526" y="72560"/>
                  <a:pt x="13498" y="72570"/>
                  <a:pt x="13488" y="72579"/>
                </a:cubicBezTo>
                <a:cubicBezTo>
                  <a:pt x="13365" y="72608"/>
                  <a:pt x="13288" y="72675"/>
                  <a:pt x="13250" y="72751"/>
                </a:cubicBezTo>
                <a:cubicBezTo>
                  <a:pt x="13222" y="72741"/>
                  <a:pt x="13193" y="72741"/>
                  <a:pt x="13165" y="72741"/>
                </a:cubicBezTo>
                <a:cubicBezTo>
                  <a:pt x="13003" y="72741"/>
                  <a:pt x="12946" y="72884"/>
                  <a:pt x="12879" y="73008"/>
                </a:cubicBezTo>
                <a:cubicBezTo>
                  <a:pt x="12803" y="73160"/>
                  <a:pt x="12736" y="73265"/>
                  <a:pt x="12594" y="73303"/>
                </a:cubicBezTo>
                <a:cubicBezTo>
                  <a:pt x="12517" y="73312"/>
                  <a:pt x="12403" y="73341"/>
                  <a:pt x="12375" y="73465"/>
                </a:cubicBezTo>
                <a:cubicBezTo>
                  <a:pt x="12318" y="73617"/>
                  <a:pt x="12260" y="73617"/>
                  <a:pt x="12232" y="73617"/>
                </a:cubicBezTo>
                <a:cubicBezTo>
                  <a:pt x="12203" y="73617"/>
                  <a:pt x="12165" y="73607"/>
                  <a:pt x="12127" y="73588"/>
                </a:cubicBezTo>
                <a:lnTo>
                  <a:pt x="12070" y="73579"/>
                </a:lnTo>
                <a:cubicBezTo>
                  <a:pt x="12013" y="73579"/>
                  <a:pt x="11946" y="73598"/>
                  <a:pt x="11870" y="73703"/>
                </a:cubicBezTo>
                <a:cubicBezTo>
                  <a:pt x="11813" y="73798"/>
                  <a:pt x="11785" y="73798"/>
                  <a:pt x="11775" y="73798"/>
                </a:cubicBezTo>
                <a:cubicBezTo>
                  <a:pt x="11775" y="73798"/>
                  <a:pt x="11756" y="73798"/>
                  <a:pt x="11689" y="73731"/>
                </a:cubicBezTo>
                <a:cubicBezTo>
                  <a:pt x="11594" y="73636"/>
                  <a:pt x="11451" y="73588"/>
                  <a:pt x="11280" y="73588"/>
                </a:cubicBezTo>
                <a:cubicBezTo>
                  <a:pt x="11118" y="73588"/>
                  <a:pt x="10956" y="73636"/>
                  <a:pt x="10871" y="73722"/>
                </a:cubicBezTo>
                <a:lnTo>
                  <a:pt x="10823" y="73788"/>
                </a:lnTo>
                <a:lnTo>
                  <a:pt x="10814" y="73817"/>
                </a:lnTo>
                <a:cubicBezTo>
                  <a:pt x="10757" y="73931"/>
                  <a:pt x="10718" y="74064"/>
                  <a:pt x="10699" y="74217"/>
                </a:cubicBezTo>
                <a:cubicBezTo>
                  <a:pt x="10699" y="74236"/>
                  <a:pt x="10690" y="74245"/>
                  <a:pt x="10680" y="74245"/>
                </a:cubicBezTo>
                <a:cubicBezTo>
                  <a:pt x="10566" y="74274"/>
                  <a:pt x="10480" y="74321"/>
                  <a:pt x="10395" y="74359"/>
                </a:cubicBezTo>
                <a:cubicBezTo>
                  <a:pt x="10309" y="74397"/>
                  <a:pt x="10243" y="74436"/>
                  <a:pt x="10166" y="74445"/>
                </a:cubicBezTo>
                <a:lnTo>
                  <a:pt x="10128" y="74464"/>
                </a:lnTo>
                <a:cubicBezTo>
                  <a:pt x="10100" y="74483"/>
                  <a:pt x="10071" y="74502"/>
                  <a:pt x="10052" y="74521"/>
                </a:cubicBezTo>
                <a:cubicBezTo>
                  <a:pt x="10024" y="74540"/>
                  <a:pt x="9995" y="74569"/>
                  <a:pt x="9966" y="74588"/>
                </a:cubicBezTo>
                <a:cubicBezTo>
                  <a:pt x="9824" y="74683"/>
                  <a:pt x="9652" y="74740"/>
                  <a:pt x="9452" y="74807"/>
                </a:cubicBezTo>
                <a:lnTo>
                  <a:pt x="9424" y="74826"/>
                </a:lnTo>
                <a:cubicBezTo>
                  <a:pt x="9367" y="74854"/>
                  <a:pt x="9319" y="74911"/>
                  <a:pt x="9300" y="74978"/>
                </a:cubicBezTo>
                <a:cubicBezTo>
                  <a:pt x="9291" y="75026"/>
                  <a:pt x="9300" y="75064"/>
                  <a:pt x="9310" y="75102"/>
                </a:cubicBezTo>
                <a:cubicBezTo>
                  <a:pt x="9272" y="75111"/>
                  <a:pt x="9234" y="75130"/>
                  <a:pt x="9195" y="75159"/>
                </a:cubicBezTo>
                <a:cubicBezTo>
                  <a:pt x="9167" y="75178"/>
                  <a:pt x="9148" y="75197"/>
                  <a:pt x="9119" y="75226"/>
                </a:cubicBezTo>
                <a:cubicBezTo>
                  <a:pt x="9081" y="75283"/>
                  <a:pt x="9053" y="75340"/>
                  <a:pt x="9043" y="75406"/>
                </a:cubicBezTo>
                <a:cubicBezTo>
                  <a:pt x="9024" y="75483"/>
                  <a:pt x="9043" y="75549"/>
                  <a:pt x="9072" y="75625"/>
                </a:cubicBezTo>
                <a:cubicBezTo>
                  <a:pt x="9091" y="75654"/>
                  <a:pt x="9119" y="75682"/>
                  <a:pt x="9157" y="75711"/>
                </a:cubicBezTo>
                <a:lnTo>
                  <a:pt x="9195" y="75730"/>
                </a:lnTo>
                <a:cubicBezTo>
                  <a:pt x="9243" y="75759"/>
                  <a:pt x="9300" y="75768"/>
                  <a:pt x="9357" y="75768"/>
                </a:cubicBezTo>
                <a:cubicBezTo>
                  <a:pt x="9414" y="75768"/>
                  <a:pt x="9472" y="75759"/>
                  <a:pt x="9529" y="75730"/>
                </a:cubicBezTo>
                <a:cubicBezTo>
                  <a:pt x="9567" y="75711"/>
                  <a:pt x="9614" y="75692"/>
                  <a:pt x="9662" y="75682"/>
                </a:cubicBezTo>
                <a:cubicBezTo>
                  <a:pt x="9729" y="75654"/>
                  <a:pt x="9805" y="75625"/>
                  <a:pt x="9900" y="75549"/>
                </a:cubicBezTo>
                <a:cubicBezTo>
                  <a:pt x="9900" y="75540"/>
                  <a:pt x="9909" y="75540"/>
                  <a:pt x="9919" y="75530"/>
                </a:cubicBezTo>
                <a:cubicBezTo>
                  <a:pt x="9938" y="75521"/>
                  <a:pt x="9966" y="75521"/>
                  <a:pt x="9986" y="75521"/>
                </a:cubicBezTo>
                <a:cubicBezTo>
                  <a:pt x="10014" y="75521"/>
                  <a:pt x="10043" y="75521"/>
                  <a:pt x="10071" y="75530"/>
                </a:cubicBezTo>
                <a:cubicBezTo>
                  <a:pt x="10185" y="75682"/>
                  <a:pt x="10347" y="75692"/>
                  <a:pt x="10461" y="75702"/>
                </a:cubicBezTo>
                <a:lnTo>
                  <a:pt x="10500" y="75711"/>
                </a:lnTo>
                <a:lnTo>
                  <a:pt x="10528" y="75702"/>
                </a:lnTo>
                <a:cubicBezTo>
                  <a:pt x="10528" y="75702"/>
                  <a:pt x="10538" y="75721"/>
                  <a:pt x="10538" y="75768"/>
                </a:cubicBezTo>
                <a:cubicBezTo>
                  <a:pt x="10528" y="75863"/>
                  <a:pt x="10557" y="75949"/>
                  <a:pt x="10576" y="76016"/>
                </a:cubicBezTo>
                <a:cubicBezTo>
                  <a:pt x="10595" y="76073"/>
                  <a:pt x="10614" y="76120"/>
                  <a:pt x="10604" y="76177"/>
                </a:cubicBezTo>
                <a:cubicBezTo>
                  <a:pt x="10604" y="76177"/>
                  <a:pt x="10595" y="76187"/>
                  <a:pt x="10566" y="76187"/>
                </a:cubicBezTo>
                <a:cubicBezTo>
                  <a:pt x="10471" y="76196"/>
                  <a:pt x="10366" y="76206"/>
                  <a:pt x="10271" y="76282"/>
                </a:cubicBezTo>
                <a:lnTo>
                  <a:pt x="10223" y="76320"/>
                </a:lnTo>
                <a:cubicBezTo>
                  <a:pt x="10157" y="76377"/>
                  <a:pt x="10081" y="76434"/>
                  <a:pt x="10033" y="76501"/>
                </a:cubicBezTo>
                <a:cubicBezTo>
                  <a:pt x="10014" y="76520"/>
                  <a:pt x="10014" y="76520"/>
                  <a:pt x="10005" y="76520"/>
                </a:cubicBezTo>
                <a:cubicBezTo>
                  <a:pt x="9986" y="76520"/>
                  <a:pt x="9957" y="76520"/>
                  <a:pt x="9928" y="76501"/>
                </a:cubicBezTo>
                <a:cubicBezTo>
                  <a:pt x="9881" y="76492"/>
                  <a:pt x="9824" y="76473"/>
                  <a:pt x="9757" y="76473"/>
                </a:cubicBezTo>
                <a:lnTo>
                  <a:pt x="9605" y="76473"/>
                </a:lnTo>
                <a:cubicBezTo>
                  <a:pt x="9538" y="76473"/>
                  <a:pt x="9319" y="76473"/>
                  <a:pt x="9262" y="76739"/>
                </a:cubicBezTo>
                <a:lnTo>
                  <a:pt x="9300" y="76863"/>
                </a:lnTo>
                <a:lnTo>
                  <a:pt x="9357" y="76910"/>
                </a:lnTo>
                <a:cubicBezTo>
                  <a:pt x="9443" y="77015"/>
                  <a:pt x="9567" y="77015"/>
                  <a:pt x="9643" y="77015"/>
                </a:cubicBezTo>
                <a:lnTo>
                  <a:pt x="9709" y="77015"/>
                </a:lnTo>
                <a:cubicBezTo>
                  <a:pt x="9919" y="77053"/>
                  <a:pt x="10052" y="77091"/>
                  <a:pt x="10109" y="77282"/>
                </a:cubicBezTo>
                <a:cubicBezTo>
                  <a:pt x="10128" y="77310"/>
                  <a:pt x="10147" y="77339"/>
                  <a:pt x="10185" y="77377"/>
                </a:cubicBezTo>
                <a:cubicBezTo>
                  <a:pt x="10243" y="77424"/>
                  <a:pt x="10309" y="77453"/>
                  <a:pt x="10366" y="77453"/>
                </a:cubicBezTo>
                <a:cubicBezTo>
                  <a:pt x="10414" y="77453"/>
                  <a:pt x="10452" y="77443"/>
                  <a:pt x="10490" y="77424"/>
                </a:cubicBezTo>
                <a:cubicBezTo>
                  <a:pt x="10528" y="77510"/>
                  <a:pt x="10614" y="77567"/>
                  <a:pt x="10652" y="77596"/>
                </a:cubicBezTo>
                <a:lnTo>
                  <a:pt x="10680" y="77605"/>
                </a:lnTo>
                <a:cubicBezTo>
                  <a:pt x="10909" y="77691"/>
                  <a:pt x="10909" y="77691"/>
                  <a:pt x="10918" y="77910"/>
                </a:cubicBezTo>
                <a:cubicBezTo>
                  <a:pt x="10918" y="77948"/>
                  <a:pt x="10928" y="77986"/>
                  <a:pt x="10947" y="78015"/>
                </a:cubicBezTo>
                <a:cubicBezTo>
                  <a:pt x="10966" y="78053"/>
                  <a:pt x="10994" y="78091"/>
                  <a:pt x="11052" y="78119"/>
                </a:cubicBezTo>
                <a:cubicBezTo>
                  <a:pt x="11099" y="78148"/>
                  <a:pt x="11147" y="78157"/>
                  <a:pt x="11185" y="78157"/>
                </a:cubicBezTo>
                <a:cubicBezTo>
                  <a:pt x="11213" y="78167"/>
                  <a:pt x="11242" y="78176"/>
                  <a:pt x="11261" y="78186"/>
                </a:cubicBezTo>
                <a:cubicBezTo>
                  <a:pt x="11337" y="78233"/>
                  <a:pt x="11423" y="78252"/>
                  <a:pt x="11518" y="78262"/>
                </a:cubicBezTo>
                <a:cubicBezTo>
                  <a:pt x="11556" y="78262"/>
                  <a:pt x="11594" y="78281"/>
                  <a:pt x="11642" y="78310"/>
                </a:cubicBezTo>
                <a:lnTo>
                  <a:pt x="11680" y="78319"/>
                </a:lnTo>
                <a:cubicBezTo>
                  <a:pt x="11727" y="78338"/>
                  <a:pt x="11775" y="78348"/>
                  <a:pt x="11842" y="78357"/>
                </a:cubicBezTo>
                <a:cubicBezTo>
                  <a:pt x="11965" y="78357"/>
                  <a:pt x="12070" y="78300"/>
                  <a:pt x="12156" y="78233"/>
                </a:cubicBezTo>
                <a:cubicBezTo>
                  <a:pt x="12184" y="78214"/>
                  <a:pt x="12213" y="78195"/>
                  <a:pt x="12232" y="78176"/>
                </a:cubicBezTo>
                <a:lnTo>
                  <a:pt x="12260" y="78138"/>
                </a:lnTo>
                <a:cubicBezTo>
                  <a:pt x="12356" y="77900"/>
                  <a:pt x="12413" y="77900"/>
                  <a:pt x="12451" y="77900"/>
                </a:cubicBezTo>
                <a:cubicBezTo>
                  <a:pt x="12479" y="77900"/>
                  <a:pt x="12517" y="77910"/>
                  <a:pt x="12556" y="77919"/>
                </a:cubicBezTo>
                <a:cubicBezTo>
                  <a:pt x="12613" y="77938"/>
                  <a:pt x="12679" y="77967"/>
                  <a:pt x="12755" y="77967"/>
                </a:cubicBezTo>
                <a:cubicBezTo>
                  <a:pt x="12841" y="77967"/>
                  <a:pt x="12917" y="77929"/>
                  <a:pt x="12984" y="77853"/>
                </a:cubicBezTo>
                <a:lnTo>
                  <a:pt x="13012" y="77824"/>
                </a:lnTo>
                <a:cubicBezTo>
                  <a:pt x="13022" y="77805"/>
                  <a:pt x="13041" y="77777"/>
                  <a:pt x="13050" y="77767"/>
                </a:cubicBezTo>
                <a:cubicBezTo>
                  <a:pt x="13070" y="77777"/>
                  <a:pt x="13089" y="77777"/>
                  <a:pt x="13108" y="77777"/>
                </a:cubicBezTo>
                <a:cubicBezTo>
                  <a:pt x="13174" y="77777"/>
                  <a:pt x="13212" y="77748"/>
                  <a:pt x="13231" y="77729"/>
                </a:cubicBezTo>
                <a:lnTo>
                  <a:pt x="13307" y="77719"/>
                </a:lnTo>
                <a:cubicBezTo>
                  <a:pt x="13545" y="77653"/>
                  <a:pt x="13545" y="77453"/>
                  <a:pt x="13545" y="77358"/>
                </a:cubicBezTo>
                <a:cubicBezTo>
                  <a:pt x="13545" y="77329"/>
                  <a:pt x="13545" y="77301"/>
                  <a:pt x="13545" y="77282"/>
                </a:cubicBezTo>
                <a:lnTo>
                  <a:pt x="13574" y="77253"/>
                </a:lnTo>
                <a:cubicBezTo>
                  <a:pt x="13603" y="77196"/>
                  <a:pt x="13612" y="77139"/>
                  <a:pt x="13622" y="77082"/>
                </a:cubicBezTo>
                <a:cubicBezTo>
                  <a:pt x="13641" y="76977"/>
                  <a:pt x="13660" y="76958"/>
                  <a:pt x="13698" y="76939"/>
                </a:cubicBezTo>
                <a:cubicBezTo>
                  <a:pt x="13726" y="76929"/>
                  <a:pt x="13755" y="76929"/>
                  <a:pt x="13793" y="76929"/>
                </a:cubicBezTo>
                <a:cubicBezTo>
                  <a:pt x="13841" y="76929"/>
                  <a:pt x="13898" y="76920"/>
                  <a:pt x="13955" y="76910"/>
                </a:cubicBezTo>
                <a:cubicBezTo>
                  <a:pt x="13993" y="76929"/>
                  <a:pt x="14040" y="76939"/>
                  <a:pt x="14078" y="76939"/>
                </a:cubicBezTo>
                <a:cubicBezTo>
                  <a:pt x="14136" y="76939"/>
                  <a:pt x="14193" y="76920"/>
                  <a:pt x="14269" y="76882"/>
                </a:cubicBezTo>
                <a:cubicBezTo>
                  <a:pt x="14297" y="76853"/>
                  <a:pt x="14316" y="76853"/>
                  <a:pt x="14326" y="76853"/>
                </a:cubicBezTo>
                <a:cubicBezTo>
                  <a:pt x="14345" y="76853"/>
                  <a:pt x="14364" y="76853"/>
                  <a:pt x="14383" y="76863"/>
                </a:cubicBezTo>
                <a:cubicBezTo>
                  <a:pt x="14478" y="76901"/>
                  <a:pt x="14583" y="76910"/>
                  <a:pt x="14678" y="76929"/>
                </a:cubicBezTo>
                <a:cubicBezTo>
                  <a:pt x="14707" y="76939"/>
                  <a:pt x="14735" y="76939"/>
                  <a:pt x="14764" y="76948"/>
                </a:cubicBezTo>
                <a:cubicBezTo>
                  <a:pt x="14811" y="76967"/>
                  <a:pt x="14849" y="76977"/>
                  <a:pt x="14897" y="76977"/>
                </a:cubicBezTo>
                <a:cubicBezTo>
                  <a:pt x="15011" y="76977"/>
                  <a:pt x="15087" y="76910"/>
                  <a:pt x="15126" y="76853"/>
                </a:cubicBezTo>
                <a:lnTo>
                  <a:pt x="15126" y="76891"/>
                </a:lnTo>
                <a:cubicBezTo>
                  <a:pt x="15126" y="76958"/>
                  <a:pt x="15145" y="77015"/>
                  <a:pt x="15192" y="77072"/>
                </a:cubicBezTo>
                <a:cubicBezTo>
                  <a:pt x="15259" y="77139"/>
                  <a:pt x="15297" y="77205"/>
                  <a:pt x="15335" y="77291"/>
                </a:cubicBezTo>
                <a:cubicBezTo>
                  <a:pt x="15373" y="77367"/>
                  <a:pt x="15430" y="77424"/>
                  <a:pt x="15516" y="77472"/>
                </a:cubicBezTo>
                <a:cubicBezTo>
                  <a:pt x="15640" y="77548"/>
                  <a:pt x="15773" y="77634"/>
                  <a:pt x="15935" y="77634"/>
                </a:cubicBezTo>
                <a:lnTo>
                  <a:pt x="15963" y="77634"/>
                </a:lnTo>
                <a:cubicBezTo>
                  <a:pt x="15944" y="77653"/>
                  <a:pt x="15925" y="77672"/>
                  <a:pt x="15906" y="77691"/>
                </a:cubicBezTo>
                <a:cubicBezTo>
                  <a:pt x="15868" y="77738"/>
                  <a:pt x="15830" y="77777"/>
                  <a:pt x="15792" y="77805"/>
                </a:cubicBezTo>
                <a:lnTo>
                  <a:pt x="15754" y="77834"/>
                </a:lnTo>
                <a:cubicBezTo>
                  <a:pt x="15725" y="77862"/>
                  <a:pt x="15687" y="77891"/>
                  <a:pt x="15640" y="77957"/>
                </a:cubicBezTo>
                <a:cubicBezTo>
                  <a:pt x="15620" y="77986"/>
                  <a:pt x="15611" y="78024"/>
                  <a:pt x="15611" y="78081"/>
                </a:cubicBezTo>
                <a:cubicBezTo>
                  <a:pt x="15611" y="78138"/>
                  <a:pt x="15630" y="78186"/>
                  <a:pt x="15649" y="78224"/>
                </a:cubicBezTo>
                <a:cubicBezTo>
                  <a:pt x="15659" y="78252"/>
                  <a:pt x="15668" y="78272"/>
                  <a:pt x="15668" y="78291"/>
                </a:cubicBezTo>
                <a:cubicBezTo>
                  <a:pt x="15668" y="78300"/>
                  <a:pt x="15659" y="78329"/>
                  <a:pt x="15649" y="78348"/>
                </a:cubicBezTo>
                <a:cubicBezTo>
                  <a:pt x="15630" y="78414"/>
                  <a:pt x="15582" y="78567"/>
                  <a:pt x="15725" y="78681"/>
                </a:cubicBezTo>
                <a:lnTo>
                  <a:pt x="15744" y="78700"/>
                </a:lnTo>
                <a:cubicBezTo>
                  <a:pt x="15801" y="78738"/>
                  <a:pt x="15858" y="78757"/>
                  <a:pt x="15925" y="78776"/>
                </a:cubicBezTo>
                <a:cubicBezTo>
                  <a:pt x="15973" y="78795"/>
                  <a:pt x="16020" y="78814"/>
                  <a:pt x="16077" y="78843"/>
                </a:cubicBezTo>
                <a:cubicBezTo>
                  <a:pt x="16096" y="78852"/>
                  <a:pt x="16115" y="78862"/>
                  <a:pt x="16144" y="78871"/>
                </a:cubicBezTo>
                <a:cubicBezTo>
                  <a:pt x="16163" y="78881"/>
                  <a:pt x="16173" y="78890"/>
                  <a:pt x="16192" y="78900"/>
                </a:cubicBezTo>
                <a:cubicBezTo>
                  <a:pt x="16239" y="78919"/>
                  <a:pt x="16287" y="78938"/>
                  <a:pt x="16353" y="78957"/>
                </a:cubicBezTo>
                <a:lnTo>
                  <a:pt x="16401" y="78957"/>
                </a:lnTo>
                <a:cubicBezTo>
                  <a:pt x="16439" y="78957"/>
                  <a:pt x="16477" y="78957"/>
                  <a:pt x="16515" y="78938"/>
                </a:cubicBezTo>
                <a:lnTo>
                  <a:pt x="16582" y="78909"/>
                </a:lnTo>
                <a:cubicBezTo>
                  <a:pt x="16601" y="78909"/>
                  <a:pt x="16620" y="78909"/>
                  <a:pt x="16639" y="78919"/>
                </a:cubicBezTo>
                <a:cubicBezTo>
                  <a:pt x="16667" y="78919"/>
                  <a:pt x="16687" y="78928"/>
                  <a:pt x="16734" y="78928"/>
                </a:cubicBezTo>
                <a:cubicBezTo>
                  <a:pt x="16972" y="78919"/>
                  <a:pt x="16991" y="78766"/>
                  <a:pt x="16991" y="78719"/>
                </a:cubicBezTo>
                <a:cubicBezTo>
                  <a:pt x="16991" y="78700"/>
                  <a:pt x="17001" y="78690"/>
                  <a:pt x="17001" y="78681"/>
                </a:cubicBezTo>
                <a:cubicBezTo>
                  <a:pt x="17020" y="78690"/>
                  <a:pt x="17048" y="78690"/>
                  <a:pt x="17096" y="78700"/>
                </a:cubicBezTo>
                <a:cubicBezTo>
                  <a:pt x="17162" y="78719"/>
                  <a:pt x="17229" y="78728"/>
                  <a:pt x="17315" y="78728"/>
                </a:cubicBezTo>
                <a:cubicBezTo>
                  <a:pt x="17391" y="78728"/>
                  <a:pt x="17467" y="78719"/>
                  <a:pt x="17543" y="78709"/>
                </a:cubicBezTo>
                <a:cubicBezTo>
                  <a:pt x="17610" y="78709"/>
                  <a:pt x="17676" y="78700"/>
                  <a:pt x="17753" y="78700"/>
                </a:cubicBezTo>
                <a:lnTo>
                  <a:pt x="17838" y="78700"/>
                </a:lnTo>
                <a:cubicBezTo>
                  <a:pt x="17924" y="78700"/>
                  <a:pt x="18000" y="78643"/>
                  <a:pt x="18029" y="78538"/>
                </a:cubicBezTo>
                <a:lnTo>
                  <a:pt x="18010" y="78424"/>
                </a:lnTo>
                <a:cubicBezTo>
                  <a:pt x="17972" y="78376"/>
                  <a:pt x="17914" y="78281"/>
                  <a:pt x="17914" y="78252"/>
                </a:cubicBezTo>
                <a:cubicBezTo>
                  <a:pt x="17914" y="78252"/>
                  <a:pt x="17933" y="78224"/>
                  <a:pt x="17991" y="78195"/>
                </a:cubicBezTo>
                <a:cubicBezTo>
                  <a:pt x="18095" y="78148"/>
                  <a:pt x="18209" y="78148"/>
                  <a:pt x="18343" y="78148"/>
                </a:cubicBezTo>
                <a:cubicBezTo>
                  <a:pt x="18438" y="78148"/>
                  <a:pt x="18533" y="78148"/>
                  <a:pt x="18638" y="78119"/>
                </a:cubicBezTo>
                <a:cubicBezTo>
                  <a:pt x="18695" y="78214"/>
                  <a:pt x="18752" y="78291"/>
                  <a:pt x="18809" y="78367"/>
                </a:cubicBezTo>
                <a:cubicBezTo>
                  <a:pt x="18952" y="78567"/>
                  <a:pt x="19085" y="78747"/>
                  <a:pt x="19123" y="78976"/>
                </a:cubicBezTo>
                <a:cubicBezTo>
                  <a:pt x="19142" y="79138"/>
                  <a:pt x="19228" y="79242"/>
                  <a:pt x="19304" y="79338"/>
                </a:cubicBezTo>
                <a:cubicBezTo>
                  <a:pt x="19342" y="79376"/>
                  <a:pt x="19371" y="79423"/>
                  <a:pt x="19399" y="79461"/>
                </a:cubicBezTo>
                <a:cubicBezTo>
                  <a:pt x="19437" y="79528"/>
                  <a:pt x="19504" y="79566"/>
                  <a:pt x="19590" y="79566"/>
                </a:cubicBezTo>
                <a:cubicBezTo>
                  <a:pt x="19647" y="79566"/>
                  <a:pt x="19713" y="79547"/>
                  <a:pt x="19771" y="79528"/>
                </a:cubicBezTo>
                <a:cubicBezTo>
                  <a:pt x="19790" y="79518"/>
                  <a:pt x="19828" y="79509"/>
                  <a:pt x="19828" y="79509"/>
                </a:cubicBezTo>
                <a:cubicBezTo>
                  <a:pt x="19885" y="79633"/>
                  <a:pt x="19980" y="79709"/>
                  <a:pt x="20075" y="79785"/>
                </a:cubicBezTo>
                <a:cubicBezTo>
                  <a:pt x="20132" y="79833"/>
                  <a:pt x="20189" y="79880"/>
                  <a:pt x="20218" y="79937"/>
                </a:cubicBezTo>
                <a:cubicBezTo>
                  <a:pt x="20370" y="80232"/>
                  <a:pt x="20580" y="80318"/>
                  <a:pt x="20856" y="80356"/>
                </a:cubicBezTo>
                <a:cubicBezTo>
                  <a:pt x="20970" y="80366"/>
                  <a:pt x="21094" y="80385"/>
                  <a:pt x="21208" y="80413"/>
                </a:cubicBezTo>
                <a:cubicBezTo>
                  <a:pt x="21398" y="80451"/>
                  <a:pt x="21598" y="80489"/>
                  <a:pt x="21807" y="80489"/>
                </a:cubicBezTo>
                <a:cubicBezTo>
                  <a:pt x="21950" y="80489"/>
                  <a:pt x="22084" y="80470"/>
                  <a:pt x="22207" y="80442"/>
                </a:cubicBezTo>
                <a:cubicBezTo>
                  <a:pt x="22255" y="80423"/>
                  <a:pt x="22312" y="80404"/>
                  <a:pt x="22360" y="80385"/>
                </a:cubicBezTo>
                <a:cubicBezTo>
                  <a:pt x="22417" y="80366"/>
                  <a:pt x="22474" y="80347"/>
                  <a:pt x="22521" y="80328"/>
                </a:cubicBezTo>
                <a:cubicBezTo>
                  <a:pt x="22550" y="80328"/>
                  <a:pt x="22578" y="80308"/>
                  <a:pt x="22607" y="80299"/>
                </a:cubicBezTo>
                <a:cubicBezTo>
                  <a:pt x="22636" y="80289"/>
                  <a:pt x="22674" y="80280"/>
                  <a:pt x="22712" y="80280"/>
                </a:cubicBezTo>
                <a:lnTo>
                  <a:pt x="22721" y="80280"/>
                </a:lnTo>
                <a:cubicBezTo>
                  <a:pt x="22769" y="80289"/>
                  <a:pt x="22807" y="80299"/>
                  <a:pt x="22845" y="80299"/>
                </a:cubicBezTo>
                <a:cubicBezTo>
                  <a:pt x="22959" y="80299"/>
                  <a:pt x="23092" y="80242"/>
                  <a:pt x="23140" y="79994"/>
                </a:cubicBezTo>
                <a:cubicBezTo>
                  <a:pt x="23159" y="79899"/>
                  <a:pt x="23159" y="79823"/>
                  <a:pt x="23140" y="79747"/>
                </a:cubicBezTo>
                <a:cubicBezTo>
                  <a:pt x="23207" y="79718"/>
                  <a:pt x="23273" y="79661"/>
                  <a:pt x="23302" y="79509"/>
                </a:cubicBezTo>
                <a:cubicBezTo>
                  <a:pt x="23321" y="79433"/>
                  <a:pt x="23349" y="79395"/>
                  <a:pt x="23483" y="79338"/>
                </a:cubicBezTo>
                <a:cubicBezTo>
                  <a:pt x="23740" y="79223"/>
                  <a:pt x="23968" y="79052"/>
                  <a:pt x="24168" y="78881"/>
                </a:cubicBezTo>
                <a:lnTo>
                  <a:pt x="24206" y="78890"/>
                </a:lnTo>
                <a:cubicBezTo>
                  <a:pt x="24244" y="78900"/>
                  <a:pt x="24273" y="78909"/>
                  <a:pt x="24301" y="78919"/>
                </a:cubicBezTo>
                <a:cubicBezTo>
                  <a:pt x="24377" y="78938"/>
                  <a:pt x="24473" y="78957"/>
                  <a:pt x="24568" y="78957"/>
                </a:cubicBezTo>
                <a:cubicBezTo>
                  <a:pt x="24644" y="78957"/>
                  <a:pt x="24711" y="78947"/>
                  <a:pt x="24777" y="78909"/>
                </a:cubicBezTo>
                <a:cubicBezTo>
                  <a:pt x="24910" y="78843"/>
                  <a:pt x="25053" y="78786"/>
                  <a:pt x="25187" y="78728"/>
                </a:cubicBezTo>
                <a:cubicBezTo>
                  <a:pt x="25501" y="78595"/>
                  <a:pt x="25824" y="78462"/>
                  <a:pt x="26100" y="78243"/>
                </a:cubicBezTo>
                <a:lnTo>
                  <a:pt x="26100" y="78243"/>
                </a:lnTo>
                <a:cubicBezTo>
                  <a:pt x="26100" y="78252"/>
                  <a:pt x="26091" y="78262"/>
                  <a:pt x="26081" y="78262"/>
                </a:cubicBezTo>
                <a:cubicBezTo>
                  <a:pt x="26015" y="78376"/>
                  <a:pt x="25967" y="78490"/>
                  <a:pt x="25929" y="78605"/>
                </a:cubicBezTo>
                <a:cubicBezTo>
                  <a:pt x="25881" y="78728"/>
                  <a:pt x="25843" y="78843"/>
                  <a:pt x="25767" y="78938"/>
                </a:cubicBezTo>
                <a:lnTo>
                  <a:pt x="25729" y="78985"/>
                </a:lnTo>
                <a:cubicBezTo>
                  <a:pt x="25691" y="79033"/>
                  <a:pt x="25653" y="79090"/>
                  <a:pt x="25615" y="79090"/>
                </a:cubicBezTo>
                <a:cubicBezTo>
                  <a:pt x="25586" y="79081"/>
                  <a:pt x="25558" y="79081"/>
                  <a:pt x="25529" y="79081"/>
                </a:cubicBezTo>
                <a:cubicBezTo>
                  <a:pt x="25339" y="79081"/>
                  <a:pt x="25215" y="79185"/>
                  <a:pt x="25101" y="79290"/>
                </a:cubicBezTo>
                <a:cubicBezTo>
                  <a:pt x="24882" y="79490"/>
                  <a:pt x="24720" y="79699"/>
                  <a:pt x="24596" y="79928"/>
                </a:cubicBezTo>
                <a:cubicBezTo>
                  <a:pt x="24539" y="80042"/>
                  <a:pt x="24511" y="80061"/>
                  <a:pt x="24454" y="80061"/>
                </a:cubicBezTo>
                <a:cubicBezTo>
                  <a:pt x="24444" y="80061"/>
                  <a:pt x="24435" y="80051"/>
                  <a:pt x="24416" y="80051"/>
                </a:cubicBezTo>
                <a:lnTo>
                  <a:pt x="24330" y="80051"/>
                </a:lnTo>
                <a:cubicBezTo>
                  <a:pt x="24187" y="80051"/>
                  <a:pt x="24120" y="80109"/>
                  <a:pt x="24092" y="80166"/>
                </a:cubicBezTo>
                <a:cubicBezTo>
                  <a:pt x="24044" y="80251"/>
                  <a:pt x="24073" y="80337"/>
                  <a:pt x="24101" y="80404"/>
                </a:cubicBezTo>
                <a:cubicBezTo>
                  <a:pt x="24044" y="80423"/>
                  <a:pt x="23978" y="80461"/>
                  <a:pt x="23940" y="80537"/>
                </a:cubicBezTo>
                <a:cubicBezTo>
                  <a:pt x="23930" y="80575"/>
                  <a:pt x="23911" y="80651"/>
                  <a:pt x="23949" y="80737"/>
                </a:cubicBezTo>
                <a:lnTo>
                  <a:pt x="23844" y="80737"/>
                </a:lnTo>
                <a:cubicBezTo>
                  <a:pt x="23816" y="80746"/>
                  <a:pt x="23797" y="80746"/>
                  <a:pt x="23768" y="80746"/>
                </a:cubicBezTo>
                <a:lnTo>
                  <a:pt x="23711" y="81003"/>
                </a:lnTo>
                <a:cubicBezTo>
                  <a:pt x="23835" y="81070"/>
                  <a:pt x="23835" y="81127"/>
                  <a:pt x="23806" y="81270"/>
                </a:cubicBezTo>
                <a:cubicBezTo>
                  <a:pt x="23759" y="81422"/>
                  <a:pt x="23778" y="81565"/>
                  <a:pt x="23863" y="81698"/>
                </a:cubicBezTo>
                <a:cubicBezTo>
                  <a:pt x="23892" y="81746"/>
                  <a:pt x="23902" y="81784"/>
                  <a:pt x="23892" y="81860"/>
                </a:cubicBezTo>
                <a:cubicBezTo>
                  <a:pt x="23883" y="81850"/>
                  <a:pt x="23863" y="81850"/>
                  <a:pt x="23854" y="81850"/>
                </a:cubicBezTo>
                <a:cubicBezTo>
                  <a:pt x="23768" y="81850"/>
                  <a:pt x="23702" y="81908"/>
                  <a:pt x="23654" y="81955"/>
                </a:cubicBezTo>
                <a:cubicBezTo>
                  <a:pt x="23626" y="81984"/>
                  <a:pt x="23616" y="81984"/>
                  <a:pt x="23597" y="81984"/>
                </a:cubicBezTo>
                <a:cubicBezTo>
                  <a:pt x="23578" y="81984"/>
                  <a:pt x="23549" y="81974"/>
                  <a:pt x="23511" y="81965"/>
                </a:cubicBezTo>
                <a:cubicBezTo>
                  <a:pt x="23426" y="81936"/>
                  <a:pt x="23330" y="81917"/>
                  <a:pt x="23245" y="81917"/>
                </a:cubicBezTo>
                <a:cubicBezTo>
                  <a:pt x="23140" y="81917"/>
                  <a:pt x="23045" y="81936"/>
                  <a:pt x="22950" y="81984"/>
                </a:cubicBezTo>
                <a:cubicBezTo>
                  <a:pt x="22559" y="82146"/>
                  <a:pt x="22160" y="82231"/>
                  <a:pt x="21769" y="82231"/>
                </a:cubicBezTo>
                <a:lnTo>
                  <a:pt x="21636" y="82231"/>
                </a:lnTo>
                <a:cubicBezTo>
                  <a:pt x="21627" y="82231"/>
                  <a:pt x="21617" y="82241"/>
                  <a:pt x="21598" y="82241"/>
                </a:cubicBezTo>
                <a:cubicBezTo>
                  <a:pt x="21589" y="82241"/>
                  <a:pt x="21579" y="82231"/>
                  <a:pt x="21560" y="82231"/>
                </a:cubicBezTo>
                <a:cubicBezTo>
                  <a:pt x="21455" y="82088"/>
                  <a:pt x="21303" y="81974"/>
                  <a:pt x="21113" y="81879"/>
                </a:cubicBezTo>
                <a:lnTo>
                  <a:pt x="21056" y="81860"/>
                </a:lnTo>
                <a:cubicBezTo>
                  <a:pt x="20903" y="81784"/>
                  <a:pt x="20741" y="81708"/>
                  <a:pt x="20570" y="81708"/>
                </a:cubicBezTo>
                <a:cubicBezTo>
                  <a:pt x="20437" y="81708"/>
                  <a:pt x="20313" y="81755"/>
                  <a:pt x="20199" y="81841"/>
                </a:cubicBezTo>
                <a:cubicBezTo>
                  <a:pt x="20189" y="81841"/>
                  <a:pt x="20170" y="81831"/>
                  <a:pt x="20151" y="81831"/>
                </a:cubicBezTo>
                <a:cubicBezTo>
                  <a:pt x="20151" y="81831"/>
                  <a:pt x="19970" y="81784"/>
                  <a:pt x="19904" y="81774"/>
                </a:cubicBezTo>
                <a:cubicBezTo>
                  <a:pt x="19637" y="81708"/>
                  <a:pt x="19352" y="81632"/>
                  <a:pt x="19066" y="81632"/>
                </a:cubicBezTo>
                <a:cubicBezTo>
                  <a:pt x="18923" y="81632"/>
                  <a:pt x="18781" y="81651"/>
                  <a:pt x="18657" y="81689"/>
                </a:cubicBezTo>
                <a:cubicBezTo>
                  <a:pt x="18581" y="81708"/>
                  <a:pt x="18505" y="81717"/>
                  <a:pt x="18419" y="81717"/>
                </a:cubicBezTo>
                <a:cubicBezTo>
                  <a:pt x="18267" y="81727"/>
                  <a:pt x="18095" y="81736"/>
                  <a:pt x="17933" y="81841"/>
                </a:cubicBezTo>
                <a:cubicBezTo>
                  <a:pt x="17905" y="81860"/>
                  <a:pt x="17857" y="81860"/>
                  <a:pt x="17800" y="81860"/>
                </a:cubicBezTo>
                <a:lnTo>
                  <a:pt x="17724" y="81860"/>
                </a:lnTo>
                <a:cubicBezTo>
                  <a:pt x="17638" y="81860"/>
                  <a:pt x="17543" y="81870"/>
                  <a:pt x="17458" y="81908"/>
                </a:cubicBezTo>
                <a:cubicBezTo>
                  <a:pt x="17391" y="81879"/>
                  <a:pt x="17315" y="81860"/>
                  <a:pt x="17229" y="81860"/>
                </a:cubicBezTo>
                <a:cubicBezTo>
                  <a:pt x="17134" y="81860"/>
                  <a:pt x="17048" y="81879"/>
                  <a:pt x="16963" y="81898"/>
                </a:cubicBezTo>
                <a:cubicBezTo>
                  <a:pt x="16896" y="81917"/>
                  <a:pt x="16839" y="81936"/>
                  <a:pt x="16763" y="81936"/>
                </a:cubicBezTo>
                <a:cubicBezTo>
                  <a:pt x="16629" y="81946"/>
                  <a:pt x="16449" y="81965"/>
                  <a:pt x="16315" y="82107"/>
                </a:cubicBezTo>
                <a:cubicBezTo>
                  <a:pt x="16306" y="82107"/>
                  <a:pt x="16287" y="82127"/>
                  <a:pt x="16277" y="82136"/>
                </a:cubicBezTo>
                <a:lnTo>
                  <a:pt x="16239" y="82127"/>
                </a:lnTo>
                <a:cubicBezTo>
                  <a:pt x="16192" y="82127"/>
                  <a:pt x="16144" y="82146"/>
                  <a:pt x="16115" y="82193"/>
                </a:cubicBezTo>
                <a:lnTo>
                  <a:pt x="16077" y="82336"/>
                </a:lnTo>
                <a:cubicBezTo>
                  <a:pt x="16096" y="82384"/>
                  <a:pt x="16125" y="82431"/>
                  <a:pt x="16153" y="82469"/>
                </a:cubicBezTo>
                <a:cubicBezTo>
                  <a:pt x="16192" y="82536"/>
                  <a:pt x="16201" y="82555"/>
                  <a:pt x="16192" y="82574"/>
                </a:cubicBezTo>
                <a:lnTo>
                  <a:pt x="16163" y="82574"/>
                </a:lnTo>
                <a:lnTo>
                  <a:pt x="16125" y="82583"/>
                </a:lnTo>
                <a:cubicBezTo>
                  <a:pt x="16077" y="82602"/>
                  <a:pt x="15954" y="82660"/>
                  <a:pt x="15944" y="82783"/>
                </a:cubicBezTo>
                <a:cubicBezTo>
                  <a:pt x="15944" y="82859"/>
                  <a:pt x="15992" y="82917"/>
                  <a:pt x="16049" y="82955"/>
                </a:cubicBezTo>
                <a:lnTo>
                  <a:pt x="16087" y="83050"/>
                </a:lnTo>
                <a:lnTo>
                  <a:pt x="16068" y="83078"/>
                </a:lnTo>
                <a:lnTo>
                  <a:pt x="16068" y="83078"/>
                </a:lnTo>
                <a:lnTo>
                  <a:pt x="16096" y="83069"/>
                </a:lnTo>
                <a:lnTo>
                  <a:pt x="16115" y="83107"/>
                </a:lnTo>
                <a:cubicBezTo>
                  <a:pt x="16125" y="83116"/>
                  <a:pt x="16144" y="83126"/>
                  <a:pt x="16144" y="83126"/>
                </a:cubicBezTo>
                <a:cubicBezTo>
                  <a:pt x="16144" y="83126"/>
                  <a:pt x="16144" y="83135"/>
                  <a:pt x="16153" y="83155"/>
                </a:cubicBezTo>
                <a:cubicBezTo>
                  <a:pt x="16153" y="83212"/>
                  <a:pt x="16163" y="83269"/>
                  <a:pt x="16163" y="83316"/>
                </a:cubicBezTo>
                <a:cubicBezTo>
                  <a:pt x="16182" y="83431"/>
                  <a:pt x="16192" y="83497"/>
                  <a:pt x="16153" y="83554"/>
                </a:cubicBezTo>
                <a:cubicBezTo>
                  <a:pt x="16068" y="83573"/>
                  <a:pt x="16020" y="83640"/>
                  <a:pt x="15992" y="83678"/>
                </a:cubicBezTo>
                <a:lnTo>
                  <a:pt x="15954" y="83716"/>
                </a:lnTo>
                <a:lnTo>
                  <a:pt x="15849" y="83878"/>
                </a:lnTo>
                <a:lnTo>
                  <a:pt x="15830" y="83906"/>
                </a:lnTo>
                <a:cubicBezTo>
                  <a:pt x="15754" y="83973"/>
                  <a:pt x="15668" y="84021"/>
                  <a:pt x="15573" y="84068"/>
                </a:cubicBezTo>
                <a:cubicBezTo>
                  <a:pt x="15544" y="84087"/>
                  <a:pt x="15516" y="84097"/>
                  <a:pt x="15497" y="84116"/>
                </a:cubicBezTo>
                <a:lnTo>
                  <a:pt x="15459" y="84116"/>
                </a:lnTo>
                <a:cubicBezTo>
                  <a:pt x="15392" y="84116"/>
                  <a:pt x="15354" y="84097"/>
                  <a:pt x="15316" y="84049"/>
                </a:cubicBezTo>
                <a:cubicBezTo>
                  <a:pt x="15259" y="83897"/>
                  <a:pt x="15145" y="83887"/>
                  <a:pt x="15087" y="83887"/>
                </a:cubicBezTo>
                <a:lnTo>
                  <a:pt x="15049" y="83887"/>
                </a:lnTo>
                <a:lnTo>
                  <a:pt x="14792" y="83821"/>
                </a:lnTo>
                <a:cubicBezTo>
                  <a:pt x="14726" y="83802"/>
                  <a:pt x="14659" y="83792"/>
                  <a:pt x="14592" y="83792"/>
                </a:cubicBezTo>
                <a:cubicBezTo>
                  <a:pt x="14526" y="83792"/>
                  <a:pt x="14459" y="83802"/>
                  <a:pt x="14393" y="83821"/>
                </a:cubicBezTo>
                <a:lnTo>
                  <a:pt x="14326" y="83859"/>
                </a:lnTo>
                <a:cubicBezTo>
                  <a:pt x="14297" y="83878"/>
                  <a:pt x="14202" y="83945"/>
                  <a:pt x="14231" y="84087"/>
                </a:cubicBezTo>
                <a:cubicBezTo>
                  <a:pt x="14250" y="84183"/>
                  <a:pt x="14240" y="84297"/>
                  <a:pt x="14202" y="84440"/>
                </a:cubicBezTo>
                <a:cubicBezTo>
                  <a:pt x="14155" y="84535"/>
                  <a:pt x="14136" y="84630"/>
                  <a:pt x="14117" y="84725"/>
                </a:cubicBezTo>
                <a:cubicBezTo>
                  <a:pt x="14098" y="84801"/>
                  <a:pt x="14078" y="84858"/>
                  <a:pt x="14050" y="84934"/>
                </a:cubicBezTo>
                <a:lnTo>
                  <a:pt x="14050" y="84963"/>
                </a:lnTo>
                <a:cubicBezTo>
                  <a:pt x="13993" y="85096"/>
                  <a:pt x="13993" y="85239"/>
                  <a:pt x="14050" y="85391"/>
                </a:cubicBezTo>
                <a:cubicBezTo>
                  <a:pt x="14050" y="85429"/>
                  <a:pt x="14069" y="85468"/>
                  <a:pt x="14078" y="85496"/>
                </a:cubicBezTo>
                <a:cubicBezTo>
                  <a:pt x="14088" y="85515"/>
                  <a:pt x="14098" y="85544"/>
                  <a:pt x="14098" y="85563"/>
                </a:cubicBezTo>
                <a:cubicBezTo>
                  <a:pt x="14059" y="85667"/>
                  <a:pt x="14059" y="85772"/>
                  <a:pt x="14098" y="85867"/>
                </a:cubicBezTo>
                <a:lnTo>
                  <a:pt x="14088" y="86153"/>
                </a:lnTo>
                <a:cubicBezTo>
                  <a:pt x="14040" y="86200"/>
                  <a:pt x="14002" y="86248"/>
                  <a:pt x="13964" y="86286"/>
                </a:cubicBezTo>
                <a:cubicBezTo>
                  <a:pt x="13945" y="86315"/>
                  <a:pt x="13917" y="86343"/>
                  <a:pt x="13898" y="86362"/>
                </a:cubicBezTo>
                <a:lnTo>
                  <a:pt x="13850" y="86400"/>
                </a:lnTo>
                <a:cubicBezTo>
                  <a:pt x="13812" y="86410"/>
                  <a:pt x="13783" y="86429"/>
                  <a:pt x="13764" y="86448"/>
                </a:cubicBezTo>
                <a:cubicBezTo>
                  <a:pt x="13755" y="86457"/>
                  <a:pt x="13745" y="86476"/>
                  <a:pt x="13736" y="86486"/>
                </a:cubicBezTo>
                <a:cubicBezTo>
                  <a:pt x="13622" y="86562"/>
                  <a:pt x="13498" y="86676"/>
                  <a:pt x="13469" y="86857"/>
                </a:cubicBezTo>
                <a:cubicBezTo>
                  <a:pt x="13393" y="86981"/>
                  <a:pt x="13279" y="87076"/>
                  <a:pt x="13146" y="87152"/>
                </a:cubicBezTo>
                <a:lnTo>
                  <a:pt x="13089" y="87171"/>
                </a:lnTo>
                <a:cubicBezTo>
                  <a:pt x="12993" y="87219"/>
                  <a:pt x="12879" y="87276"/>
                  <a:pt x="12813" y="87409"/>
                </a:cubicBezTo>
                <a:cubicBezTo>
                  <a:pt x="12746" y="87514"/>
                  <a:pt x="12774" y="87619"/>
                  <a:pt x="12793" y="87666"/>
                </a:cubicBezTo>
                <a:cubicBezTo>
                  <a:pt x="12793" y="87676"/>
                  <a:pt x="12793" y="87676"/>
                  <a:pt x="12793" y="87676"/>
                </a:cubicBezTo>
                <a:cubicBezTo>
                  <a:pt x="12784" y="87704"/>
                  <a:pt x="12784" y="87733"/>
                  <a:pt x="12774" y="87771"/>
                </a:cubicBezTo>
                <a:cubicBezTo>
                  <a:pt x="12755" y="87857"/>
                  <a:pt x="12746" y="87933"/>
                  <a:pt x="12698" y="87990"/>
                </a:cubicBezTo>
                <a:cubicBezTo>
                  <a:pt x="12651" y="88009"/>
                  <a:pt x="12613" y="88028"/>
                  <a:pt x="12584" y="88047"/>
                </a:cubicBezTo>
                <a:cubicBezTo>
                  <a:pt x="12575" y="88057"/>
                  <a:pt x="12556" y="88066"/>
                  <a:pt x="12556" y="88066"/>
                </a:cubicBezTo>
                <a:cubicBezTo>
                  <a:pt x="12536" y="88076"/>
                  <a:pt x="12517" y="88076"/>
                  <a:pt x="12498" y="88076"/>
                </a:cubicBezTo>
                <a:cubicBezTo>
                  <a:pt x="12498" y="88076"/>
                  <a:pt x="12394" y="88066"/>
                  <a:pt x="12375" y="88066"/>
                </a:cubicBezTo>
                <a:cubicBezTo>
                  <a:pt x="12318" y="88066"/>
                  <a:pt x="12232" y="88076"/>
                  <a:pt x="12146" y="88123"/>
                </a:cubicBezTo>
                <a:cubicBezTo>
                  <a:pt x="12127" y="88123"/>
                  <a:pt x="12108" y="88114"/>
                  <a:pt x="12080" y="88114"/>
                </a:cubicBezTo>
                <a:cubicBezTo>
                  <a:pt x="12070" y="88114"/>
                  <a:pt x="12061" y="88114"/>
                  <a:pt x="12051" y="88123"/>
                </a:cubicBezTo>
                <a:cubicBezTo>
                  <a:pt x="12022" y="88085"/>
                  <a:pt x="11984" y="88066"/>
                  <a:pt x="11937" y="88066"/>
                </a:cubicBezTo>
                <a:lnTo>
                  <a:pt x="11861" y="88085"/>
                </a:lnTo>
                <a:lnTo>
                  <a:pt x="11775" y="88199"/>
                </a:lnTo>
                <a:cubicBezTo>
                  <a:pt x="11765" y="88237"/>
                  <a:pt x="11756" y="88275"/>
                  <a:pt x="11756" y="88314"/>
                </a:cubicBezTo>
                <a:lnTo>
                  <a:pt x="11680" y="88323"/>
                </a:lnTo>
                <a:cubicBezTo>
                  <a:pt x="11594" y="88352"/>
                  <a:pt x="11547" y="88399"/>
                  <a:pt x="11528" y="88447"/>
                </a:cubicBezTo>
                <a:cubicBezTo>
                  <a:pt x="11499" y="88466"/>
                  <a:pt x="11470" y="88494"/>
                  <a:pt x="11461" y="88513"/>
                </a:cubicBezTo>
                <a:cubicBezTo>
                  <a:pt x="11451" y="88513"/>
                  <a:pt x="11442" y="88523"/>
                  <a:pt x="11442" y="88523"/>
                </a:cubicBezTo>
                <a:lnTo>
                  <a:pt x="11423" y="88513"/>
                </a:lnTo>
                <a:cubicBezTo>
                  <a:pt x="11385" y="88456"/>
                  <a:pt x="11328" y="88447"/>
                  <a:pt x="11299" y="88447"/>
                </a:cubicBezTo>
                <a:cubicBezTo>
                  <a:pt x="11213" y="88447"/>
                  <a:pt x="11166" y="88504"/>
                  <a:pt x="11147" y="88532"/>
                </a:cubicBezTo>
                <a:cubicBezTo>
                  <a:pt x="11128" y="88561"/>
                  <a:pt x="11061" y="88656"/>
                  <a:pt x="11128" y="88770"/>
                </a:cubicBezTo>
                <a:cubicBezTo>
                  <a:pt x="11109" y="88809"/>
                  <a:pt x="11090" y="88856"/>
                  <a:pt x="11099" y="88913"/>
                </a:cubicBezTo>
                <a:cubicBezTo>
                  <a:pt x="11052" y="89046"/>
                  <a:pt x="11061" y="89180"/>
                  <a:pt x="11071" y="89294"/>
                </a:cubicBezTo>
                <a:cubicBezTo>
                  <a:pt x="11080" y="89380"/>
                  <a:pt x="11080" y="89465"/>
                  <a:pt x="11071" y="89532"/>
                </a:cubicBezTo>
                <a:cubicBezTo>
                  <a:pt x="11023" y="89589"/>
                  <a:pt x="11014" y="89646"/>
                  <a:pt x="11004" y="89684"/>
                </a:cubicBezTo>
                <a:cubicBezTo>
                  <a:pt x="10994" y="89694"/>
                  <a:pt x="10994" y="89713"/>
                  <a:pt x="10994" y="89722"/>
                </a:cubicBezTo>
                <a:lnTo>
                  <a:pt x="10947" y="89760"/>
                </a:lnTo>
                <a:cubicBezTo>
                  <a:pt x="10737" y="89760"/>
                  <a:pt x="10557" y="89827"/>
                  <a:pt x="10442" y="89960"/>
                </a:cubicBezTo>
                <a:cubicBezTo>
                  <a:pt x="10338" y="90065"/>
                  <a:pt x="10290" y="90208"/>
                  <a:pt x="10309" y="90341"/>
                </a:cubicBezTo>
                <a:cubicBezTo>
                  <a:pt x="10319" y="90446"/>
                  <a:pt x="10290" y="90531"/>
                  <a:pt x="10223" y="90646"/>
                </a:cubicBezTo>
                <a:lnTo>
                  <a:pt x="10128" y="90731"/>
                </a:lnTo>
                <a:cubicBezTo>
                  <a:pt x="10024" y="90741"/>
                  <a:pt x="9928" y="90779"/>
                  <a:pt x="9871" y="90845"/>
                </a:cubicBezTo>
                <a:cubicBezTo>
                  <a:pt x="9795" y="90931"/>
                  <a:pt x="9767" y="91045"/>
                  <a:pt x="9776" y="91179"/>
                </a:cubicBezTo>
                <a:cubicBezTo>
                  <a:pt x="9776" y="91179"/>
                  <a:pt x="9776" y="91188"/>
                  <a:pt x="9776" y="91188"/>
                </a:cubicBezTo>
                <a:lnTo>
                  <a:pt x="9719" y="91217"/>
                </a:lnTo>
                <a:cubicBezTo>
                  <a:pt x="9643" y="91236"/>
                  <a:pt x="9586" y="91274"/>
                  <a:pt x="9548" y="91340"/>
                </a:cubicBezTo>
                <a:cubicBezTo>
                  <a:pt x="9491" y="91369"/>
                  <a:pt x="9452" y="91417"/>
                  <a:pt x="9424" y="91455"/>
                </a:cubicBezTo>
                <a:cubicBezTo>
                  <a:pt x="9376" y="91512"/>
                  <a:pt x="9338" y="91550"/>
                  <a:pt x="9291" y="91550"/>
                </a:cubicBezTo>
                <a:lnTo>
                  <a:pt x="9262" y="91569"/>
                </a:lnTo>
                <a:cubicBezTo>
                  <a:pt x="9253" y="91569"/>
                  <a:pt x="9234" y="91559"/>
                  <a:pt x="9215" y="91550"/>
                </a:cubicBezTo>
                <a:cubicBezTo>
                  <a:pt x="9176" y="91540"/>
                  <a:pt x="9138" y="91531"/>
                  <a:pt x="9081" y="91531"/>
                </a:cubicBezTo>
                <a:cubicBezTo>
                  <a:pt x="9034" y="91531"/>
                  <a:pt x="8996" y="91540"/>
                  <a:pt x="8958" y="91559"/>
                </a:cubicBezTo>
                <a:lnTo>
                  <a:pt x="8938" y="91569"/>
                </a:lnTo>
                <a:cubicBezTo>
                  <a:pt x="8948" y="91569"/>
                  <a:pt x="8958" y="91559"/>
                  <a:pt x="8967" y="91559"/>
                </a:cubicBezTo>
                <a:lnTo>
                  <a:pt x="8862" y="91636"/>
                </a:lnTo>
                <a:cubicBezTo>
                  <a:pt x="8805" y="91750"/>
                  <a:pt x="8748" y="91864"/>
                  <a:pt x="8672" y="91978"/>
                </a:cubicBezTo>
                <a:cubicBezTo>
                  <a:pt x="8643" y="91969"/>
                  <a:pt x="8624" y="91959"/>
                  <a:pt x="8605" y="91959"/>
                </a:cubicBezTo>
                <a:lnTo>
                  <a:pt x="8605" y="91940"/>
                </a:lnTo>
                <a:lnTo>
                  <a:pt x="8577" y="91902"/>
                </a:lnTo>
                <a:cubicBezTo>
                  <a:pt x="8501" y="91788"/>
                  <a:pt x="8405" y="91731"/>
                  <a:pt x="8282" y="91731"/>
                </a:cubicBezTo>
                <a:cubicBezTo>
                  <a:pt x="8187" y="91731"/>
                  <a:pt x="8091" y="91769"/>
                  <a:pt x="8015" y="91807"/>
                </a:cubicBezTo>
                <a:cubicBezTo>
                  <a:pt x="7996" y="91826"/>
                  <a:pt x="7977" y="91835"/>
                  <a:pt x="7949" y="91845"/>
                </a:cubicBezTo>
                <a:lnTo>
                  <a:pt x="7920" y="91864"/>
                </a:lnTo>
                <a:lnTo>
                  <a:pt x="7815" y="91950"/>
                </a:lnTo>
                <a:cubicBezTo>
                  <a:pt x="7806" y="91959"/>
                  <a:pt x="7796" y="91959"/>
                  <a:pt x="7777" y="91969"/>
                </a:cubicBezTo>
                <a:cubicBezTo>
                  <a:pt x="7711" y="91997"/>
                  <a:pt x="7625" y="92035"/>
                  <a:pt x="7558" y="92121"/>
                </a:cubicBezTo>
                <a:lnTo>
                  <a:pt x="7539" y="92140"/>
                </a:lnTo>
                <a:cubicBezTo>
                  <a:pt x="7473" y="92178"/>
                  <a:pt x="7435" y="92226"/>
                  <a:pt x="7416" y="92264"/>
                </a:cubicBezTo>
                <a:cubicBezTo>
                  <a:pt x="7406" y="92273"/>
                  <a:pt x="7406" y="92273"/>
                  <a:pt x="7406" y="92273"/>
                </a:cubicBezTo>
                <a:lnTo>
                  <a:pt x="7377" y="92273"/>
                </a:lnTo>
                <a:cubicBezTo>
                  <a:pt x="7330" y="92273"/>
                  <a:pt x="7244" y="92273"/>
                  <a:pt x="7168" y="92340"/>
                </a:cubicBezTo>
                <a:cubicBezTo>
                  <a:pt x="7025" y="92407"/>
                  <a:pt x="6987" y="92540"/>
                  <a:pt x="6968" y="92606"/>
                </a:cubicBezTo>
                <a:cubicBezTo>
                  <a:pt x="6921" y="92644"/>
                  <a:pt x="6883" y="92711"/>
                  <a:pt x="6863" y="92787"/>
                </a:cubicBezTo>
                <a:lnTo>
                  <a:pt x="6854" y="92901"/>
                </a:lnTo>
                <a:cubicBezTo>
                  <a:pt x="6863" y="92940"/>
                  <a:pt x="6863" y="92968"/>
                  <a:pt x="6863" y="93006"/>
                </a:cubicBezTo>
                <a:cubicBezTo>
                  <a:pt x="6883" y="93139"/>
                  <a:pt x="6892" y="93216"/>
                  <a:pt x="6844" y="93292"/>
                </a:cubicBezTo>
                <a:lnTo>
                  <a:pt x="6816" y="93349"/>
                </a:lnTo>
                <a:cubicBezTo>
                  <a:pt x="6778" y="93511"/>
                  <a:pt x="6883" y="93606"/>
                  <a:pt x="6949" y="93663"/>
                </a:cubicBezTo>
                <a:cubicBezTo>
                  <a:pt x="6968" y="93692"/>
                  <a:pt x="6997" y="93711"/>
                  <a:pt x="6997" y="93730"/>
                </a:cubicBezTo>
                <a:lnTo>
                  <a:pt x="7073" y="93834"/>
                </a:lnTo>
                <a:cubicBezTo>
                  <a:pt x="7140" y="93872"/>
                  <a:pt x="7216" y="93901"/>
                  <a:pt x="7292" y="93901"/>
                </a:cubicBezTo>
                <a:cubicBezTo>
                  <a:pt x="7435" y="93901"/>
                  <a:pt x="7558" y="93815"/>
                  <a:pt x="7653" y="93749"/>
                </a:cubicBezTo>
                <a:lnTo>
                  <a:pt x="7692" y="93739"/>
                </a:lnTo>
                <a:lnTo>
                  <a:pt x="7730" y="93739"/>
                </a:lnTo>
                <a:cubicBezTo>
                  <a:pt x="7768" y="93739"/>
                  <a:pt x="7872" y="93739"/>
                  <a:pt x="7949" y="93653"/>
                </a:cubicBezTo>
                <a:lnTo>
                  <a:pt x="8091" y="93577"/>
                </a:lnTo>
                <a:cubicBezTo>
                  <a:pt x="8177" y="93530"/>
                  <a:pt x="8206" y="93444"/>
                  <a:pt x="8225" y="93387"/>
                </a:cubicBezTo>
                <a:lnTo>
                  <a:pt x="8225" y="93368"/>
                </a:lnTo>
                <a:lnTo>
                  <a:pt x="8234" y="93330"/>
                </a:lnTo>
                <a:lnTo>
                  <a:pt x="8234" y="93330"/>
                </a:lnTo>
                <a:cubicBezTo>
                  <a:pt x="8232" y="93332"/>
                  <a:pt x="8230" y="93335"/>
                  <a:pt x="8229" y="93337"/>
                </a:cubicBezTo>
                <a:lnTo>
                  <a:pt x="8229" y="93337"/>
                </a:lnTo>
                <a:lnTo>
                  <a:pt x="8234" y="93320"/>
                </a:lnTo>
                <a:lnTo>
                  <a:pt x="8234" y="93301"/>
                </a:lnTo>
                <a:lnTo>
                  <a:pt x="8244" y="93292"/>
                </a:lnTo>
                <a:cubicBezTo>
                  <a:pt x="8263" y="93082"/>
                  <a:pt x="8282" y="93016"/>
                  <a:pt x="8386" y="92997"/>
                </a:cubicBezTo>
                <a:cubicBezTo>
                  <a:pt x="8472" y="93073"/>
                  <a:pt x="8558" y="93120"/>
                  <a:pt x="8653" y="93149"/>
                </a:cubicBezTo>
                <a:lnTo>
                  <a:pt x="8681" y="93187"/>
                </a:lnTo>
                <a:lnTo>
                  <a:pt x="8729" y="93225"/>
                </a:lnTo>
                <a:cubicBezTo>
                  <a:pt x="8786" y="93254"/>
                  <a:pt x="8853" y="93254"/>
                  <a:pt x="8891" y="93254"/>
                </a:cubicBezTo>
                <a:lnTo>
                  <a:pt x="8977" y="93254"/>
                </a:lnTo>
                <a:cubicBezTo>
                  <a:pt x="9081" y="93330"/>
                  <a:pt x="9195" y="93368"/>
                  <a:pt x="9291" y="93387"/>
                </a:cubicBezTo>
                <a:cubicBezTo>
                  <a:pt x="9338" y="93406"/>
                  <a:pt x="9386" y="93415"/>
                  <a:pt x="9424" y="93435"/>
                </a:cubicBezTo>
                <a:cubicBezTo>
                  <a:pt x="9481" y="93501"/>
                  <a:pt x="9538" y="93577"/>
                  <a:pt x="9567" y="93663"/>
                </a:cubicBezTo>
                <a:cubicBezTo>
                  <a:pt x="9586" y="93711"/>
                  <a:pt x="9595" y="93768"/>
                  <a:pt x="9595" y="93834"/>
                </a:cubicBezTo>
                <a:cubicBezTo>
                  <a:pt x="9605" y="93949"/>
                  <a:pt x="9614" y="94082"/>
                  <a:pt x="9709" y="94206"/>
                </a:cubicBezTo>
                <a:cubicBezTo>
                  <a:pt x="9738" y="94282"/>
                  <a:pt x="9776" y="94348"/>
                  <a:pt x="9843" y="94396"/>
                </a:cubicBezTo>
                <a:cubicBezTo>
                  <a:pt x="9881" y="94443"/>
                  <a:pt x="9928" y="94453"/>
                  <a:pt x="9957" y="94453"/>
                </a:cubicBezTo>
                <a:cubicBezTo>
                  <a:pt x="10014" y="94634"/>
                  <a:pt x="10138" y="94653"/>
                  <a:pt x="10195" y="94653"/>
                </a:cubicBezTo>
                <a:cubicBezTo>
                  <a:pt x="10243" y="94653"/>
                  <a:pt x="10290" y="94634"/>
                  <a:pt x="10347" y="94596"/>
                </a:cubicBezTo>
                <a:cubicBezTo>
                  <a:pt x="10442" y="94539"/>
                  <a:pt x="10452" y="94443"/>
                  <a:pt x="10461" y="94367"/>
                </a:cubicBezTo>
                <a:cubicBezTo>
                  <a:pt x="10500" y="94339"/>
                  <a:pt x="10528" y="94301"/>
                  <a:pt x="10557" y="94263"/>
                </a:cubicBezTo>
                <a:cubicBezTo>
                  <a:pt x="10604" y="94186"/>
                  <a:pt x="10633" y="94167"/>
                  <a:pt x="10661" y="94167"/>
                </a:cubicBezTo>
                <a:cubicBezTo>
                  <a:pt x="10671" y="94167"/>
                  <a:pt x="10680" y="94167"/>
                  <a:pt x="10718" y="94177"/>
                </a:cubicBezTo>
                <a:lnTo>
                  <a:pt x="10747" y="94177"/>
                </a:lnTo>
                <a:cubicBezTo>
                  <a:pt x="10966" y="94177"/>
                  <a:pt x="11004" y="93996"/>
                  <a:pt x="11023" y="93920"/>
                </a:cubicBezTo>
                <a:cubicBezTo>
                  <a:pt x="11185" y="93863"/>
                  <a:pt x="11280" y="93730"/>
                  <a:pt x="11280" y="93568"/>
                </a:cubicBezTo>
                <a:cubicBezTo>
                  <a:pt x="11280" y="93549"/>
                  <a:pt x="11280" y="93520"/>
                  <a:pt x="11271" y="93501"/>
                </a:cubicBezTo>
                <a:cubicBezTo>
                  <a:pt x="11242" y="93330"/>
                  <a:pt x="11166" y="93187"/>
                  <a:pt x="11052" y="93092"/>
                </a:cubicBezTo>
                <a:cubicBezTo>
                  <a:pt x="11071" y="93054"/>
                  <a:pt x="11080" y="93016"/>
                  <a:pt x="11090" y="92987"/>
                </a:cubicBezTo>
                <a:cubicBezTo>
                  <a:pt x="11128" y="92921"/>
                  <a:pt x="11194" y="92863"/>
                  <a:pt x="11251" y="92797"/>
                </a:cubicBezTo>
                <a:lnTo>
                  <a:pt x="11261" y="92797"/>
                </a:lnTo>
                <a:lnTo>
                  <a:pt x="11261" y="92806"/>
                </a:lnTo>
                <a:lnTo>
                  <a:pt x="11328" y="92863"/>
                </a:lnTo>
                <a:cubicBezTo>
                  <a:pt x="11356" y="92882"/>
                  <a:pt x="11385" y="92892"/>
                  <a:pt x="11413" y="92892"/>
                </a:cubicBezTo>
                <a:cubicBezTo>
                  <a:pt x="11499" y="92892"/>
                  <a:pt x="11547" y="92835"/>
                  <a:pt x="11575" y="92806"/>
                </a:cubicBezTo>
                <a:lnTo>
                  <a:pt x="11642" y="92749"/>
                </a:lnTo>
                <a:cubicBezTo>
                  <a:pt x="11699" y="92721"/>
                  <a:pt x="11727" y="92673"/>
                  <a:pt x="11737" y="92606"/>
                </a:cubicBezTo>
                <a:lnTo>
                  <a:pt x="11746" y="92578"/>
                </a:lnTo>
                <a:cubicBezTo>
                  <a:pt x="11813" y="92502"/>
                  <a:pt x="11832" y="92407"/>
                  <a:pt x="11842" y="92330"/>
                </a:cubicBezTo>
                <a:cubicBezTo>
                  <a:pt x="11851" y="92321"/>
                  <a:pt x="11861" y="92311"/>
                  <a:pt x="11870" y="92302"/>
                </a:cubicBezTo>
                <a:cubicBezTo>
                  <a:pt x="11880" y="92292"/>
                  <a:pt x="11899" y="92273"/>
                  <a:pt x="11908" y="92273"/>
                </a:cubicBezTo>
                <a:lnTo>
                  <a:pt x="12003" y="92292"/>
                </a:lnTo>
                <a:cubicBezTo>
                  <a:pt x="12127" y="92264"/>
                  <a:pt x="12194" y="92169"/>
                  <a:pt x="12232" y="92111"/>
                </a:cubicBezTo>
                <a:cubicBezTo>
                  <a:pt x="12241" y="92083"/>
                  <a:pt x="12260" y="92064"/>
                  <a:pt x="12279" y="92054"/>
                </a:cubicBezTo>
                <a:cubicBezTo>
                  <a:pt x="12318" y="92016"/>
                  <a:pt x="12337" y="91978"/>
                  <a:pt x="12356" y="91950"/>
                </a:cubicBezTo>
                <a:cubicBezTo>
                  <a:pt x="12365" y="91940"/>
                  <a:pt x="12375" y="91921"/>
                  <a:pt x="12394" y="91921"/>
                </a:cubicBezTo>
                <a:cubicBezTo>
                  <a:pt x="12422" y="91950"/>
                  <a:pt x="12479" y="91988"/>
                  <a:pt x="12546" y="91997"/>
                </a:cubicBezTo>
                <a:cubicBezTo>
                  <a:pt x="12575" y="92026"/>
                  <a:pt x="12613" y="92073"/>
                  <a:pt x="12689" y="92073"/>
                </a:cubicBezTo>
                <a:cubicBezTo>
                  <a:pt x="12736" y="92073"/>
                  <a:pt x="12774" y="92054"/>
                  <a:pt x="12813" y="92026"/>
                </a:cubicBezTo>
                <a:cubicBezTo>
                  <a:pt x="12917" y="91940"/>
                  <a:pt x="12974" y="91826"/>
                  <a:pt x="13003" y="91712"/>
                </a:cubicBezTo>
                <a:cubicBezTo>
                  <a:pt x="13070" y="91636"/>
                  <a:pt x="13070" y="91540"/>
                  <a:pt x="13012" y="91436"/>
                </a:cubicBezTo>
                <a:lnTo>
                  <a:pt x="13003" y="91407"/>
                </a:lnTo>
                <a:cubicBezTo>
                  <a:pt x="12984" y="91321"/>
                  <a:pt x="12984" y="91321"/>
                  <a:pt x="12993" y="91312"/>
                </a:cubicBezTo>
                <a:cubicBezTo>
                  <a:pt x="13041" y="91283"/>
                  <a:pt x="13155" y="91226"/>
                  <a:pt x="13155" y="91093"/>
                </a:cubicBezTo>
                <a:cubicBezTo>
                  <a:pt x="13155" y="91026"/>
                  <a:pt x="13155" y="90998"/>
                  <a:pt x="13269" y="90960"/>
                </a:cubicBezTo>
                <a:cubicBezTo>
                  <a:pt x="13269" y="90960"/>
                  <a:pt x="13269" y="90960"/>
                  <a:pt x="13269" y="90969"/>
                </a:cubicBezTo>
                <a:cubicBezTo>
                  <a:pt x="13288" y="91007"/>
                  <a:pt x="13317" y="91083"/>
                  <a:pt x="13403" y="91122"/>
                </a:cubicBezTo>
                <a:cubicBezTo>
                  <a:pt x="13441" y="91150"/>
                  <a:pt x="13479" y="91160"/>
                  <a:pt x="13526" y="91160"/>
                </a:cubicBezTo>
                <a:cubicBezTo>
                  <a:pt x="13622" y="91160"/>
                  <a:pt x="13679" y="91083"/>
                  <a:pt x="13717" y="91026"/>
                </a:cubicBezTo>
                <a:lnTo>
                  <a:pt x="13736" y="91026"/>
                </a:lnTo>
                <a:cubicBezTo>
                  <a:pt x="13764" y="91036"/>
                  <a:pt x="13802" y="91045"/>
                  <a:pt x="13841" y="91045"/>
                </a:cubicBezTo>
                <a:cubicBezTo>
                  <a:pt x="13879" y="91045"/>
                  <a:pt x="13907" y="91036"/>
                  <a:pt x="13926" y="91026"/>
                </a:cubicBezTo>
                <a:lnTo>
                  <a:pt x="13926" y="90893"/>
                </a:lnTo>
                <a:lnTo>
                  <a:pt x="13955" y="91036"/>
                </a:lnTo>
                <a:lnTo>
                  <a:pt x="14012" y="91036"/>
                </a:lnTo>
                <a:cubicBezTo>
                  <a:pt x="14050" y="91036"/>
                  <a:pt x="14088" y="91026"/>
                  <a:pt x="14126" y="91007"/>
                </a:cubicBezTo>
                <a:lnTo>
                  <a:pt x="14288" y="91036"/>
                </a:lnTo>
                <a:cubicBezTo>
                  <a:pt x="14335" y="91064"/>
                  <a:pt x="14383" y="91074"/>
                  <a:pt x="14431" y="91074"/>
                </a:cubicBezTo>
                <a:cubicBezTo>
                  <a:pt x="14478" y="91074"/>
                  <a:pt x="14554" y="91064"/>
                  <a:pt x="14621" y="90988"/>
                </a:cubicBezTo>
                <a:lnTo>
                  <a:pt x="14631" y="90988"/>
                </a:lnTo>
                <a:cubicBezTo>
                  <a:pt x="14840" y="90988"/>
                  <a:pt x="14992" y="90884"/>
                  <a:pt x="15068" y="90693"/>
                </a:cubicBezTo>
                <a:cubicBezTo>
                  <a:pt x="15116" y="90665"/>
                  <a:pt x="15173" y="90655"/>
                  <a:pt x="15240" y="90655"/>
                </a:cubicBezTo>
                <a:cubicBezTo>
                  <a:pt x="15287" y="90655"/>
                  <a:pt x="15335" y="90655"/>
                  <a:pt x="15383" y="90665"/>
                </a:cubicBezTo>
                <a:cubicBezTo>
                  <a:pt x="15601" y="90693"/>
                  <a:pt x="15801" y="90731"/>
                  <a:pt x="16001" y="90788"/>
                </a:cubicBezTo>
                <a:cubicBezTo>
                  <a:pt x="16030" y="90893"/>
                  <a:pt x="16125" y="90950"/>
                  <a:pt x="16182" y="90988"/>
                </a:cubicBezTo>
                <a:cubicBezTo>
                  <a:pt x="16182" y="90988"/>
                  <a:pt x="16182" y="90988"/>
                  <a:pt x="16192" y="90998"/>
                </a:cubicBezTo>
                <a:cubicBezTo>
                  <a:pt x="16249" y="91131"/>
                  <a:pt x="16382" y="91141"/>
                  <a:pt x="16439" y="91141"/>
                </a:cubicBezTo>
                <a:lnTo>
                  <a:pt x="16468" y="91141"/>
                </a:lnTo>
                <a:lnTo>
                  <a:pt x="16582" y="91122"/>
                </a:lnTo>
                <a:cubicBezTo>
                  <a:pt x="16677" y="91055"/>
                  <a:pt x="16734" y="90969"/>
                  <a:pt x="16772" y="90874"/>
                </a:cubicBezTo>
                <a:cubicBezTo>
                  <a:pt x="16877" y="91112"/>
                  <a:pt x="17105" y="91198"/>
                  <a:pt x="17286" y="91264"/>
                </a:cubicBezTo>
                <a:cubicBezTo>
                  <a:pt x="17334" y="91274"/>
                  <a:pt x="17372" y="91293"/>
                  <a:pt x="17438" y="91321"/>
                </a:cubicBezTo>
                <a:cubicBezTo>
                  <a:pt x="17477" y="91340"/>
                  <a:pt x="17524" y="91359"/>
                  <a:pt x="17581" y="91359"/>
                </a:cubicBezTo>
                <a:cubicBezTo>
                  <a:pt x="17619" y="91359"/>
                  <a:pt x="17705" y="91350"/>
                  <a:pt x="17772" y="91255"/>
                </a:cubicBezTo>
                <a:cubicBezTo>
                  <a:pt x="17791" y="91255"/>
                  <a:pt x="17810" y="91264"/>
                  <a:pt x="17829" y="91264"/>
                </a:cubicBezTo>
                <a:cubicBezTo>
                  <a:pt x="17876" y="91264"/>
                  <a:pt x="17914" y="91255"/>
                  <a:pt x="17943" y="91245"/>
                </a:cubicBezTo>
                <a:cubicBezTo>
                  <a:pt x="17952" y="91245"/>
                  <a:pt x="17962" y="91236"/>
                  <a:pt x="17972" y="91236"/>
                </a:cubicBezTo>
                <a:cubicBezTo>
                  <a:pt x="18038" y="91321"/>
                  <a:pt x="18143" y="91340"/>
                  <a:pt x="18209" y="91359"/>
                </a:cubicBezTo>
                <a:cubicBezTo>
                  <a:pt x="18229" y="91359"/>
                  <a:pt x="18248" y="91369"/>
                  <a:pt x="18267" y="91369"/>
                </a:cubicBezTo>
                <a:cubicBezTo>
                  <a:pt x="18352" y="91455"/>
                  <a:pt x="18390" y="91540"/>
                  <a:pt x="18390" y="91645"/>
                </a:cubicBezTo>
                <a:cubicBezTo>
                  <a:pt x="18381" y="91702"/>
                  <a:pt x="18381" y="91826"/>
                  <a:pt x="18505" y="91883"/>
                </a:cubicBezTo>
                <a:cubicBezTo>
                  <a:pt x="18619" y="92007"/>
                  <a:pt x="18762" y="92064"/>
                  <a:pt x="18866" y="92102"/>
                </a:cubicBezTo>
                <a:lnTo>
                  <a:pt x="18885" y="92111"/>
                </a:lnTo>
                <a:cubicBezTo>
                  <a:pt x="18933" y="92130"/>
                  <a:pt x="18980" y="92150"/>
                  <a:pt x="19038" y="92150"/>
                </a:cubicBezTo>
                <a:cubicBezTo>
                  <a:pt x="19085" y="92150"/>
                  <a:pt x="19152" y="92140"/>
                  <a:pt x="19209" y="92064"/>
                </a:cubicBezTo>
                <a:cubicBezTo>
                  <a:pt x="19218" y="92073"/>
                  <a:pt x="19237" y="92092"/>
                  <a:pt x="19247" y="92102"/>
                </a:cubicBezTo>
                <a:cubicBezTo>
                  <a:pt x="19295" y="92169"/>
                  <a:pt x="19371" y="92254"/>
                  <a:pt x="19494" y="92254"/>
                </a:cubicBezTo>
                <a:cubicBezTo>
                  <a:pt x="19580" y="92254"/>
                  <a:pt x="19647" y="92226"/>
                  <a:pt x="19742" y="92140"/>
                </a:cubicBezTo>
                <a:lnTo>
                  <a:pt x="19761" y="92102"/>
                </a:lnTo>
                <a:cubicBezTo>
                  <a:pt x="19780" y="92092"/>
                  <a:pt x="19790" y="92073"/>
                  <a:pt x="19799" y="92064"/>
                </a:cubicBezTo>
                <a:cubicBezTo>
                  <a:pt x="19828" y="92073"/>
                  <a:pt x="19856" y="92083"/>
                  <a:pt x="19885" y="92083"/>
                </a:cubicBezTo>
                <a:cubicBezTo>
                  <a:pt x="19923" y="92083"/>
                  <a:pt x="19970" y="92073"/>
                  <a:pt x="19999" y="92045"/>
                </a:cubicBezTo>
                <a:lnTo>
                  <a:pt x="20028" y="92035"/>
                </a:lnTo>
                <a:cubicBezTo>
                  <a:pt x="20113" y="91997"/>
                  <a:pt x="20151" y="91912"/>
                  <a:pt x="20132" y="91816"/>
                </a:cubicBezTo>
                <a:cubicBezTo>
                  <a:pt x="20066" y="91474"/>
                  <a:pt x="20142" y="91245"/>
                  <a:pt x="20389" y="91093"/>
                </a:cubicBezTo>
                <a:cubicBezTo>
                  <a:pt x="20446" y="91055"/>
                  <a:pt x="20494" y="91007"/>
                  <a:pt x="20522" y="90960"/>
                </a:cubicBezTo>
                <a:lnTo>
                  <a:pt x="20561" y="90950"/>
                </a:lnTo>
                <a:cubicBezTo>
                  <a:pt x="20561" y="90941"/>
                  <a:pt x="20599" y="90941"/>
                  <a:pt x="20618" y="90941"/>
                </a:cubicBezTo>
                <a:cubicBezTo>
                  <a:pt x="20675" y="90931"/>
                  <a:pt x="20760" y="90922"/>
                  <a:pt x="20827" y="90855"/>
                </a:cubicBezTo>
                <a:lnTo>
                  <a:pt x="20846" y="90826"/>
                </a:lnTo>
                <a:cubicBezTo>
                  <a:pt x="20932" y="90769"/>
                  <a:pt x="20951" y="90674"/>
                  <a:pt x="20951" y="90617"/>
                </a:cubicBezTo>
                <a:cubicBezTo>
                  <a:pt x="20951" y="90608"/>
                  <a:pt x="20960" y="90598"/>
                  <a:pt x="20960" y="90598"/>
                </a:cubicBezTo>
                <a:lnTo>
                  <a:pt x="20979" y="90531"/>
                </a:lnTo>
                <a:lnTo>
                  <a:pt x="20989" y="90484"/>
                </a:lnTo>
                <a:cubicBezTo>
                  <a:pt x="21017" y="90436"/>
                  <a:pt x="21036" y="90389"/>
                  <a:pt x="21046" y="90351"/>
                </a:cubicBezTo>
                <a:cubicBezTo>
                  <a:pt x="21065" y="90312"/>
                  <a:pt x="21075" y="90284"/>
                  <a:pt x="21094" y="90265"/>
                </a:cubicBezTo>
                <a:lnTo>
                  <a:pt x="21122" y="90170"/>
                </a:lnTo>
                <a:lnTo>
                  <a:pt x="21122" y="90094"/>
                </a:lnTo>
                <a:lnTo>
                  <a:pt x="21094" y="90017"/>
                </a:lnTo>
                <a:cubicBezTo>
                  <a:pt x="21027" y="89922"/>
                  <a:pt x="20922" y="89903"/>
                  <a:pt x="20837" y="89894"/>
                </a:cubicBezTo>
                <a:cubicBezTo>
                  <a:pt x="20799" y="89884"/>
                  <a:pt x="20789" y="89875"/>
                  <a:pt x="20789" y="89856"/>
                </a:cubicBezTo>
                <a:cubicBezTo>
                  <a:pt x="20779" y="89798"/>
                  <a:pt x="20789" y="89779"/>
                  <a:pt x="20808" y="89779"/>
                </a:cubicBezTo>
                <a:cubicBezTo>
                  <a:pt x="20894" y="89760"/>
                  <a:pt x="20951" y="89713"/>
                  <a:pt x="20979" y="89675"/>
                </a:cubicBezTo>
                <a:cubicBezTo>
                  <a:pt x="21056" y="89646"/>
                  <a:pt x="21103" y="89589"/>
                  <a:pt x="21122" y="89522"/>
                </a:cubicBezTo>
                <a:cubicBezTo>
                  <a:pt x="21141" y="89446"/>
                  <a:pt x="21113" y="89380"/>
                  <a:pt x="21046" y="89323"/>
                </a:cubicBezTo>
                <a:cubicBezTo>
                  <a:pt x="21036" y="89303"/>
                  <a:pt x="21027" y="89275"/>
                  <a:pt x="21017" y="89237"/>
                </a:cubicBezTo>
                <a:lnTo>
                  <a:pt x="21008" y="89189"/>
                </a:lnTo>
                <a:cubicBezTo>
                  <a:pt x="20979" y="89094"/>
                  <a:pt x="21017" y="88999"/>
                  <a:pt x="21084" y="88875"/>
                </a:cubicBezTo>
                <a:cubicBezTo>
                  <a:pt x="21113" y="88809"/>
                  <a:pt x="21141" y="88742"/>
                  <a:pt x="21160" y="88656"/>
                </a:cubicBezTo>
                <a:lnTo>
                  <a:pt x="21170" y="88628"/>
                </a:lnTo>
                <a:cubicBezTo>
                  <a:pt x="21170" y="88628"/>
                  <a:pt x="21179" y="88609"/>
                  <a:pt x="21189" y="88609"/>
                </a:cubicBezTo>
                <a:cubicBezTo>
                  <a:pt x="21208" y="88580"/>
                  <a:pt x="21236" y="88561"/>
                  <a:pt x="21255" y="88523"/>
                </a:cubicBezTo>
                <a:cubicBezTo>
                  <a:pt x="21341" y="88428"/>
                  <a:pt x="21398" y="88314"/>
                  <a:pt x="21446" y="88209"/>
                </a:cubicBezTo>
                <a:lnTo>
                  <a:pt x="21455" y="88180"/>
                </a:lnTo>
                <a:cubicBezTo>
                  <a:pt x="21512" y="88209"/>
                  <a:pt x="21570" y="88228"/>
                  <a:pt x="21646" y="88228"/>
                </a:cubicBezTo>
                <a:cubicBezTo>
                  <a:pt x="21712" y="88228"/>
                  <a:pt x="21769" y="88218"/>
                  <a:pt x="21827" y="88180"/>
                </a:cubicBezTo>
                <a:cubicBezTo>
                  <a:pt x="21893" y="88142"/>
                  <a:pt x="21950" y="88095"/>
                  <a:pt x="21988" y="88047"/>
                </a:cubicBezTo>
                <a:cubicBezTo>
                  <a:pt x="22312" y="88047"/>
                  <a:pt x="22407" y="87885"/>
                  <a:pt x="22512" y="87571"/>
                </a:cubicBezTo>
                <a:cubicBezTo>
                  <a:pt x="22598" y="87495"/>
                  <a:pt x="22702" y="87485"/>
                  <a:pt x="22874" y="87476"/>
                </a:cubicBezTo>
                <a:lnTo>
                  <a:pt x="22959" y="87476"/>
                </a:lnTo>
                <a:cubicBezTo>
                  <a:pt x="22997" y="87476"/>
                  <a:pt x="23035" y="87476"/>
                  <a:pt x="23073" y="87485"/>
                </a:cubicBezTo>
                <a:cubicBezTo>
                  <a:pt x="23131" y="87495"/>
                  <a:pt x="23178" y="87495"/>
                  <a:pt x="23235" y="87495"/>
                </a:cubicBezTo>
                <a:cubicBezTo>
                  <a:pt x="23416" y="87495"/>
                  <a:pt x="23559" y="87419"/>
                  <a:pt x="23635" y="87276"/>
                </a:cubicBezTo>
                <a:cubicBezTo>
                  <a:pt x="23635" y="87276"/>
                  <a:pt x="23921" y="87286"/>
                  <a:pt x="23921" y="87286"/>
                </a:cubicBezTo>
                <a:cubicBezTo>
                  <a:pt x="23959" y="87286"/>
                  <a:pt x="23987" y="87295"/>
                  <a:pt x="24016" y="87295"/>
                </a:cubicBezTo>
                <a:cubicBezTo>
                  <a:pt x="24225" y="87295"/>
                  <a:pt x="24387" y="87209"/>
                  <a:pt x="24501" y="87048"/>
                </a:cubicBezTo>
                <a:cubicBezTo>
                  <a:pt x="24539" y="87029"/>
                  <a:pt x="24587" y="87029"/>
                  <a:pt x="24663" y="87029"/>
                </a:cubicBezTo>
                <a:lnTo>
                  <a:pt x="24739" y="87029"/>
                </a:lnTo>
                <a:cubicBezTo>
                  <a:pt x="24853" y="87086"/>
                  <a:pt x="24968" y="87105"/>
                  <a:pt x="25072" y="87105"/>
                </a:cubicBezTo>
                <a:cubicBezTo>
                  <a:pt x="25120" y="87114"/>
                  <a:pt x="25167" y="87114"/>
                  <a:pt x="25225" y="87124"/>
                </a:cubicBezTo>
                <a:lnTo>
                  <a:pt x="25253" y="87133"/>
                </a:lnTo>
                <a:cubicBezTo>
                  <a:pt x="25301" y="87181"/>
                  <a:pt x="25348" y="87209"/>
                  <a:pt x="25415" y="87219"/>
                </a:cubicBezTo>
                <a:lnTo>
                  <a:pt x="25643" y="87314"/>
                </a:lnTo>
                <a:cubicBezTo>
                  <a:pt x="25662" y="87343"/>
                  <a:pt x="25710" y="87390"/>
                  <a:pt x="25777" y="87409"/>
                </a:cubicBezTo>
                <a:cubicBezTo>
                  <a:pt x="25824" y="87457"/>
                  <a:pt x="25872" y="87476"/>
                  <a:pt x="25910" y="87485"/>
                </a:cubicBezTo>
                <a:lnTo>
                  <a:pt x="25938" y="87495"/>
                </a:lnTo>
                <a:lnTo>
                  <a:pt x="26291" y="87723"/>
                </a:lnTo>
                <a:cubicBezTo>
                  <a:pt x="26329" y="87790"/>
                  <a:pt x="26395" y="87809"/>
                  <a:pt x="26433" y="87828"/>
                </a:cubicBezTo>
                <a:lnTo>
                  <a:pt x="26491" y="87866"/>
                </a:lnTo>
                <a:cubicBezTo>
                  <a:pt x="26519" y="87923"/>
                  <a:pt x="26567" y="87952"/>
                  <a:pt x="26624" y="87980"/>
                </a:cubicBezTo>
                <a:cubicBezTo>
                  <a:pt x="26805" y="88199"/>
                  <a:pt x="27014" y="88409"/>
                  <a:pt x="27243" y="88580"/>
                </a:cubicBezTo>
                <a:lnTo>
                  <a:pt x="27262" y="88628"/>
                </a:lnTo>
                <a:cubicBezTo>
                  <a:pt x="27176" y="88789"/>
                  <a:pt x="27195" y="88951"/>
                  <a:pt x="27309" y="89094"/>
                </a:cubicBezTo>
                <a:lnTo>
                  <a:pt x="27319" y="89104"/>
                </a:lnTo>
                <a:lnTo>
                  <a:pt x="27319" y="89113"/>
                </a:lnTo>
                <a:lnTo>
                  <a:pt x="27347" y="89132"/>
                </a:lnTo>
                <a:cubicBezTo>
                  <a:pt x="27385" y="89151"/>
                  <a:pt x="27423" y="89161"/>
                  <a:pt x="27452" y="89161"/>
                </a:cubicBezTo>
                <a:cubicBezTo>
                  <a:pt x="27528" y="89161"/>
                  <a:pt x="27585" y="89113"/>
                  <a:pt x="27623" y="89018"/>
                </a:cubicBezTo>
                <a:lnTo>
                  <a:pt x="27776" y="88713"/>
                </a:lnTo>
                <a:cubicBezTo>
                  <a:pt x="27823" y="88637"/>
                  <a:pt x="27842" y="88561"/>
                  <a:pt x="27833" y="88485"/>
                </a:cubicBezTo>
                <a:cubicBezTo>
                  <a:pt x="27804" y="88361"/>
                  <a:pt x="27690" y="88295"/>
                  <a:pt x="27633" y="88256"/>
                </a:cubicBezTo>
                <a:cubicBezTo>
                  <a:pt x="27623" y="88256"/>
                  <a:pt x="27614" y="88247"/>
                  <a:pt x="27614" y="88247"/>
                </a:cubicBezTo>
                <a:cubicBezTo>
                  <a:pt x="27642" y="88047"/>
                  <a:pt x="27690" y="87990"/>
                  <a:pt x="27947" y="87990"/>
                </a:cubicBezTo>
                <a:lnTo>
                  <a:pt x="28014" y="87990"/>
                </a:lnTo>
                <a:cubicBezTo>
                  <a:pt x="28023" y="87980"/>
                  <a:pt x="28033" y="87980"/>
                  <a:pt x="28033" y="87980"/>
                </a:cubicBezTo>
                <a:cubicBezTo>
                  <a:pt x="28137" y="88038"/>
                  <a:pt x="28251" y="88047"/>
                  <a:pt x="28337" y="88047"/>
                </a:cubicBezTo>
                <a:lnTo>
                  <a:pt x="28423" y="88047"/>
                </a:lnTo>
                <a:cubicBezTo>
                  <a:pt x="28442" y="88057"/>
                  <a:pt x="28451" y="88066"/>
                  <a:pt x="28461" y="88076"/>
                </a:cubicBezTo>
                <a:cubicBezTo>
                  <a:pt x="28508" y="88095"/>
                  <a:pt x="28566" y="88133"/>
                  <a:pt x="28642" y="88133"/>
                </a:cubicBezTo>
                <a:cubicBezTo>
                  <a:pt x="28689" y="88133"/>
                  <a:pt x="28727" y="88123"/>
                  <a:pt x="28765" y="88104"/>
                </a:cubicBezTo>
                <a:cubicBezTo>
                  <a:pt x="28804" y="88095"/>
                  <a:pt x="28842" y="88095"/>
                  <a:pt x="28880" y="88095"/>
                </a:cubicBezTo>
                <a:cubicBezTo>
                  <a:pt x="29089" y="88095"/>
                  <a:pt x="29279" y="88180"/>
                  <a:pt x="29489" y="88266"/>
                </a:cubicBezTo>
                <a:lnTo>
                  <a:pt x="29508" y="88275"/>
                </a:lnTo>
                <a:cubicBezTo>
                  <a:pt x="29565" y="88304"/>
                  <a:pt x="29613" y="88333"/>
                  <a:pt x="29670" y="88361"/>
                </a:cubicBezTo>
                <a:cubicBezTo>
                  <a:pt x="29727" y="88390"/>
                  <a:pt x="29784" y="88418"/>
                  <a:pt x="29822" y="88447"/>
                </a:cubicBezTo>
                <a:cubicBezTo>
                  <a:pt x="29889" y="88513"/>
                  <a:pt x="29955" y="88552"/>
                  <a:pt x="30031" y="88552"/>
                </a:cubicBezTo>
                <a:cubicBezTo>
                  <a:pt x="30136" y="88552"/>
                  <a:pt x="30212" y="88475"/>
                  <a:pt x="30260" y="88418"/>
                </a:cubicBezTo>
                <a:cubicBezTo>
                  <a:pt x="30269" y="88409"/>
                  <a:pt x="30279" y="88399"/>
                  <a:pt x="30288" y="88390"/>
                </a:cubicBezTo>
                <a:lnTo>
                  <a:pt x="30327" y="88390"/>
                </a:lnTo>
                <a:cubicBezTo>
                  <a:pt x="30365" y="88409"/>
                  <a:pt x="30403" y="88418"/>
                  <a:pt x="30450" y="88418"/>
                </a:cubicBezTo>
                <a:cubicBezTo>
                  <a:pt x="30507" y="88418"/>
                  <a:pt x="30555" y="88399"/>
                  <a:pt x="30622" y="88371"/>
                </a:cubicBezTo>
                <a:cubicBezTo>
                  <a:pt x="30764" y="88275"/>
                  <a:pt x="30755" y="88142"/>
                  <a:pt x="30755" y="88057"/>
                </a:cubicBezTo>
                <a:lnTo>
                  <a:pt x="30755" y="88009"/>
                </a:lnTo>
                <a:cubicBezTo>
                  <a:pt x="30821" y="87971"/>
                  <a:pt x="30898" y="87904"/>
                  <a:pt x="30917" y="87771"/>
                </a:cubicBezTo>
                <a:cubicBezTo>
                  <a:pt x="30926" y="87647"/>
                  <a:pt x="30841" y="87590"/>
                  <a:pt x="30793" y="87562"/>
                </a:cubicBezTo>
                <a:cubicBezTo>
                  <a:pt x="30821" y="87495"/>
                  <a:pt x="30831" y="87438"/>
                  <a:pt x="30841" y="87390"/>
                </a:cubicBezTo>
                <a:cubicBezTo>
                  <a:pt x="30841" y="87362"/>
                  <a:pt x="30841" y="87333"/>
                  <a:pt x="30850" y="87314"/>
                </a:cubicBezTo>
                <a:cubicBezTo>
                  <a:pt x="30907" y="87267"/>
                  <a:pt x="30945" y="87228"/>
                  <a:pt x="31002" y="87219"/>
                </a:cubicBezTo>
                <a:cubicBezTo>
                  <a:pt x="31078" y="87209"/>
                  <a:pt x="31183" y="87200"/>
                  <a:pt x="31269" y="87105"/>
                </a:cubicBezTo>
                <a:cubicBezTo>
                  <a:pt x="31278" y="87095"/>
                  <a:pt x="31297" y="87095"/>
                  <a:pt x="31316" y="87095"/>
                </a:cubicBezTo>
                <a:cubicBezTo>
                  <a:pt x="31355" y="87095"/>
                  <a:pt x="31393" y="87105"/>
                  <a:pt x="31431" y="87114"/>
                </a:cubicBezTo>
                <a:cubicBezTo>
                  <a:pt x="31478" y="87124"/>
                  <a:pt x="31535" y="87143"/>
                  <a:pt x="31592" y="87143"/>
                </a:cubicBezTo>
                <a:cubicBezTo>
                  <a:pt x="31650" y="87162"/>
                  <a:pt x="31726" y="87190"/>
                  <a:pt x="31802" y="87190"/>
                </a:cubicBezTo>
                <a:cubicBezTo>
                  <a:pt x="31888" y="87190"/>
                  <a:pt x="31964" y="87162"/>
                  <a:pt x="32040" y="87095"/>
                </a:cubicBezTo>
                <a:lnTo>
                  <a:pt x="32078" y="87019"/>
                </a:lnTo>
                <a:cubicBezTo>
                  <a:pt x="32097" y="86952"/>
                  <a:pt x="32116" y="86943"/>
                  <a:pt x="32173" y="86943"/>
                </a:cubicBezTo>
                <a:cubicBezTo>
                  <a:pt x="32211" y="86943"/>
                  <a:pt x="32259" y="86952"/>
                  <a:pt x="32297" y="86952"/>
                </a:cubicBezTo>
                <a:cubicBezTo>
                  <a:pt x="32449" y="86981"/>
                  <a:pt x="32601" y="87029"/>
                  <a:pt x="32763" y="87076"/>
                </a:cubicBezTo>
                <a:cubicBezTo>
                  <a:pt x="32839" y="87095"/>
                  <a:pt x="32906" y="87114"/>
                  <a:pt x="32963" y="87124"/>
                </a:cubicBezTo>
                <a:cubicBezTo>
                  <a:pt x="32992" y="87143"/>
                  <a:pt x="33020" y="87143"/>
                  <a:pt x="33058" y="87143"/>
                </a:cubicBezTo>
                <a:cubicBezTo>
                  <a:pt x="33049" y="87162"/>
                  <a:pt x="33039" y="87181"/>
                  <a:pt x="33030" y="87209"/>
                </a:cubicBezTo>
                <a:cubicBezTo>
                  <a:pt x="33001" y="87228"/>
                  <a:pt x="32944" y="87257"/>
                  <a:pt x="32916" y="87305"/>
                </a:cubicBezTo>
                <a:lnTo>
                  <a:pt x="32896" y="87352"/>
                </a:lnTo>
                <a:cubicBezTo>
                  <a:pt x="32820" y="87419"/>
                  <a:pt x="32773" y="87466"/>
                  <a:pt x="32782" y="87543"/>
                </a:cubicBezTo>
                <a:cubicBezTo>
                  <a:pt x="32782" y="87619"/>
                  <a:pt x="32839" y="87666"/>
                  <a:pt x="32887" y="87695"/>
                </a:cubicBezTo>
                <a:lnTo>
                  <a:pt x="32982" y="87714"/>
                </a:lnTo>
                <a:lnTo>
                  <a:pt x="33134" y="87695"/>
                </a:lnTo>
                <a:cubicBezTo>
                  <a:pt x="33173" y="87704"/>
                  <a:pt x="33201" y="87704"/>
                  <a:pt x="33230" y="87704"/>
                </a:cubicBezTo>
                <a:cubicBezTo>
                  <a:pt x="33306" y="87704"/>
                  <a:pt x="33372" y="87685"/>
                  <a:pt x="33420" y="87676"/>
                </a:cubicBezTo>
                <a:cubicBezTo>
                  <a:pt x="33458" y="87666"/>
                  <a:pt x="33487" y="87657"/>
                  <a:pt x="33515" y="87657"/>
                </a:cubicBezTo>
                <a:lnTo>
                  <a:pt x="33544" y="87685"/>
                </a:lnTo>
                <a:cubicBezTo>
                  <a:pt x="33582" y="87733"/>
                  <a:pt x="33620" y="87771"/>
                  <a:pt x="33658" y="87809"/>
                </a:cubicBezTo>
                <a:cubicBezTo>
                  <a:pt x="33706" y="87876"/>
                  <a:pt x="33782" y="87895"/>
                  <a:pt x="33820" y="87904"/>
                </a:cubicBezTo>
                <a:cubicBezTo>
                  <a:pt x="33858" y="87923"/>
                  <a:pt x="33905" y="87942"/>
                  <a:pt x="33944" y="87961"/>
                </a:cubicBezTo>
                <a:cubicBezTo>
                  <a:pt x="33963" y="87961"/>
                  <a:pt x="33972" y="87971"/>
                  <a:pt x="33991" y="87980"/>
                </a:cubicBezTo>
                <a:lnTo>
                  <a:pt x="34020" y="88009"/>
                </a:lnTo>
                <a:lnTo>
                  <a:pt x="34096" y="88085"/>
                </a:lnTo>
                <a:cubicBezTo>
                  <a:pt x="34239" y="88237"/>
                  <a:pt x="34381" y="88409"/>
                  <a:pt x="34591" y="88513"/>
                </a:cubicBezTo>
                <a:lnTo>
                  <a:pt x="34638" y="88532"/>
                </a:lnTo>
                <a:cubicBezTo>
                  <a:pt x="34705" y="88552"/>
                  <a:pt x="34762" y="88571"/>
                  <a:pt x="34829" y="88571"/>
                </a:cubicBezTo>
                <a:cubicBezTo>
                  <a:pt x="34962" y="88571"/>
                  <a:pt x="35067" y="88504"/>
                  <a:pt x="35162" y="88456"/>
                </a:cubicBezTo>
                <a:lnTo>
                  <a:pt x="35200" y="88428"/>
                </a:lnTo>
                <a:lnTo>
                  <a:pt x="35229" y="88428"/>
                </a:lnTo>
                <a:cubicBezTo>
                  <a:pt x="35238" y="88418"/>
                  <a:pt x="35257" y="88418"/>
                  <a:pt x="35276" y="88418"/>
                </a:cubicBezTo>
                <a:cubicBezTo>
                  <a:pt x="35343" y="88409"/>
                  <a:pt x="35447" y="88409"/>
                  <a:pt x="35524" y="88314"/>
                </a:cubicBezTo>
                <a:cubicBezTo>
                  <a:pt x="35609" y="88237"/>
                  <a:pt x="35609" y="88142"/>
                  <a:pt x="35600" y="88085"/>
                </a:cubicBezTo>
                <a:cubicBezTo>
                  <a:pt x="35628" y="88057"/>
                  <a:pt x="35628" y="88018"/>
                  <a:pt x="35638" y="87980"/>
                </a:cubicBezTo>
                <a:lnTo>
                  <a:pt x="35638" y="87980"/>
                </a:lnTo>
                <a:cubicBezTo>
                  <a:pt x="35634" y="87984"/>
                  <a:pt x="35632" y="87987"/>
                  <a:pt x="35631" y="87990"/>
                </a:cubicBezTo>
                <a:lnTo>
                  <a:pt x="35631" y="87990"/>
                </a:lnTo>
                <a:lnTo>
                  <a:pt x="35657" y="87895"/>
                </a:lnTo>
                <a:cubicBezTo>
                  <a:pt x="35647" y="87828"/>
                  <a:pt x="35657" y="87771"/>
                  <a:pt x="35743" y="87714"/>
                </a:cubicBezTo>
                <a:lnTo>
                  <a:pt x="35790" y="87714"/>
                </a:lnTo>
                <a:cubicBezTo>
                  <a:pt x="35847" y="87714"/>
                  <a:pt x="35933" y="87704"/>
                  <a:pt x="35990" y="87638"/>
                </a:cubicBezTo>
                <a:lnTo>
                  <a:pt x="36142" y="87524"/>
                </a:lnTo>
                <a:cubicBezTo>
                  <a:pt x="36228" y="87438"/>
                  <a:pt x="36266" y="87362"/>
                  <a:pt x="36266" y="87276"/>
                </a:cubicBezTo>
                <a:cubicBezTo>
                  <a:pt x="36266" y="87152"/>
                  <a:pt x="36180" y="87067"/>
                  <a:pt x="36123" y="87010"/>
                </a:cubicBezTo>
                <a:cubicBezTo>
                  <a:pt x="36095" y="86981"/>
                  <a:pt x="36076" y="86952"/>
                  <a:pt x="36057" y="86924"/>
                </a:cubicBezTo>
                <a:lnTo>
                  <a:pt x="36028" y="86886"/>
                </a:lnTo>
                <a:cubicBezTo>
                  <a:pt x="35971" y="86772"/>
                  <a:pt x="35857" y="86743"/>
                  <a:pt x="35790" y="86733"/>
                </a:cubicBezTo>
                <a:cubicBezTo>
                  <a:pt x="35752" y="86705"/>
                  <a:pt x="35714" y="86686"/>
                  <a:pt x="35676" y="86686"/>
                </a:cubicBezTo>
                <a:lnTo>
                  <a:pt x="35666" y="86686"/>
                </a:lnTo>
                <a:lnTo>
                  <a:pt x="35609" y="86667"/>
                </a:lnTo>
                <a:lnTo>
                  <a:pt x="35581" y="86667"/>
                </a:lnTo>
                <a:cubicBezTo>
                  <a:pt x="35476" y="86657"/>
                  <a:pt x="35371" y="86600"/>
                  <a:pt x="35257" y="86534"/>
                </a:cubicBezTo>
                <a:cubicBezTo>
                  <a:pt x="35133" y="86457"/>
                  <a:pt x="34981" y="86362"/>
                  <a:pt x="34791" y="86353"/>
                </a:cubicBezTo>
                <a:cubicBezTo>
                  <a:pt x="34772" y="86353"/>
                  <a:pt x="34743" y="86343"/>
                  <a:pt x="34715" y="86343"/>
                </a:cubicBezTo>
                <a:lnTo>
                  <a:pt x="34676" y="86343"/>
                </a:lnTo>
                <a:cubicBezTo>
                  <a:pt x="34705" y="86305"/>
                  <a:pt x="34724" y="86277"/>
                  <a:pt x="34743" y="86239"/>
                </a:cubicBezTo>
                <a:cubicBezTo>
                  <a:pt x="34762" y="86181"/>
                  <a:pt x="34772" y="86124"/>
                  <a:pt x="34781" y="86058"/>
                </a:cubicBezTo>
                <a:cubicBezTo>
                  <a:pt x="34829" y="86096"/>
                  <a:pt x="34886" y="86134"/>
                  <a:pt x="34943" y="86162"/>
                </a:cubicBezTo>
                <a:cubicBezTo>
                  <a:pt x="35076" y="86248"/>
                  <a:pt x="35219" y="86334"/>
                  <a:pt x="35324" y="86410"/>
                </a:cubicBezTo>
                <a:cubicBezTo>
                  <a:pt x="35419" y="86505"/>
                  <a:pt x="35533" y="86553"/>
                  <a:pt x="35666" y="86553"/>
                </a:cubicBezTo>
                <a:cubicBezTo>
                  <a:pt x="35704" y="86553"/>
                  <a:pt x="35733" y="86553"/>
                  <a:pt x="35771" y="86543"/>
                </a:cubicBezTo>
                <a:cubicBezTo>
                  <a:pt x="35800" y="86543"/>
                  <a:pt x="35828" y="86534"/>
                  <a:pt x="35857" y="86515"/>
                </a:cubicBezTo>
                <a:cubicBezTo>
                  <a:pt x="35904" y="86562"/>
                  <a:pt x="35961" y="86591"/>
                  <a:pt x="36047" y="86591"/>
                </a:cubicBezTo>
                <a:cubicBezTo>
                  <a:pt x="36114" y="86591"/>
                  <a:pt x="36171" y="86572"/>
                  <a:pt x="36228" y="86524"/>
                </a:cubicBezTo>
                <a:cubicBezTo>
                  <a:pt x="36247" y="86505"/>
                  <a:pt x="36276" y="86496"/>
                  <a:pt x="36314" y="86496"/>
                </a:cubicBezTo>
                <a:lnTo>
                  <a:pt x="36323" y="86496"/>
                </a:lnTo>
                <a:cubicBezTo>
                  <a:pt x="36456" y="86505"/>
                  <a:pt x="36590" y="86524"/>
                  <a:pt x="36732" y="86553"/>
                </a:cubicBezTo>
                <a:lnTo>
                  <a:pt x="36818" y="86572"/>
                </a:lnTo>
                <a:cubicBezTo>
                  <a:pt x="36847" y="86581"/>
                  <a:pt x="36875" y="86581"/>
                  <a:pt x="36894" y="86581"/>
                </a:cubicBezTo>
                <a:cubicBezTo>
                  <a:pt x="36951" y="86581"/>
                  <a:pt x="36989" y="86572"/>
                  <a:pt x="37018" y="86553"/>
                </a:cubicBezTo>
                <a:cubicBezTo>
                  <a:pt x="37056" y="86600"/>
                  <a:pt x="37123" y="86657"/>
                  <a:pt x="37246" y="86676"/>
                </a:cubicBezTo>
                <a:cubicBezTo>
                  <a:pt x="37304" y="86733"/>
                  <a:pt x="37370" y="86743"/>
                  <a:pt x="37418" y="86743"/>
                </a:cubicBezTo>
                <a:cubicBezTo>
                  <a:pt x="37484" y="86848"/>
                  <a:pt x="37589" y="86962"/>
                  <a:pt x="37751" y="87029"/>
                </a:cubicBezTo>
                <a:lnTo>
                  <a:pt x="37760" y="87029"/>
                </a:lnTo>
                <a:lnTo>
                  <a:pt x="37770" y="87038"/>
                </a:lnTo>
                <a:cubicBezTo>
                  <a:pt x="37818" y="87067"/>
                  <a:pt x="37875" y="87076"/>
                  <a:pt x="37913" y="87076"/>
                </a:cubicBezTo>
                <a:cubicBezTo>
                  <a:pt x="38075" y="87076"/>
                  <a:pt x="38151" y="86933"/>
                  <a:pt x="38198" y="86857"/>
                </a:cubicBezTo>
                <a:lnTo>
                  <a:pt x="38227" y="86800"/>
                </a:lnTo>
                <a:cubicBezTo>
                  <a:pt x="38284" y="86714"/>
                  <a:pt x="38322" y="86629"/>
                  <a:pt x="38389" y="86562"/>
                </a:cubicBezTo>
                <a:lnTo>
                  <a:pt x="38436" y="86543"/>
                </a:lnTo>
                <a:lnTo>
                  <a:pt x="38512" y="86543"/>
                </a:lnTo>
                <a:cubicBezTo>
                  <a:pt x="38617" y="86543"/>
                  <a:pt x="38741" y="86534"/>
                  <a:pt x="38865" y="86457"/>
                </a:cubicBezTo>
                <a:cubicBezTo>
                  <a:pt x="38941" y="86438"/>
                  <a:pt x="39017" y="86410"/>
                  <a:pt x="39093" y="86391"/>
                </a:cubicBezTo>
                <a:cubicBezTo>
                  <a:pt x="39207" y="86353"/>
                  <a:pt x="39312" y="86315"/>
                  <a:pt x="39426" y="86315"/>
                </a:cubicBezTo>
                <a:lnTo>
                  <a:pt x="39512" y="86315"/>
                </a:lnTo>
                <a:cubicBezTo>
                  <a:pt x="39607" y="86315"/>
                  <a:pt x="39702" y="86315"/>
                  <a:pt x="39797" y="86277"/>
                </a:cubicBezTo>
                <a:lnTo>
                  <a:pt x="40321" y="86258"/>
                </a:lnTo>
                <a:cubicBezTo>
                  <a:pt x="40378" y="86248"/>
                  <a:pt x="40445" y="86248"/>
                  <a:pt x="40502" y="86239"/>
                </a:cubicBezTo>
                <a:cubicBezTo>
                  <a:pt x="40654" y="86229"/>
                  <a:pt x="40825" y="86210"/>
                  <a:pt x="40978" y="86105"/>
                </a:cubicBezTo>
                <a:lnTo>
                  <a:pt x="41006" y="86105"/>
                </a:lnTo>
                <a:cubicBezTo>
                  <a:pt x="41054" y="86105"/>
                  <a:pt x="41130" y="86105"/>
                  <a:pt x="41187" y="86058"/>
                </a:cubicBezTo>
                <a:lnTo>
                  <a:pt x="41225" y="86058"/>
                </a:lnTo>
                <a:cubicBezTo>
                  <a:pt x="41244" y="86048"/>
                  <a:pt x="41254" y="86039"/>
                  <a:pt x="41273" y="86039"/>
                </a:cubicBezTo>
                <a:cubicBezTo>
                  <a:pt x="41292" y="86039"/>
                  <a:pt x="41311" y="86048"/>
                  <a:pt x="41330" y="86058"/>
                </a:cubicBezTo>
                <a:cubicBezTo>
                  <a:pt x="41435" y="86115"/>
                  <a:pt x="41558" y="86143"/>
                  <a:pt x="41692" y="86143"/>
                </a:cubicBezTo>
                <a:cubicBezTo>
                  <a:pt x="41758" y="86143"/>
                  <a:pt x="41825" y="86134"/>
                  <a:pt x="41891" y="86124"/>
                </a:cubicBezTo>
                <a:lnTo>
                  <a:pt x="42158" y="86172"/>
                </a:lnTo>
                <a:cubicBezTo>
                  <a:pt x="42225" y="86239"/>
                  <a:pt x="42320" y="86248"/>
                  <a:pt x="42377" y="86248"/>
                </a:cubicBezTo>
                <a:cubicBezTo>
                  <a:pt x="42386" y="86258"/>
                  <a:pt x="42396" y="86258"/>
                  <a:pt x="42405" y="86258"/>
                </a:cubicBezTo>
                <a:cubicBezTo>
                  <a:pt x="42472" y="86305"/>
                  <a:pt x="42548" y="86324"/>
                  <a:pt x="42605" y="86343"/>
                </a:cubicBezTo>
                <a:lnTo>
                  <a:pt x="42634" y="86343"/>
                </a:lnTo>
                <a:cubicBezTo>
                  <a:pt x="42681" y="86410"/>
                  <a:pt x="42767" y="86496"/>
                  <a:pt x="42900" y="86496"/>
                </a:cubicBezTo>
                <a:cubicBezTo>
                  <a:pt x="42958" y="86496"/>
                  <a:pt x="43015" y="86476"/>
                  <a:pt x="43053" y="86467"/>
                </a:cubicBezTo>
                <a:cubicBezTo>
                  <a:pt x="43081" y="86486"/>
                  <a:pt x="43119" y="86505"/>
                  <a:pt x="43167" y="86505"/>
                </a:cubicBezTo>
                <a:cubicBezTo>
                  <a:pt x="43234" y="86515"/>
                  <a:pt x="43291" y="86562"/>
                  <a:pt x="43367" y="86610"/>
                </a:cubicBezTo>
                <a:cubicBezTo>
                  <a:pt x="43472" y="86686"/>
                  <a:pt x="43586" y="86772"/>
                  <a:pt x="43748" y="86772"/>
                </a:cubicBezTo>
                <a:lnTo>
                  <a:pt x="43767" y="86772"/>
                </a:lnTo>
                <a:cubicBezTo>
                  <a:pt x="43814" y="86800"/>
                  <a:pt x="43871" y="86810"/>
                  <a:pt x="43909" y="86819"/>
                </a:cubicBezTo>
                <a:lnTo>
                  <a:pt x="43928" y="86829"/>
                </a:lnTo>
                <a:cubicBezTo>
                  <a:pt x="43966" y="86876"/>
                  <a:pt x="44024" y="86895"/>
                  <a:pt x="44062" y="86905"/>
                </a:cubicBezTo>
                <a:cubicBezTo>
                  <a:pt x="44071" y="86914"/>
                  <a:pt x="44081" y="86914"/>
                  <a:pt x="44090" y="86914"/>
                </a:cubicBezTo>
                <a:cubicBezTo>
                  <a:pt x="44138" y="86962"/>
                  <a:pt x="44204" y="86981"/>
                  <a:pt x="44271" y="86981"/>
                </a:cubicBezTo>
                <a:cubicBezTo>
                  <a:pt x="44290" y="86981"/>
                  <a:pt x="44319" y="86981"/>
                  <a:pt x="44338" y="86971"/>
                </a:cubicBezTo>
                <a:lnTo>
                  <a:pt x="44547" y="86924"/>
                </a:lnTo>
                <a:cubicBezTo>
                  <a:pt x="44690" y="86876"/>
                  <a:pt x="44766" y="86753"/>
                  <a:pt x="44833" y="86657"/>
                </a:cubicBezTo>
                <a:cubicBezTo>
                  <a:pt x="44842" y="86638"/>
                  <a:pt x="44861" y="86619"/>
                  <a:pt x="44871" y="86600"/>
                </a:cubicBezTo>
                <a:lnTo>
                  <a:pt x="44899" y="86581"/>
                </a:lnTo>
                <a:cubicBezTo>
                  <a:pt x="45023" y="86505"/>
                  <a:pt x="45118" y="86400"/>
                  <a:pt x="45204" y="86305"/>
                </a:cubicBezTo>
                <a:cubicBezTo>
                  <a:pt x="45309" y="86181"/>
                  <a:pt x="45404" y="86077"/>
                  <a:pt x="45537" y="86029"/>
                </a:cubicBezTo>
                <a:lnTo>
                  <a:pt x="45642" y="86029"/>
                </a:lnTo>
                <a:cubicBezTo>
                  <a:pt x="45670" y="86039"/>
                  <a:pt x="45699" y="86039"/>
                  <a:pt x="45727" y="86039"/>
                </a:cubicBezTo>
                <a:cubicBezTo>
                  <a:pt x="45823" y="86039"/>
                  <a:pt x="45908" y="85991"/>
                  <a:pt x="45956" y="85962"/>
                </a:cubicBezTo>
                <a:cubicBezTo>
                  <a:pt x="46089" y="85896"/>
                  <a:pt x="46232" y="85867"/>
                  <a:pt x="46394" y="85839"/>
                </a:cubicBezTo>
                <a:cubicBezTo>
                  <a:pt x="46489" y="85820"/>
                  <a:pt x="46584" y="85801"/>
                  <a:pt x="46679" y="85772"/>
                </a:cubicBezTo>
                <a:cubicBezTo>
                  <a:pt x="46908" y="85763"/>
                  <a:pt x="47108" y="85677"/>
                  <a:pt x="47298" y="85496"/>
                </a:cubicBezTo>
                <a:lnTo>
                  <a:pt x="47365" y="85429"/>
                </a:lnTo>
                <a:cubicBezTo>
                  <a:pt x="47498" y="85296"/>
                  <a:pt x="47641" y="85153"/>
                  <a:pt x="47793" y="85039"/>
                </a:cubicBezTo>
                <a:cubicBezTo>
                  <a:pt x="47841" y="85058"/>
                  <a:pt x="47898" y="85077"/>
                  <a:pt x="47964" y="85077"/>
                </a:cubicBezTo>
                <a:cubicBezTo>
                  <a:pt x="47993" y="85077"/>
                  <a:pt x="48021" y="85068"/>
                  <a:pt x="48059" y="85068"/>
                </a:cubicBezTo>
                <a:lnTo>
                  <a:pt x="48098" y="85068"/>
                </a:lnTo>
                <a:cubicBezTo>
                  <a:pt x="48278" y="85125"/>
                  <a:pt x="48497" y="85191"/>
                  <a:pt x="48726" y="85220"/>
                </a:cubicBezTo>
                <a:cubicBezTo>
                  <a:pt x="48783" y="85230"/>
                  <a:pt x="48830" y="85230"/>
                  <a:pt x="48869" y="85230"/>
                </a:cubicBezTo>
                <a:cubicBezTo>
                  <a:pt x="48992" y="85230"/>
                  <a:pt x="49078" y="85191"/>
                  <a:pt x="49135" y="85125"/>
                </a:cubicBezTo>
                <a:cubicBezTo>
                  <a:pt x="49192" y="85049"/>
                  <a:pt x="49202" y="84954"/>
                  <a:pt x="49173" y="84830"/>
                </a:cubicBezTo>
                <a:cubicBezTo>
                  <a:pt x="49087" y="84554"/>
                  <a:pt x="49164" y="84316"/>
                  <a:pt x="49259" y="84040"/>
                </a:cubicBezTo>
                <a:lnTo>
                  <a:pt x="49259" y="84011"/>
                </a:lnTo>
                <a:cubicBezTo>
                  <a:pt x="49487" y="83859"/>
                  <a:pt x="49744" y="83697"/>
                  <a:pt x="50020" y="83611"/>
                </a:cubicBezTo>
                <a:lnTo>
                  <a:pt x="50077" y="83611"/>
                </a:lnTo>
                <a:cubicBezTo>
                  <a:pt x="50115" y="83630"/>
                  <a:pt x="50163" y="83640"/>
                  <a:pt x="50211" y="83640"/>
                </a:cubicBezTo>
                <a:cubicBezTo>
                  <a:pt x="50287" y="83640"/>
                  <a:pt x="50372" y="83602"/>
                  <a:pt x="50430" y="83545"/>
                </a:cubicBezTo>
                <a:lnTo>
                  <a:pt x="50468" y="83526"/>
                </a:lnTo>
                <a:cubicBezTo>
                  <a:pt x="50515" y="83488"/>
                  <a:pt x="50563" y="83459"/>
                  <a:pt x="50620" y="83421"/>
                </a:cubicBezTo>
                <a:cubicBezTo>
                  <a:pt x="50677" y="83392"/>
                  <a:pt x="50734" y="83364"/>
                  <a:pt x="50791" y="83316"/>
                </a:cubicBezTo>
                <a:lnTo>
                  <a:pt x="50991" y="83259"/>
                </a:lnTo>
                <a:lnTo>
                  <a:pt x="51039" y="83240"/>
                </a:lnTo>
                <a:lnTo>
                  <a:pt x="51067" y="83240"/>
                </a:lnTo>
                <a:cubicBezTo>
                  <a:pt x="51115" y="83231"/>
                  <a:pt x="51172" y="83231"/>
                  <a:pt x="51229" y="83193"/>
                </a:cubicBezTo>
                <a:lnTo>
                  <a:pt x="51267" y="83107"/>
                </a:lnTo>
                <a:cubicBezTo>
                  <a:pt x="51610" y="83050"/>
                  <a:pt x="51800" y="82888"/>
                  <a:pt x="51838" y="82612"/>
                </a:cubicBezTo>
                <a:lnTo>
                  <a:pt x="51848" y="82583"/>
                </a:lnTo>
                <a:cubicBezTo>
                  <a:pt x="51876" y="82364"/>
                  <a:pt x="51924" y="82107"/>
                  <a:pt x="51829" y="81860"/>
                </a:cubicBezTo>
                <a:lnTo>
                  <a:pt x="51819" y="81736"/>
                </a:lnTo>
                <a:lnTo>
                  <a:pt x="51791" y="81660"/>
                </a:lnTo>
                <a:lnTo>
                  <a:pt x="51791" y="81660"/>
                </a:lnTo>
                <a:cubicBezTo>
                  <a:pt x="51800" y="81670"/>
                  <a:pt x="51800" y="81679"/>
                  <a:pt x="51810" y="81679"/>
                </a:cubicBezTo>
                <a:lnTo>
                  <a:pt x="51810" y="81670"/>
                </a:lnTo>
                <a:cubicBezTo>
                  <a:pt x="51810" y="81632"/>
                  <a:pt x="51819" y="81555"/>
                  <a:pt x="51772" y="81489"/>
                </a:cubicBezTo>
                <a:lnTo>
                  <a:pt x="51772" y="81413"/>
                </a:lnTo>
                <a:cubicBezTo>
                  <a:pt x="51762" y="81317"/>
                  <a:pt x="51762" y="81222"/>
                  <a:pt x="51715" y="81118"/>
                </a:cubicBezTo>
                <a:cubicBezTo>
                  <a:pt x="51695" y="81099"/>
                  <a:pt x="51695" y="81079"/>
                  <a:pt x="51695" y="81079"/>
                </a:cubicBezTo>
                <a:cubicBezTo>
                  <a:pt x="51695" y="81079"/>
                  <a:pt x="51705" y="81070"/>
                  <a:pt x="51724" y="81060"/>
                </a:cubicBezTo>
                <a:lnTo>
                  <a:pt x="51810" y="81060"/>
                </a:lnTo>
                <a:cubicBezTo>
                  <a:pt x="51952" y="81060"/>
                  <a:pt x="52000" y="80927"/>
                  <a:pt x="52000" y="80908"/>
                </a:cubicBezTo>
                <a:lnTo>
                  <a:pt x="52019" y="80880"/>
                </a:lnTo>
                <a:cubicBezTo>
                  <a:pt x="52086" y="80708"/>
                  <a:pt x="52181" y="80489"/>
                  <a:pt x="52048" y="80251"/>
                </a:cubicBezTo>
                <a:cubicBezTo>
                  <a:pt x="52019" y="80137"/>
                  <a:pt x="51933" y="80071"/>
                  <a:pt x="51829" y="80071"/>
                </a:cubicBezTo>
                <a:cubicBezTo>
                  <a:pt x="51791" y="80071"/>
                  <a:pt x="51753" y="80080"/>
                  <a:pt x="51705" y="80099"/>
                </a:cubicBezTo>
                <a:lnTo>
                  <a:pt x="51296" y="80156"/>
                </a:lnTo>
                <a:lnTo>
                  <a:pt x="51248" y="80175"/>
                </a:lnTo>
                <a:cubicBezTo>
                  <a:pt x="51229" y="80175"/>
                  <a:pt x="51191" y="80185"/>
                  <a:pt x="51153" y="80204"/>
                </a:cubicBezTo>
                <a:lnTo>
                  <a:pt x="50896" y="80242"/>
                </a:lnTo>
                <a:cubicBezTo>
                  <a:pt x="50867" y="80223"/>
                  <a:pt x="50829" y="80223"/>
                  <a:pt x="50801" y="80223"/>
                </a:cubicBezTo>
                <a:cubicBezTo>
                  <a:pt x="50763" y="80223"/>
                  <a:pt x="50725" y="80232"/>
                  <a:pt x="50696" y="80242"/>
                </a:cubicBezTo>
                <a:cubicBezTo>
                  <a:pt x="50610" y="80232"/>
                  <a:pt x="50525" y="80223"/>
                  <a:pt x="50449" y="80223"/>
                </a:cubicBezTo>
                <a:cubicBezTo>
                  <a:pt x="50372" y="80223"/>
                  <a:pt x="50287" y="80232"/>
                  <a:pt x="50211" y="80251"/>
                </a:cubicBezTo>
                <a:cubicBezTo>
                  <a:pt x="50182" y="80251"/>
                  <a:pt x="50153" y="80261"/>
                  <a:pt x="50115" y="80270"/>
                </a:cubicBezTo>
                <a:cubicBezTo>
                  <a:pt x="50058" y="80289"/>
                  <a:pt x="49992" y="80308"/>
                  <a:pt x="49935" y="80308"/>
                </a:cubicBezTo>
                <a:cubicBezTo>
                  <a:pt x="49916" y="80308"/>
                  <a:pt x="49906" y="80308"/>
                  <a:pt x="49887" y="80299"/>
                </a:cubicBezTo>
                <a:lnTo>
                  <a:pt x="49792" y="80318"/>
                </a:lnTo>
                <a:cubicBezTo>
                  <a:pt x="49782" y="80318"/>
                  <a:pt x="49782" y="80328"/>
                  <a:pt x="49754" y="80328"/>
                </a:cubicBezTo>
                <a:cubicBezTo>
                  <a:pt x="49754" y="80328"/>
                  <a:pt x="49678" y="80318"/>
                  <a:pt x="49659" y="80318"/>
                </a:cubicBezTo>
                <a:cubicBezTo>
                  <a:pt x="49630" y="80318"/>
                  <a:pt x="49592" y="80328"/>
                  <a:pt x="49554" y="80337"/>
                </a:cubicBezTo>
                <a:lnTo>
                  <a:pt x="49525" y="80337"/>
                </a:lnTo>
                <a:cubicBezTo>
                  <a:pt x="49306" y="80337"/>
                  <a:pt x="49145" y="80451"/>
                  <a:pt x="49021" y="80546"/>
                </a:cubicBezTo>
                <a:lnTo>
                  <a:pt x="48926" y="80546"/>
                </a:lnTo>
                <a:cubicBezTo>
                  <a:pt x="48954" y="80518"/>
                  <a:pt x="48973" y="80480"/>
                  <a:pt x="48983" y="80442"/>
                </a:cubicBezTo>
                <a:cubicBezTo>
                  <a:pt x="49002" y="80347"/>
                  <a:pt x="48964" y="80261"/>
                  <a:pt x="48888" y="80156"/>
                </a:cubicBezTo>
                <a:lnTo>
                  <a:pt x="48869" y="80137"/>
                </a:lnTo>
                <a:lnTo>
                  <a:pt x="48754" y="80051"/>
                </a:lnTo>
                <a:cubicBezTo>
                  <a:pt x="48716" y="79985"/>
                  <a:pt x="48650" y="79956"/>
                  <a:pt x="48592" y="79937"/>
                </a:cubicBezTo>
                <a:cubicBezTo>
                  <a:pt x="48545" y="79890"/>
                  <a:pt x="48488" y="79871"/>
                  <a:pt x="48412" y="79871"/>
                </a:cubicBezTo>
                <a:cubicBezTo>
                  <a:pt x="48374" y="79861"/>
                  <a:pt x="48335" y="79842"/>
                  <a:pt x="48288" y="79823"/>
                </a:cubicBezTo>
                <a:cubicBezTo>
                  <a:pt x="48259" y="79804"/>
                  <a:pt x="48231" y="79785"/>
                  <a:pt x="48202" y="79775"/>
                </a:cubicBezTo>
                <a:cubicBezTo>
                  <a:pt x="48164" y="79747"/>
                  <a:pt x="48136" y="79737"/>
                  <a:pt x="48098" y="79728"/>
                </a:cubicBezTo>
                <a:lnTo>
                  <a:pt x="48078" y="79728"/>
                </a:lnTo>
                <a:cubicBezTo>
                  <a:pt x="48069" y="79718"/>
                  <a:pt x="48059" y="79709"/>
                  <a:pt x="48050" y="79699"/>
                </a:cubicBezTo>
                <a:cubicBezTo>
                  <a:pt x="48031" y="79690"/>
                  <a:pt x="48012" y="79680"/>
                  <a:pt x="48002" y="79661"/>
                </a:cubicBezTo>
                <a:cubicBezTo>
                  <a:pt x="47888" y="79595"/>
                  <a:pt x="47745" y="79547"/>
                  <a:pt x="47603" y="79547"/>
                </a:cubicBezTo>
                <a:lnTo>
                  <a:pt x="47593" y="79547"/>
                </a:lnTo>
                <a:cubicBezTo>
                  <a:pt x="47526" y="79385"/>
                  <a:pt x="47403" y="79290"/>
                  <a:pt x="47231" y="79252"/>
                </a:cubicBezTo>
                <a:lnTo>
                  <a:pt x="47184" y="79252"/>
                </a:lnTo>
                <a:cubicBezTo>
                  <a:pt x="47165" y="79252"/>
                  <a:pt x="47146" y="79252"/>
                  <a:pt x="47108" y="79261"/>
                </a:cubicBezTo>
                <a:lnTo>
                  <a:pt x="47050" y="79242"/>
                </a:lnTo>
                <a:lnTo>
                  <a:pt x="46813" y="79233"/>
                </a:lnTo>
                <a:cubicBezTo>
                  <a:pt x="46813" y="79223"/>
                  <a:pt x="46803" y="79223"/>
                  <a:pt x="46793" y="79223"/>
                </a:cubicBezTo>
                <a:cubicBezTo>
                  <a:pt x="46860" y="79195"/>
                  <a:pt x="46927" y="79138"/>
                  <a:pt x="46984" y="79062"/>
                </a:cubicBezTo>
                <a:lnTo>
                  <a:pt x="47003" y="78985"/>
                </a:lnTo>
                <a:cubicBezTo>
                  <a:pt x="47003" y="78966"/>
                  <a:pt x="47003" y="78947"/>
                  <a:pt x="47003" y="78938"/>
                </a:cubicBezTo>
                <a:cubicBezTo>
                  <a:pt x="47031" y="78938"/>
                  <a:pt x="47060" y="78957"/>
                  <a:pt x="47098" y="78966"/>
                </a:cubicBezTo>
                <a:cubicBezTo>
                  <a:pt x="47155" y="78995"/>
                  <a:pt x="47203" y="79004"/>
                  <a:pt x="47241" y="79004"/>
                </a:cubicBezTo>
                <a:lnTo>
                  <a:pt x="47317" y="78995"/>
                </a:lnTo>
                <a:lnTo>
                  <a:pt x="47384" y="79004"/>
                </a:lnTo>
                <a:lnTo>
                  <a:pt x="47384" y="79014"/>
                </a:lnTo>
                <a:cubicBezTo>
                  <a:pt x="47555" y="79100"/>
                  <a:pt x="47650" y="79147"/>
                  <a:pt x="47745" y="79147"/>
                </a:cubicBezTo>
                <a:cubicBezTo>
                  <a:pt x="47869" y="79147"/>
                  <a:pt x="47945" y="79071"/>
                  <a:pt x="48012" y="78995"/>
                </a:cubicBezTo>
                <a:lnTo>
                  <a:pt x="48050" y="78966"/>
                </a:lnTo>
                <a:cubicBezTo>
                  <a:pt x="48164" y="78909"/>
                  <a:pt x="48307" y="78824"/>
                  <a:pt x="48374" y="78662"/>
                </a:cubicBezTo>
                <a:lnTo>
                  <a:pt x="48554" y="78576"/>
                </a:lnTo>
                <a:cubicBezTo>
                  <a:pt x="48726" y="78490"/>
                  <a:pt x="48859" y="78357"/>
                  <a:pt x="48964" y="78157"/>
                </a:cubicBezTo>
                <a:lnTo>
                  <a:pt x="48983" y="78110"/>
                </a:lnTo>
                <a:lnTo>
                  <a:pt x="48983" y="78062"/>
                </a:lnTo>
                <a:cubicBezTo>
                  <a:pt x="48983" y="77957"/>
                  <a:pt x="48954" y="77891"/>
                  <a:pt x="48907" y="77853"/>
                </a:cubicBezTo>
                <a:cubicBezTo>
                  <a:pt x="48926" y="77777"/>
                  <a:pt x="48926" y="77691"/>
                  <a:pt x="48926" y="77615"/>
                </a:cubicBezTo>
                <a:cubicBezTo>
                  <a:pt x="48926" y="77567"/>
                  <a:pt x="48935" y="77548"/>
                  <a:pt x="48964" y="77520"/>
                </a:cubicBezTo>
                <a:cubicBezTo>
                  <a:pt x="49011" y="77443"/>
                  <a:pt x="49030" y="77367"/>
                  <a:pt x="49021" y="77301"/>
                </a:cubicBezTo>
                <a:cubicBezTo>
                  <a:pt x="49011" y="77263"/>
                  <a:pt x="48983" y="77205"/>
                  <a:pt x="48926" y="77158"/>
                </a:cubicBezTo>
                <a:cubicBezTo>
                  <a:pt x="48926" y="77158"/>
                  <a:pt x="48926" y="77148"/>
                  <a:pt x="48926" y="77139"/>
                </a:cubicBezTo>
                <a:lnTo>
                  <a:pt x="48945" y="77091"/>
                </a:lnTo>
                <a:cubicBezTo>
                  <a:pt x="48983" y="76958"/>
                  <a:pt x="49030" y="76777"/>
                  <a:pt x="48897" y="76596"/>
                </a:cubicBezTo>
                <a:lnTo>
                  <a:pt x="48869" y="76577"/>
                </a:lnTo>
                <a:lnTo>
                  <a:pt x="48878" y="76568"/>
                </a:lnTo>
                <a:lnTo>
                  <a:pt x="48859" y="76568"/>
                </a:lnTo>
                <a:lnTo>
                  <a:pt x="48849" y="76558"/>
                </a:lnTo>
                <a:lnTo>
                  <a:pt x="48840" y="76558"/>
                </a:lnTo>
                <a:cubicBezTo>
                  <a:pt x="48821" y="76539"/>
                  <a:pt x="48792" y="76530"/>
                  <a:pt x="48773" y="76520"/>
                </a:cubicBezTo>
                <a:lnTo>
                  <a:pt x="48783" y="76520"/>
                </a:lnTo>
                <a:cubicBezTo>
                  <a:pt x="48907" y="76520"/>
                  <a:pt x="49040" y="76511"/>
                  <a:pt x="49164" y="76396"/>
                </a:cubicBezTo>
                <a:lnTo>
                  <a:pt x="49173" y="76396"/>
                </a:lnTo>
                <a:cubicBezTo>
                  <a:pt x="49240" y="76530"/>
                  <a:pt x="49344" y="76615"/>
                  <a:pt x="49516" y="76615"/>
                </a:cubicBezTo>
                <a:cubicBezTo>
                  <a:pt x="49582" y="76615"/>
                  <a:pt x="49668" y="76606"/>
                  <a:pt x="49773" y="76568"/>
                </a:cubicBezTo>
                <a:lnTo>
                  <a:pt x="49916" y="76558"/>
                </a:lnTo>
                <a:lnTo>
                  <a:pt x="49944" y="76549"/>
                </a:lnTo>
                <a:cubicBezTo>
                  <a:pt x="49954" y="76549"/>
                  <a:pt x="49973" y="76549"/>
                  <a:pt x="49982" y="76539"/>
                </a:cubicBezTo>
                <a:cubicBezTo>
                  <a:pt x="50039" y="76530"/>
                  <a:pt x="50144" y="76520"/>
                  <a:pt x="50201" y="76415"/>
                </a:cubicBezTo>
                <a:lnTo>
                  <a:pt x="50258" y="76396"/>
                </a:lnTo>
                <a:cubicBezTo>
                  <a:pt x="50268" y="76396"/>
                  <a:pt x="50277" y="76387"/>
                  <a:pt x="50287" y="76387"/>
                </a:cubicBezTo>
                <a:cubicBezTo>
                  <a:pt x="50325" y="76368"/>
                  <a:pt x="50391" y="76349"/>
                  <a:pt x="50439" y="76292"/>
                </a:cubicBezTo>
                <a:lnTo>
                  <a:pt x="50487" y="76263"/>
                </a:lnTo>
                <a:lnTo>
                  <a:pt x="50506" y="76254"/>
                </a:lnTo>
                <a:cubicBezTo>
                  <a:pt x="50563" y="76235"/>
                  <a:pt x="50658" y="76196"/>
                  <a:pt x="50696" y="76092"/>
                </a:cubicBezTo>
                <a:lnTo>
                  <a:pt x="50848" y="75892"/>
                </a:lnTo>
                <a:lnTo>
                  <a:pt x="50877" y="75873"/>
                </a:lnTo>
                <a:cubicBezTo>
                  <a:pt x="50982" y="75797"/>
                  <a:pt x="51105" y="75702"/>
                  <a:pt x="51134" y="75549"/>
                </a:cubicBezTo>
                <a:cubicBezTo>
                  <a:pt x="51191" y="75359"/>
                  <a:pt x="51067" y="75254"/>
                  <a:pt x="51010" y="75197"/>
                </a:cubicBezTo>
                <a:cubicBezTo>
                  <a:pt x="51001" y="75188"/>
                  <a:pt x="50982" y="75178"/>
                  <a:pt x="50982" y="75178"/>
                </a:cubicBezTo>
                <a:cubicBezTo>
                  <a:pt x="50934" y="75121"/>
                  <a:pt x="50953" y="75054"/>
                  <a:pt x="50991" y="74921"/>
                </a:cubicBezTo>
                <a:lnTo>
                  <a:pt x="51058" y="74883"/>
                </a:lnTo>
                <a:cubicBezTo>
                  <a:pt x="51105" y="74921"/>
                  <a:pt x="51153" y="74931"/>
                  <a:pt x="51191" y="74931"/>
                </a:cubicBezTo>
                <a:cubicBezTo>
                  <a:pt x="51277" y="74931"/>
                  <a:pt x="51362" y="74873"/>
                  <a:pt x="51429" y="74769"/>
                </a:cubicBezTo>
                <a:cubicBezTo>
                  <a:pt x="51458" y="74740"/>
                  <a:pt x="51477" y="74702"/>
                  <a:pt x="51486" y="74674"/>
                </a:cubicBezTo>
                <a:cubicBezTo>
                  <a:pt x="51486" y="74664"/>
                  <a:pt x="51496" y="74654"/>
                  <a:pt x="51496" y="74654"/>
                </a:cubicBezTo>
                <a:cubicBezTo>
                  <a:pt x="51572" y="74616"/>
                  <a:pt x="51629" y="74559"/>
                  <a:pt x="51657" y="74483"/>
                </a:cubicBezTo>
                <a:cubicBezTo>
                  <a:pt x="51695" y="74445"/>
                  <a:pt x="51724" y="74407"/>
                  <a:pt x="51743" y="74378"/>
                </a:cubicBezTo>
                <a:cubicBezTo>
                  <a:pt x="51753" y="74359"/>
                  <a:pt x="51762" y="74340"/>
                  <a:pt x="51762" y="74340"/>
                </a:cubicBezTo>
                <a:cubicBezTo>
                  <a:pt x="51991" y="74283"/>
                  <a:pt x="52038" y="74102"/>
                  <a:pt x="52067" y="73988"/>
                </a:cubicBezTo>
                <a:cubicBezTo>
                  <a:pt x="52076" y="73941"/>
                  <a:pt x="52086" y="73903"/>
                  <a:pt x="52095" y="73883"/>
                </a:cubicBezTo>
                <a:lnTo>
                  <a:pt x="52162" y="73779"/>
                </a:lnTo>
                <a:cubicBezTo>
                  <a:pt x="52238" y="73741"/>
                  <a:pt x="52305" y="73684"/>
                  <a:pt x="52362" y="73646"/>
                </a:cubicBezTo>
                <a:cubicBezTo>
                  <a:pt x="52390" y="73626"/>
                  <a:pt x="52409" y="73598"/>
                  <a:pt x="52419" y="73598"/>
                </a:cubicBezTo>
                <a:lnTo>
                  <a:pt x="52723" y="73465"/>
                </a:lnTo>
                <a:cubicBezTo>
                  <a:pt x="52990" y="73417"/>
                  <a:pt x="53009" y="73198"/>
                  <a:pt x="53019" y="73084"/>
                </a:cubicBezTo>
                <a:cubicBezTo>
                  <a:pt x="53019" y="73055"/>
                  <a:pt x="53019" y="73036"/>
                  <a:pt x="53028" y="73008"/>
                </a:cubicBezTo>
                <a:lnTo>
                  <a:pt x="53038" y="72932"/>
                </a:lnTo>
                <a:cubicBezTo>
                  <a:pt x="53066" y="72836"/>
                  <a:pt x="53076" y="72741"/>
                  <a:pt x="53095" y="72646"/>
                </a:cubicBezTo>
                <a:lnTo>
                  <a:pt x="53123" y="72484"/>
                </a:lnTo>
                <a:lnTo>
                  <a:pt x="53123" y="72437"/>
                </a:lnTo>
                <a:cubicBezTo>
                  <a:pt x="53123" y="72418"/>
                  <a:pt x="53133" y="72399"/>
                  <a:pt x="53152" y="72351"/>
                </a:cubicBezTo>
                <a:cubicBezTo>
                  <a:pt x="53161" y="72322"/>
                  <a:pt x="53171" y="72294"/>
                  <a:pt x="53180" y="72265"/>
                </a:cubicBezTo>
                <a:cubicBezTo>
                  <a:pt x="53218" y="72123"/>
                  <a:pt x="53257" y="71989"/>
                  <a:pt x="53228" y="71837"/>
                </a:cubicBezTo>
                <a:lnTo>
                  <a:pt x="53228" y="71808"/>
                </a:lnTo>
                <a:cubicBezTo>
                  <a:pt x="53276" y="71456"/>
                  <a:pt x="53418" y="71142"/>
                  <a:pt x="53542" y="70876"/>
                </a:cubicBezTo>
                <a:lnTo>
                  <a:pt x="53552" y="70838"/>
                </a:lnTo>
                <a:cubicBezTo>
                  <a:pt x="53675" y="70761"/>
                  <a:pt x="53694" y="70638"/>
                  <a:pt x="53694" y="70562"/>
                </a:cubicBezTo>
                <a:lnTo>
                  <a:pt x="53694" y="70552"/>
                </a:lnTo>
                <a:cubicBezTo>
                  <a:pt x="53761" y="70476"/>
                  <a:pt x="53790" y="70390"/>
                  <a:pt x="53828" y="70314"/>
                </a:cubicBezTo>
                <a:lnTo>
                  <a:pt x="53847" y="70257"/>
                </a:lnTo>
                <a:lnTo>
                  <a:pt x="53856" y="70219"/>
                </a:lnTo>
                <a:cubicBezTo>
                  <a:pt x="53856" y="70181"/>
                  <a:pt x="53866" y="70152"/>
                  <a:pt x="53875" y="70124"/>
                </a:cubicBezTo>
                <a:cubicBezTo>
                  <a:pt x="53894" y="70048"/>
                  <a:pt x="53923" y="69952"/>
                  <a:pt x="53894" y="69838"/>
                </a:cubicBezTo>
                <a:lnTo>
                  <a:pt x="53885" y="69800"/>
                </a:lnTo>
                <a:cubicBezTo>
                  <a:pt x="53885" y="69800"/>
                  <a:pt x="53894" y="69771"/>
                  <a:pt x="53904" y="69752"/>
                </a:cubicBezTo>
                <a:cubicBezTo>
                  <a:pt x="53904" y="69724"/>
                  <a:pt x="53913" y="69705"/>
                  <a:pt x="53923" y="69667"/>
                </a:cubicBezTo>
                <a:cubicBezTo>
                  <a:pt x="53970" y="69600"/>
                  <a:pt x="54018" y="69514"/>
                  <a:pt x="54047" y="69429"/>
                </a:cubicBezTo>
                <a:cubicBezTo>
                  <a:pt x="54123" y="69267"/>
                  <a:pt x="54189" y="69086"/>
                  <a:pt x="54094" y="68896"/>
                </a:cubicBezTo>
                <a:cubicBezTo>
                  <a:pt x="54056" y="68772"/>
                  <a:pt x="54037" y="68667"/>
                  <a:pt x="54018" y="68582"/>
                </a:cubicBezTo>
                <a:cubicBezTo>
                  <a:pt x="54018" y="68553"/>
                  <a:pt x="54018" y="68515"/>
                  <a:pt x="54018" y="68448"/>
                </a:cubicBezTo>
                <a:lnTo>
                  <a:pt x="54018" y="68258"/>
                </a:lnTo>
                <a:cubicBezTo>
                  <a:pt x="54018" y="68220"/>
                  <a:pt x="54028" y="68172"/>
                  <a:pt x="54037" y="68115"/>
                </a:cubicBezTo>
                <a:cubicBezTo>
                  <a:pt x="54047" y="68077"/>
                  <a:pt x="54056" y="68039"/>
                  <a:pt x="54056" y="68001"/>
                </a:cubicBezTo>
                <a:cubicBezTo>
                  <a:pt x="54066" y="67906"/>
                  <a:pt x="54056" y="67830"/>
                  <a:pt x="54028" y="67754"/>
                </a:cubicBezTo>
                <a:cubicBezTo>
                  <a:pt x="54008" y="67715"/>
                  <a:pt x="53989" y="67687"/>
                  <a:pt x="53970" y="67668"/>
                </a:cubicBezTo>
                <a:cubicBezTo>
                  <a:pt x="53970" y="67668"/>
                  <a:pt x="53961" y="67658"/>
                  <a:pt x="53961" y="67658"/>
                </a:cubicBezTo>
                <a:lnTo>
                  <a:pt x="53894" y="67163"/>
                </a:lnTo>
                <a:lnTo>
                  <a:pt x="53894" y="67135"/>
                </a:lnTo>
                <a:cubicBezTo>
                  <a:pt x="53885" y="67059"/>
                  <a:pt x="53885" y="66973"/>
                  <a:pt x="53847" y="66916"/>
                </a:cubicBezTo>
                <a:lnTo>
                  <a:pt x="53790" y="66687"/>
                </a:lnTo>
                <a:cubicBezTo>
                  <a:pt x="53732" y="66497"/>
                  <a:pt x="53647" y="66335"/>
                  <a:pt x="53514" y="66231"/>
                </a:cubicBezTo>
                <a:cubicBezTo>
                  <a:pt x="53475" y="66193"/>
                  <a:pt x="53371" y="66078"/>
                  <a:pt x="53371" y="66078"/>
                </a:cubicBezTo>
                <a:cubicBezTo>
                  <a:pt x="53237" y="65945"/>
                  <a:pt x="53095" y="65802"/>
                  <a:pt x="52942" y="65698"/>
                </a:cubicBezTo>
                <a:lnTo>
                  <a:pt x="52866" y="65621"/>
                </a:lnTo>
                <a:cubicBezTo>
                  <a:pt x="52828" y="65593"/>
                  <a:pt x="52800" y="65564"/>
                  <a:pt x="52771" y="65545"/>
                </a:cubicBezTo>
                <a:cubicBezTo>
                  <a:pt x="52752" y="65526"/>
                  <a:pt x="52733" y="65507"/>
                  <a:pt x="52723" y="65507"/>
                </a:cubicBezTo>
                <a:cubicBezTo>
                  <a:pt x="52638" y="65431"/>
                  <a:pt x="52543" y="65374"/>
                  <a:pt x="52447" y="65317"/>
                </a:cubicBezTo>
                <a:cubicBezTo>
                  <a:pt x="52419" y="65298"/>
                  <a:pt x="52390" y="65288"/>
                  <a:pt x="52362" y="65269"/>
                </a:cubicBezTo>
                <a:cubicBezTo>
                  <a:pt x="52343" y="65250"/>
                  <a:pt x="52333" y="65231"/>
                  <a:pt x="52324" y="65203"/>
                </a:cubicBezTo>
                <a:cubicBezTo>
                  <a:pt x="52286" y="65165"/>
                  <a:pt x="52257" y="65107"/>
                  <a:pt x="52219" y="65079"/>
                </a:cubicBezTo>
                <a:cubicBezTo>
                  <a:pt x="52162" y="65022"/>
                  <a:pt x="52105" y="64993"/>
                  <a:pt x="52057" y="64965"/>
                </a:cubicBezTo>
                <a:lnTo>
                  <a:pt x="51991" y="64917"/>
                </a:lnTo>
                <a:cubicBezTo>
                  <a:pt x="51972" y="64860"/>
                  <a:pt x="51924" y="64784"/>
                  <a:pt x="51848" y="64736"/>
                </a:cubicBezTo>
                <a:cubicBezTo>
                  <a:pt x="51819" y="64708"/>
                  <a:pt x="51781" y="64689"/>
                  <a:pt x="51762" y="64670"/>
                </a:cubicBezTo>
                <a:cubicBezTo>
                  <a:pt x="51734" y="64641"/>
                  <a:pt x="51705" y="64612"/>
                  <a:pt x="51667" y="64593"/>
                </a:cubicBezTo>
                <a:cubicBezTo>
                  <a:pt x="51505" y="64479"/>
                  <a:pt x="51324" y="64384"/>
                  <a:pt x="51143" y="64317"/>
                </a:cubicBezTo>
                <a:cubicBezTo>
                  <a:pt x="51029" y="64270"/>
                  <a:pt x="50905" y="64222"/>
                  <a:pt x="50763" y="64194"/>
                </a:cubicBezTo>
                <a:cubicBezTo>
                  <a:pt x="50725" y="64184"/>
                  <a:pt x="50687" y="64175"/>
                  <a:pt x="50639" y="64165"/>
                </a:cubicBezTo>
                <a:cubicBezTo>
                  <a:pt x="50610" y="64165"/>
                  <a:pt x="50582" y="64156"/>
                  <a:pt x="50553" y="64156"/>
                </a:cubicBezTo>
                <a:cubicBezTo>
                  <a:pt x="50525" y="64146"/>
                  <a:pt x="50506" y="64137"/>
                  <a:pt x="50468" y="64137"/>
                </a:cubicBezTo>
                <a:cubicBezTo>
                  <a:pt x="50430" y="64127"/>
                  <a:pt x="50391" y="64127"/>
                  <a:pt x="50353" y="64127"/>
                </a:cubicBezTo>
                <a:lnTo>
                  <a:pt x="50230" y="64127"/>
                </a:lnTo>
                <a:cubicBezTo>
                  <a:pt x="50182" y="64127"/>
                  <a:pt x="50134" y="64127"/>
                  <a:pt x="50077" y="64117"/>
                </a:cubicBezTo>
                <a:cubicBezTo>
                  <a:pt x="50030" y="64108"/>
                  <a:pt x="49982" y="64098"/>
                  <a:pt x="49944" y="64070"/>
                </a:cubicBezTo>
                <a:lnTo>
                  <a:pt x="49916" y="64051"/>
                </a:lnTo>
                <a:cubicBezTo>
                  <a:pt x="49830" y="64022"/>
                  <a:pt x="49735" y="63994"/>
                  <a:pt x="49639" y="63975"/>
                </a:cubicBezTo>
                <a:cubicBezTo>
                  <a:pt x="49592" y="63965"/>
                  <a:pt x="49554" y="63946"/>
                  <a:pt x="49497" y="63918"/>
                </a:cubicBezTo>
                <a:lnTo>
                  <a:pt x="49392" y="63860"/>
                </a:lnTo>
                <a:cubicBezTo>
                  <a:pt x="49316" y="63822"/>
                  <a:pt x="49230" y="63794"/>
                  <a:pt x="49145" y="63775"/>
                </a:cubicBezTo>
                <a:cubicBezTo>
                  <a:pt x="49097" y="63756"/>
                  <a:pt x="49059" y="63746"/>
                  <a:pt x="49021" y="63746"/>
                </a:cubicBezTo>
                <a:cubicBezTo>
                  <a:pt x="48983" y="63746"/>
                  <a:pt x="48945" y="63756"/>
                  <a:pt x="48897" y="63775"/>
                </a:cubicBezTo>
                <a:cubicBezTo>
                  <a:pt x="48802" y="63822"/>
                  <a:pt x="48764" y="63870"/>
                  <a:pt x="48754" y="63927"/>
                </a:cubicBezTo>
                <a:cubicBezTo>
                  <a:pt x="48640" y="63908"/>
                  <a:pt x="48535" y="63889"/>
                  <a:pt x="48431" y="63870"/>
                </a:cubicBezTo>
                <a:cubicBezTo>
                  <a:pt x="48250" y="63841"/>
                  <a:pt x="48059" y="63803"/>
                  <a:pt x="47860" y="63803"/>
                </a:cubicBezTo>
                <a:cubicBezTo>
                  <a:pt x="47821" y="63803"/>
                  <a:pt x="47783" y="63803"/>
                  <a:pt x="47764" y="63813"/>
                </a:cubicBezTo>
                <a:cubicBezTo>
                  <a:pt x="47764" y="63813"/>
                  <a:pt x="47745" y="63794"/>
                  <a:pt x="47717" y="63775"/>
                </a:cubicBezTo>
                <a:lnTo>
                  <a:pt x="47593" y="63737"/>
                </a:lnTo>
                <a:cubicBezTo>
                  <a:pt x="47574" y="63737"/>
                  <a:pt x="47545" y="63737"/>
                  <a:pt x="47517" y="63727"/>
                </a:cubicBezTo>
                <a:cubicBezTo>
                  <a:pt x="47469" y="63718"/>
                  <a:pt x="47422" y="63718"/>
                  <a:pt x="47374" y="63718"/>
                </a:cubicBezTo>
                <a:cubicBezTo>
                  <a:pt x="47317" y="63718"/>
                  <a:pt x="47279" y="63718"/>
                  <a:pt x="47231" y="63737"/>
                </a:cubicBezTo>
                <a:lnTo>
                  <a:pt x="47184" y="63737"/>
                </a:lnTo>
                <a:cubicBezTo>
                  <a:pt x="47146" y="63718"/>
                  <a:pt x="47117" y="63718"/>
                  <a:pt x="47079" y="63718"/>
                </a:cubicBezTo>
                <a:cubicBezTo>
                  <a:pt x="47012" y="63718"/>
                  <a:pt x="46955" y="63737"/>
                  <a:pt x="46908" y="63784"/>
                </a:cubicBezTo>
                <a:cubicBezTo>
                  <a:pt x="46870" y="63822"/>
                  <a:pt x="46822" y="63832"/>
                  <a:pt x="46755" y="63832"/>
                </a:cubicBezTo>
                <a:lnTo>
                  <a:pt x="46670" y="63832"/>
                </a:lnTo>
                <a:cubicBezTo>
                  <a:pt x="46613" y="63822"/>
                  <a:pt x="46556" y="63822"/>
                  <a:pt x="46498" y="63822"/>
                </a:cubicBezTo>
                <a:cubicBezTo>
                  <a:pt x="46146" y="63822"/>
                  <a:pt x="45908" y="63984"/>
                  <a:pt x="45756" y="64298"/>
                </a:cubicBezTo>
                <a:lnTo>
                  <a:pt x="45727" y="64365"/>
                </a:lnTo>
                <a:cubicBezTo>
                  <a:pt x="45699" y="64422"/>
                  <a:pt x="45670" y="64489"/>
                  <a:pt x="45651" y="64546"/>
                </a:cubicBezTo>
                <a:cubicBezTo>
                  <a:pt x="45632" y="64584"/>
                  <a:pt x="45594" y="64651"/>
                  <a:pt x="45623" y="64736"/>
                </a:cubicBezTo>
                <a:cubicBezTo>
                  <a:pt x="45642" y="64793"/>
                  <a:pt x="45623" y="64831"/>
                  <a:pt x="45566" y="64927"/>
                </a:cubicBezTo>
                <a:lnTo>
                  <a:pt x="45537" y="64965"/>
                </a:lnTo>
                <a:lnTo>
                  <a:pt x="45518" y="65031"/>
                </a:lnTo>
                <a:cubicBezTo>
                  <a:pt x="45518" y="65165"/>
                  <a:pt x="45432" y="65241"/>
                  <a:pt x="45299" y="65355"/>
                </a:cubicBezTo>
                <a:cubicBezTo>
                  <a:pt x="45223" y="65422"/>
                  <a:pt x="45137" y="65498"/>
                  <a:pt x="45071" y="65602"/>
                </a:cubicBezTo>
                <a:cubicBezTo>
                  <a:pt x="44975" y="65545"/>
                  <a:pt x="44871" y="65488"/>
                  <a:pt x="44747" y="65488"/>
                </a:cubicBezTo>
                <a:cubicBezTo>
                  <a:pt x="44709" y="65488"/>
                  <a:pt x="44680" y="65498"/>
                  <a:pt x="44652" y="65498"/>
                </a:cubicBezTo>
                <a:cubicBezTo>
                  <a:pt x="44623" y="65507"/>
                  <a:pt x="44595" y="65507"/>
                  <a:pt x="44566" y="65507"/>
                </a:cubicBezTo>
                <a:cubicBezTo>
                  <a:pt x="44480" y="65507"/>
                  <a:pt x="44395" y="65488"/>
                  <a:pt x="44309" y="65431"/>
                </a:cubicBezTo>
                <a:lnTo>
                  <a:pt x="44233" y="65269"/>
                </a:lnTo>
                <a:cubicBezTo>
                  <a:pt x="44233" y="65250"/>
                  <a:pt x="44223" y="65231"/>
                  <a:pt x="44214" y="65212"/>
                </a:cubicBezTo>
                <a:cubicBezTo>
                  <a:pt x="44195" y="65145"/>
                  <a:pt x="44176" y="65069"/>
                  <a:pt x="44128" y="65022"/>
                </a:cubicBezTo>
                <a:cubicBezTo>
                  <a:pt x="44090" y="64974"/>
                  <a:pt x="44052" y="64927"/>
                  <a:pt x="44005" y="64898"/>
                </a:cubicBezTo>
                <a:cubicBezTo>
                  <a:pt x="43909" y="64822"/>
                  <a:pt x="43795" y="64765"/>
                  <a:pt x="43671" y="64727"/>
                </a:cubicBezTo>
                <a:cubicBezTo>
                  <a:pt x="43633" y="64717"/>
                  <a:pt x="43605" y="64708"/>
                  <a:pt x="43576" y="64708"/>
                </a:cubicBezTo>
                <a:cubicBezTo>
                  <a:pt x="43519" y="64698"/>
                  <a:pt x="43462" y="64698"/>
                  <a:pt x="43405" y="64689"/>
                </a:cubicBezTo>
                <a:cubicBezTo>
                  <a:pt x="43491" y="64631"/>
                  <a:pt x="43519" y="64546"/>
                  <a:pt x="43538" y="64479"/>
                </a:cubicBezTo>
                <a:cubicBezTo>
                  <a:pt x="43538" y="64470"/>
                  <a:pt x="43548" y="64451"/>
                  <a:pt x="43557" y="64432"/>
                </a:cubicBezTo>
                <a:cubicBezTo>
                  <a:pt x="43652" y="64156"/>
                  <a:pt x="43805" y="63946"/>
                  <a:pt x="44033" y="63775"/>
                </a:cubicBezTo>
                <a:cubicBezTo>
                  <a:pt x="44081" y="63727"/>
                  <a:pt x="44119" y="63680"/>
                  <a:pt x="44157" y="63632"/>
                </a:cubicBezTo>
                <a:cubicBezTo>
                  <a:pt x="44185" y="63603"/>
                  <a:pt x="44214" y="63565"/>
                  <a:pt x="44243" y="63537"/>
                </a:cubicBezTo>
                <a:cubicBezTo>
                  <a:pt x="44404" y="63432"/>
                  <a:pt x="44547" y="63299"/>
                  <a:pt x="44642" y="63166"/>
                </a:cubicBezTo>
                <a:lnTo>
                  <a:pt x="44766" y="63042"/>
                </a:lnTo>
                <a:cubicBezTo>
                  <a:pt x="44785" y="63013"/>
                  <a:pt x="44823" y="63004"/>
                  <a:pt x="44899" y="62994"/>
                </a:cubicBezTo>
                <a:cubicBezTo>
                  <a:pt x="44975" y="62985"/>
                  <a:pt x="45071" y="62975"/>
                  <a:pt x="45156" y="62909"/>
                </a:cubicBezTo>
                <a:lnTo>
                  <a:pt x="45175" y="62880"/>
                </a:lnTo>
                <a:cubicBezTo>
                  <a:pt x="45261" y="62766"/>
                  <a:pt x="45271" y="62642"/>
                  <a:pt x="45280" y="62537"/>
                </a:cubicBezTo>
                <a:lnTo>
                  <a:pt x="45290" y="62499"/>
                </a:lnTo>
                <a:cubicBezTo>
                  <a:pt x="45290" y="62461"/>
                  <a:pt x="45299" y="62433"/>
                  <a:pt x="45299" y="62404"/>
                </a:cubicBezTo>
                <a:cubicBezTo>
                  <a:pt x="45318" y="62357"/>
                  <a:pt x="45328" y="62309"/>
                  <a:pt x="45328" y="62261"/>
                </a:cubicBezTo>
                <a:lnTo>
                  <a:pt x="45328" y="62214"/>
                </a:lnTo>
                <a:cubicBezTo>
                  <a:pt x="45337" y="62042"/>
                  <a:pt x="45337" y="61862"/>
                  <a:pt x="45309" y="61671"/>
                </a:cubicBezTo>
                <a:cubicBezTo>
                  <a:pt x="45299" y="61624"/>
                  <a:pt x="45290" y="61576"/>
                  <a:pt x="45271" y="61538"/>
                </a:cubicBezTo>
                <a:cubicBezTo>
                  <a:pt x="45261" y="61500"/>
                  <a:pt x="45242" y="61462"/>
                  <a:pt x="45242" y="61452"/>
                </a:cubicBezTo>
                <a:cubicBezTo>
                  <a:pt x="45242" y="61424"/>
                  <a:pt x="45242" y="61395"/>
                  <a:pt x="45232" y="61367"/>
                </a:cubicBezTo>
                <a:cubicBezTo>
                  <a:pt x="45232" y="61281"/>
                  <a:pt x="45232" y="61176"/>
                  <a:pt x="45194" y="61081"/>
                </a:cubicBezTo>
                <a:lnTo>
                  <a:pt x="45175" y="61033"/>
                </a:lnTo>
                <a:cubicBezTo>
                  <a:pt x="45156" y="60976"/>
                  <a:pt x="45137" y="60919"/>
                  <a:pt x="45109" y="60862"/>
                </a:cubicBezTo>
                <a:cubicBezTo>
                  <a:pt x="45080" y="60786"/>
                  <a:pt x="45033" y="60719"/>
                  <a:pt x="44994" y="60653"/>
                </a:cubicBezTo>
                <a:cubicBezTo>
                  <a:pt x="44975" y="60624"/>
                  <a:pt x="44956" y="60586"/>
                  <a:pt x="44947" y="60548"/>
                </a:cubicBezTo>
                <a:cubicBezTo>
                  <a:pt x="44937" y="60529"/>
                  <a:pt x="44928" y="60500"/>
                  <a:pt x="44918" y="60481"/>
                </a:cubicBezTo>
                <a:cubicBezTo>
                  <a:pt x="44909" y="60462"/>
                  <a:pt x="44899" y="60434"/>
                  <a:pt x="44899" y="60434"/>
                </a:cubicBezTo>
                <a:cubicBezTo>
                  <a:pt x="44861" y="60329"/>
                  <a:pt x="44823" y="60224"/>
                  <a:pt x="44776" y="60139"/>
                </a:cubicBezTo>
                <a:cubicBezTo>
                  <a:pt x="44766" y="60110"/>
                  <a:pt x="44747" y="60091"/>
                  <a:pt x="44747" y="60072"/>
                </a:cubicBezTo>
                <a:cubicBezTo>
                  <a:pt x="44718" y="60034"/>
                  <a:pt x="44690" y="59996"/>
                  <a:pt x="44671" y="59948"/>
                </a:cubicBezTo>
                <a:cubicBezTo>
                  <a:pt x="44633" y="59910"/>
                  <a:pt x="44604" y="59863"/>
                  <a:pt x="44585" y="59806"/>
                </a:cubicBezTo>
                <a:cubicBezTo>
                  <a:pt x="44576" y="59787"/>
                  <a:pt x="44566" y="59758"/>
                  <a:pt x="44557" y="59748"/>
                </a:cubicBezTo>
                <a:cubicBezTo>
                  <a:pt x="44538" y="59701"/>
                  <a:pt x="44519" y="59653"/>
                  <a:pt x="44509" y="59596"/>
                </a:cubicBezTo>
                <a:lnTo>
                  <a:pt x="44490" y="59558"/>
                </a:lnTo>
                <a:cubicBezTo>
                  <a:pt x="44471" y="59501"/>
                  <a:pt x="44442" y="59434"/>
                  <a:pt x="44423" y="59377"/>
                </a:cubicBezTo>
                <a:cubicBezTo>
                  <a:pt x="44395" y="59311"/>
                  <a:pt x="44357" y="59225"/>
                  <a:pt x="44281" y="59158"/>
                </a:cubicBezTo>
                <a:lnTo>
                  <a:pt x="44281" y="59139"/>
                </a:lnTo>
                <a:cubicBezTo>
                  <a:pt x="44243" y="59092"/>
                  <a:pt x="44223" y="59035"/>
                  <a:pt x="44204" y="58968"/>
                </a:cubicBezTo>
                <a:cubicBezTo>
                  <a:pt x="44176" y="58854"/>
                  <a:pt x="44138" y="58730"/>
                  <a:pt x="44033" y="58625"/>
                </a:cubicBezTo>
                <a:cubicBezTo>
                  <a:pt x="44014" y="58606"/>
                  <a:pt x="43995" y="58587"/>
                  <a:pt x="43966" y="58568"/>
                </a:cubicBezTo>
                <a:lnTo>
                  <a:pt x="43919" y="58521"/>
                </a:lnTo>
                <a:cubicBezTo>
                  <a:pt x="43909" y="58502"/>
                  <a:pt x="43890" y="58483"/>
                  <a:pt x="43871" y="58473"/>
                </a:cubicBezTo>
                <a:cubicBezTo>
                  <a:pt x="43833" y="58425"/>
                  <a:pt x="43786" y="58378"/>
                  <a:pt x="43709" y="58349"/>
                </a:cubicBezTo>
                <a:lnTo>
                  <a:pt x="43671" y="58340"/>
                </a:lnTo>
                <a:lnTo>
                  <a:pt x="43548" y="58340"/>
                </a:lnTo>
                <a:lnTo>
                  <a:pt x="43481" y="58349"/>
                </a:lnTo>
                <a:cubicBezTo>
                  <a:pt x="43472" y="58359"/>
                  <a:pt x="43462" y="58359"/>
                  <a:pt x="43452" y="58359"/>
                </a:cubicBezTo>
                <a:lnTo>
                  <a:pt x="43433" y="58359"/>
                </a:lnTo>
                <a:lnTo>
                  <a:pt x="43348" y="58245"/>
                </a:lnTo>
                <a:lnTo>
                  <a:pt x="43319" y="58216"/>
                </a:lnTo>
                <a:cubicBezTo>
                  <a:pt x="43176" y="58130"/>
                  <a:pt x="43072" y="57988"/>
                  <a:pt x="42967" y="57845"/>
                </a:cubicBezTo>
                <a:cubicBezTo>
                  <a:pt x="42929" y="57797"/>
                  <a:pt x="42891" y="57750"/>
                  <a:pt x="42853" y="57712"/>
                </a:cubicBezTo>
                <a:cubicBezTo>
                  <a:pt x="42815" y="57664"/>
                  <a:pt x="42767" y="57626"/>
                  <a:pt x="42710" y="57597"/>
                </a:cubicBezTo>
                <a:cubicBezTo>
                  <a:pt x="42634" y="57474"/>
                  <a:pt x="42501" y="57464"/>
                  <a:pt x="42434" y="57455"/>
                </a:cubicBezTo>
                <a:cubicBezTo>
                  <a:pt x="42367" y="57445"/>
                  <a:pt x="42320" y="57436"/>
                  <a:pt x="42301" y="57407"/>
                </a:cubicBezTo>
                <a:cubicBezTo>
                  <a:pt x="42244" y="57340"/>
                  <a:pt x="42187" y="57283"/>
                  <a:pt x="42120" y="57226"/>
                </a:cubicBezTo>
                <a:lnTo>
                  <a:pt x="42120" y="57226"/>
                </a:lnTo>
                <a:cubicBezTo>
                  <a:pt x="42234" y="57283"/>
                  <a:pt x="42358" y="57321"/>
                  <a:pt x="42491" y="57321"/>
                </a:cubicBezTo>
                <a:cubicBezTo>
                  <a:pt x="42634" y="57321"/>
                  <a:pt x="42777" y="57283"/>
                  <a:pt x="42938" y="57207"/>
                </a:cubicBezTo>
                <a:cubicBezTo>
                  <a:pt x="42986" y="57179"/>
                  <a:pt x="43043" y="57169"/>
                  <a:pt x="43100" y="57169"/>
                </a:cubicBezTo>
                <a:cubicBezTo>
                  <a:pt x="43205" y="57169"/>
                  <a:pt x="43338" y="57217"/>
                  <a:pt x="43472" y="57321"/>
                </a:cubicBezTo>
                <a:cubicBezTo>
                  <a:pt x="43567" y="57397"/>
                  <a:pt x="43548" y="57426"/>
                  <a:pt x="43510" y="57483"/>
                </a:cubicBezTo>
                <a:cubicBezTo>
                  <a:pt x="43386" y="57645"/>
                  <a:pt x="43452" y="57750"/>
                  <a:pt x="43519" y="57816"/>
                </a:cubicBezTo>
                <a:lnTo>
                  <a:pt x="43586" y="57845"/>
                </a:lnTo>
                <a:lnTo>
                  <a:pt x="43633" y="57854"/>
                </a:lnTo>
                <a:cubicBezTo>
                  <a:pt x="43738" y="57854"/>
                  <a:pt x="43814" y="57797"/>
                  <a:pt x="43852" y="57702"/>
                </a:cubicBezTo>
                <a:cubicBezTo>
                  <a:pt x="43852" y="57702"/>
                  <a:pt x="43852" y="57693"/>
                  <a:pt x="43852" y="57693"/>
                </a:cubicBezTo>
                <a:lnTo>
                  <a:pt x="43862" y="57693"/>
                </a:lnTo>
                <a:cubicBezTo>
                  <a:pt x="44090" y="57626"/>
                  <a:pt x="44071" y="57426"/>
                  <a:pt x="44062" y="57350"/>
                </a:cubicBezTo>
                <a:cubicBezTo>
                  <a:pt x="44062" y="57331"/>
                  <a:pt x="44062" y="57321"/>
                  <a:pt x="44062" y="57302"/>
                </a:cubicBezTo>
                <a:lnTo>
                  <a:pt x="44052" y="57264"/>
                </a:lnTo>
                <a:cubicBezTo>
                  <a:pt x="44043" y="57217"/>
                  <a:pt x="44024" y="57159"/>
                  <a:pt x="44005" y="57121"/>
                </a:cubicBezTo>
                <a:cubicBezTo>
                  <a:pt x="43986" y="57045"/>
                  <a:pt x="43938" y="56969"/>
                  <a:pt x="43909" y="56912"/>
                </a:cubicBezTo>
                <a:cubicBezTo>
                  <a:pt x="43890" y="56883"/>
                  <a:pt x="43871" y="56855"/>
                  <a:pt x="43862" y="56836"/>
                </a:cubicBezTo>
                <a:lnTo>
                  <a:pt x="43843" y="56760"/>
                </a:lnTo>
                <a:cubicBezTo>
                  <a:pt x="43824" y="56750"/>
                  <a:pt x="43824" y="56731"/>
                  <a:pt x="43814" y="56712"/>
                </a:cubicBezTo>
                <a:cubicBezTo>
                  <a:pt x="43805" y="56684"/>
                  <a:pt x="43786" y="56655"/>
                  <a:pt x="43767" y="56626"/>
                </a:cubicBezTo>
                <a:cubicBezTo>
                  <a:pt x="43671" y="56484"/>
                  <a:pt x="43567" y="56350"/>
                  <a:pt x="43472" y="56208"/>
                </a:cubicBezTo>
                <a:cubicBezTo>
                  <a:pt x="43367" y="56074"/>
                  <a:pt x="43262" y="55932"/>
                  <a:pt x="43167" y="55789"/>
                </a:cubicBezTo>
                <a:cubicBezTo>
                  <a:pt x="43148" y="55760"/>
                  <a:pt x="43129" y="55741"/>
                  <a:pt x="43110" y="55722"/>
                </a:cubicBezTo>
                <a:cubicBezTo>
                  <a:pt x="43072" y="55665"/>
                  <a:pt x="43024" y="55608"/>
                  <a:pt x="42986" y="55560"/>
                </a:cubicBezTo>
                <a:cubicBezTo>
                  <a:pt x="42910" y="55446"/>
                  <a:pt x="42824" y="55332"/>
                  <a:pt x="42701" y="55237"/>
                </a:cubicBezTo>
                <a:cubicBezTo>
                  <a:pt x="42701" y="55189"/>
                  <a:pt x="42691" y="55142"/>
                  <a:pt x="42653" y="55094"/>
                </a:cubicBezTo>
                <a:cubicBezTo>
                  <a:pt x="42624" y="55037"/>
                  <a:pt x="42586" y="54980"/>
                  <a:pt x="42539" y="54932"/>
                </a:cubicBezTo>
                <a:cubicBezTo>
                  <a:pt x="42501" y="54866"/>
                  <a:pt x="42453" y="54818"/>
                  <a:pt x="42424" y="54761"/>
                </a:cubicBezTo>
                <a:cubicBezTo>
                  <a:pt x="42377" y="54647"/>
                  <a:pt x="42320" y="54561"/>
                  <a:pt x="42263" y="54466"/>
                </a:cubicBezTo>
                <a:cubicBezTo>
                  <a:pt x="42225" y="54409"/>
                  <a:pt x="42187" y="54361"/>
                  <a:pt x="42148" y="54304"/>
                </a:cubicBezTo>
                <a:cubicBezTo>
                  <a:pt x="42091" y="54199"/>
                  <a:pt x="42053" y="54085"/>
                  <a:pt x="42015" y="53961"/>
                </a:cubicBezTo>
                <a:cubicBezTo>
                  <a:pt x="41958" y="53818"/>
                  <a:pt x="41910" y="53657"/>
                  <a:pt x="41825" y="53533"/>
                </a:cubicBezTo>
                <a:cubicBezTo>
                  <a:pt x="41749" y="53371"/>
                  <a:pt x="41682" y="53190"/>
                  <a:pt x="41682" y="52990"/>
                </a:cubicBezTo>
                <a:lnTo>
                  <a:pt x="41673" y="52924"/>
                </a:lnTo>
                <a:cubicBezTo>
                  <a:pt x="41663" y="52905"/>
                  <a:pt x="41673" y="52886"/>
                  <a:pt x="41682" y="52838"/>
                </a:cubicBezTo>
                <a:lnTo>
                  <a:pt x="41701" y="52790"/>
                </a:lnTo>
                <a:cubicBezTo>
                  <a:pt x="41720" y="52714"/>
                  <a:pt x="41758" y="52638"/>
                  <a:pt x="41806" y="52562"/>
                </a:cubicBezTo>
                <a:cubicBezTo>
                  <a:pt x="41853" y="52476"/>
                  <a:pt x="41901" y="52391"/>
                  <a:pt x="41930" y="52276"/>
                </a:cubicBezTo>
                <a:lnTo>
                  <a:pt x="41939" y="52257"/>
                </a:lnTo>
                <a:cubicBezTo>
                  <a:pt x="41958" y="52257"/>
                  <a:pt x="41977" y="52248"/>
                  <a:pt x="41996" y="52238"/>
                </a:cubicBezTo>
                <a:lnTo>
                  <a:pt x="42148" y="52238"/>
                </a:lnTo>
                <a:cubicBezTo>
                  <a:pt x="42177" y="52248"/>
                  <a:pt x="42206" y="52257"/>
                  <a:pt x="42244" y="52257"/>
                </a:cubicBezTo>
                <a:cubicBezTo>
                  <a:pt x="42339" y="52257"/>
                  <a:pt x="42405" y="52181"/>
                  <a:pt x="42444" y="52143"/>
                </a:cubicBezTo>
                <a:lnTo>
                  <a:pt x="42482" y="52086"/>
                </a:lnTo>
                <a:lnTo>
                  <a:pt x="42510" y="52048"/>
                </a:lnTo>
                <a:cubicBezTo>
                  <a:pt x="42615" y="51762"/>
                  <a:pt x="42396" y="51648"/>
                  <a:pt x="42301" y="51601"/>
                </a:cubicBezTo>
                <a:cubicBezTo>
                  <a:pt x="42282" y="51591"/>
                  <a:pt x="42253" y="51582"/>
                  <a:pt x="42225" y="51563"/>
                </a:cubicBezTo>
                <a:cubicBezTo>
                  <a:pt x="42196" y="51553"/>
                  <a:pt x="42167" y="51534"/>
                  <a:pt x="42129" y="51534"/>
                </a:cubicBezTo>
                <a:cubicBezTo>
                  <a:pt x="42101" y="51515"/>
                  <a:pt x="42063" y="51505"/>
                  <a:pt x="42034" y="51496"/>
                </a:cubicBezTo>
                <a:cubicBezTo>
                  <a:pt x="41949" y="51458"/>
                  <a:pt x="41863" y="51420"/>
                  <a:pt x="41758" y="51420"/>
                </a:cubicBezTo>
                <a:cubicBezTo>
                  <a:pt x="41739" y="51420"/>
                  <a:pt x="41730" y="51420"/>
                  <a:pt x="41720" y="51429"/>
                </a:cubicBezTo>
                <a:lnTo>
                  <a:pt x="41530" y="51353"/>
                </a:lnTo>
                <a:lnTo>
                  <a:pt x="41511" y="51325"/>
                </a:lnTo>
                <a:cubicBezTo>
                  <a:pt x="41349" y="51182"/>
                  <a:pt x="41292" y="51115"/>
                  <a:pt x="41330" y="50991"/>
                </a:cubicBezTo>
                <a:cubicBezTo>
                  <a:pt x="41358" y="50944"/>
                  <a:pt x="41377" y="50887"/>
                  <a:pt x="41358" y="50811"/>
                </a:cubicBezTo>
                <a:lnTo>
                  <a:pt x="41339" y="50754"/>
                </a:lnTo>
                <a:cubicBezTo>
                  <a:pt x="41282" y="50696"/>
                  <a:pt x="41216" y="50658"/>
                  <a:pt x="41168" y="50630"/>
                </a:cubicBezTo>
                <a:cubicBezTo>
                  <a:pt x="41149" y="50620"/>
                  <a:pt x="41130" y="50611"/>
                  <a:pt x="41111" y="50601"/>
                </a:cubicBezTo>
                <a:cubicBezTo>
                  <a:pt x="41082" y="50592"/>
                  <a:pt x="41063" y="50573"/>
                  <a:pt x="41054" y="50573"/>
                </a:cubicBezTo>
                <a:cubicBezTo>
                  <a:pt x="41016" y="50544"/>
                  <a:pt x="40978" y="50525"/>
                  <a:pt x="40930" y="50506"/>
                </a:cubicBezTo>
                <a:cubicBezTo>
                  <a:pt x="40854" y="50468"/>
                  <a:pt x="40787" y="50430"/>
                  <a:pt x="40749" y="50392"/>
                </a:cubicBezTo>
                <a:cubicBezTo>
                  <a:pt x="40711" y="50344"/>
                  <a:pt x="40673" y="50297"/>
                  <a:pt x="40626" y="50249"/>
                </a:cubicBezTo>
                <a:cubicBezTo>
                  <a:pt x="40616" y="50230"/>
                  <a:pt x="40606" y="50220"/>
                  <a:pt x="40606" y="50220"/>
                </a:cubicBezTo>
                <a:cubicBezTo>
                  <a:pt x="40606" y="50211"/>
                  <a:pt x="40616" y="50201"/>
                  <a:pt x="40626" y="50182"/>
                </a:cubicBezTo>
                <a:cubicBezTo>
                  <a:pt x="40626" y="50163"/>
                  <a:pt x="40635" y="50135"/>
                  <a:pt x="40645" y="50097"/>
                </a:cubicBezTo>
                <a:cubicBezTo>
                  <a:pt x="40654" y="50040"/>
                  <a:pt x="40635" y="49983"/>
                  <a:pt x="40587" y="49935"/>
                </a:cubicBezTo>
                <a:lnTo>
                  <a:pt x="40492" y="49887"/>
                </a:lnTo>
                <a:cubicBezTo>
                  <a:pt x="40454" y="49878"/>
                  <a:pt x="40435" y="49849"/>
                  <a:pt x="40416" y="49764"/>
                </a:cubicBezTo>
                <a:cubicBezTo>
                  <a:pt x="40416" y="49649"/>
                  <a:pt x="40407" y="49516"/>
                  <a:pt x="40340" y="49402"/>
                </a:cubicBezTo>
                <a:lnTo>
                  <a:pt x="40302" y="49326"/>
                </a:lnTo>
                <a:lnTo>
                  <a:pt x="40283" y="49288"/>
                </a:lnTo>
                <a:cubicBezTo>
                  <a:pt x="40273" y="49269"/>
                  <a:pt x="40254" y="49250"/>
                  <a:pt x="40254" y="49231"/>
                </a:cubicBezTo>
                <a:lnTo>
                  <a:pt x="40245" y="49202"/>
                </a:lnTo>
                <a:cubicBezTo>
                  <a:pt x="40235" y="49173"/>
                  <a:pt x="40226" y="49135"/>
                  <a:pt x="40216" y="49097"/>
                </a:cubicBezTo>
                <a:cubicBezTo>
                  <a:pt x="40197" y="49059"/>
                  <a:pt x="40178" y="49012"/>
                  <a:pt x="40140" y="48964"/>
                </a:cubicBezTo>
                <a:lnTo>
                  <a:pt x="39978" y="48755"/>
                </a:lnTo>
                <a:cubicBezTo>
                  <a:pt x="39940" y="48726"/>
                  <a:pt x="39902" y="48698"/>
                  <a:pt x="39864" y="48669"/>
                </a:cubicBezTo>
                <a:lnTo>
                  <a:pt x="39826" y="48640"/>
                </a:lnTo>
                <a:cubicBezTo>
                  <a:pt x="39788" y="48621"/>
                  <a:pt x="39769" y="48602"/>
                  <a:pt x="39759" y="48593"/>
                </a:cubicBezTo>
                <a:cubicBezTo>
                  <a:pt x="39731" y="48136"/>
                  <a:pt x="39455" y="47793"/>
                  <a:pt x="39017" y="47727"/>
                </a:cubicBezTo>
                <a:lnTo>
                  <a:pt x="38988" y="47717"/>
                </a:lnTo>
                <a:cubicBezTo>
                  <a:pt x="38931" y="47708"/>
                  <a:pt x="38903" y="47689"/>
                  <a:pt x="38884" y="47670"/>
                </a:cubicBezTo>
                <a:cubicBezTo>
                  <a:pt x="38865" y="47660"/>
                  <a:pt x="38846" y="47641"/>
                  <a:pt x="38846" y="47641"/>
                </a:cubicBezTo>
                <a:cubicBezTo>
                  <a:pt x="38779" y="47527"/>
                  <a:pt x="38674" y="47451"/>
                  <a:pt x="38579" y="47384"/>
                </a:cubicBezTo>
                <a:cubicBezTo>
                  <a:pt x="38550" y="47374"/>
                  <a:pt x="38522" y="47355"/>
                  <a:pt x="38512" y="47346"/>
                </a:cubicBezTo>
                <a:cubicBezTo>
                  <a:pt x="38455" y="47317"/>
                  <a:pt x="38408" y="47308"/>
                  <a:pt x="38360" y="47298"/>
                </a:cubicBezTo>
                <a:cubicBezTo>
                  <a:pt x="38293" y="47289"/>
                  <a:pt x="38293" y="47279"/>
                  <a:pt x="38274" y="47260"/>
                </a:cubicBezTo>
                <a:cubicBezTo>
                  <a:pt x="38255" y="47232"/>
                  <a:pt x="38236" y="47203"/>
                  <a:pt x="38208" y="47184"/>
                </a:cubicBezTo>
                <a:cubicBezTo>
                  <a:pt x="38189" y="47165"/>
                  <a:pt x="38170" y="47146"/>
                  <a:pt x="38160" y="47127"/>
                </a:cubicBezTo>
                <a:cubicBezTo>
                  <a:pt x="38122" y="47079"/>
                  <a:pt x="38084" y="47032"/>
                  <a:pt x="38008" y="46984"/>
                </a:cubicBezTo>
                <a:cubicBezTo>
                  <a:pt x="37970" y="46975"/>
                  <a:pt x="37941" y="46965"/>
                  <a:pt x="37903" y="46956"/>
                </a:cubicBezTo>
                <a:lnTo>
                  <a:pt x="37865" y="46956"/>
                </a:lnTo>
                <a:cubicBezTo>
                  <a:pt x="37837" y="46956"/>
                  <a:pt x="37808" y="46937"/>
                  <a:pt x="37770" y="46918"/>
                </a:cubicBezTo>
                <a:cubicBezTo>
                  <a:pt x="37722" y="46889"/>
                  <a:pt x="37656" y="46860"/>
                  <a:pt x="37570" y="46851"/>
                </a:cubicBezTo>
                <a:lnTo>
                  <a:pt x="37542" y="46851"/>
                </a:lnTo>
                <a:cubicBezTo>
                  <a:pt x="37513" y="46851"/>
                  <a:pt x="37475" y="46851"/>
                  <a:pt x="37427" y="46860"/>
                </a:cubicBezTo>
                <a:cubicBezTo>
                  <a:pt x="37418" y="46860"/>
                  <a:pt x="37389" y="46851"/>
                  <a:pt x="37351" y="46832"/>
                </a:cubicBezTo>
                <a:cubicBezTo>
                  <a:pt x="37323" y="46813"/>
                  <a:pt x="37294" y="46794"/>
                  <a:pt x="37246" y="46775"/>
                </a:cubicBezTo>
                <a:cubicBezTo>
                  <a:pt x="37199" y="46756"/>
                  <a:pt x="37151" y="46737"/>
                  <a:pt x="37104" y="46727"/>
                </a:cubicBezTo>
                <a:lnTo>
                  <a:pt x="37037" y="46727"/>
                </a:lnTo>
                <a:cubicBezTo>
                  <a:pt x="36913" y="46727"/>
                  <a:pt x="36799" y="46661"/>
                  <a:pt x="36675" y="46594"/>
                </a:cubicBezTo>
                <a:lnTo>
                  <a:pt x="36656" y="46584"/>
                </a:lnTo>
                <a:cubicBezTo>
                  <a:pt x="36580" y="46537"/>
                  <a:pt x="36494" y="46480"/>
                  <a:pt x="36418" y="46423"/>
                </a:cubicBezTo>
                <a:lnTo>
                  <a:pt x="36371" y="46385"/>
                </a:lnTo>
                <a:lnTo>
                  <a:pt x="36295" y="46365"/>
                </a:lnTo>
                <a:lnTo>
                  <a:pt x="36104" y="46365"/>
                </a:lnTo>
                <a:cubicBezTo>
                  <a:pt x="36066" y="46308"/>
                  <a:pt x="36009" y="46270"/>
                  <a:pt x="35961" y="46223"/>
                </a:cubicBezTo>
                <a:lnTo>
                  <a:pt x="35895" y="46166"/>
                </a:lnTo>
                <a:cubicBezTo>
                  <a:pt x="35847" y="46137"/>
                  <a:pt x="35800" y="46118"/>
                  <a:pt x="35752" y="46118"/>
                </a:cubicBezTo>
                <a:lnTo>
                  <a:pt x="35733" y="46118"/>
                </a:lnTo>
                <a:cubicBezTo>
                  <a:pt x="35704" y="46042"/>
                  <a:pt x="35666" y="45985"/>
                  <a:pt x="35619" y="45909"/>
                </a:cubicBezTo>
                <a:cubicBezTo>
                  <a:pt x="35600" y="45899"/>
                  <a:pt x="35600" y="45880"/>
                  <a:pt x="35600" y="45880"/>
                </a:cubicBezTo>
                <a:cubicBezTo>
                  <a:pt x="35600" y="45880"/>
                  <a:pt x="35609" y="45861"/>
                  <a:pt x="35619" y="45851"/>
                </a:cubicBezTo>
                <a:lnTo>
                  <a:pt x="35657" y="45813"/>
                </a:lnTo>
                <a:cubicBezTo>
                  <a:pt x="35676" y="45766"/>
                  <a:pt x="35676" y="45728"/>
                  <a:pt x="35676" y="45680"/>
                </a:cubicBezTo>
                <a:lnTo>
                  <a:pt x="35676" y="45652"/>
                </a:lnTo>
                <a:cubicBezTo>
                  <a:pt x="35647" y="45566"/>
                  <a:pt x="35590" y="45509"/>
                  <a:pt x="35524" y="45452"/>
                </a:cubicBezTo>
                <a:cubicBezTo>
                  <a:pt x="35505" y="45433"/>
                  <a:pt x="35476" y="45423"/>
                  <a:pt x="35447" y="45404"/>
                </a:cubicBezTo>
                <a:cubicBezTo>
                  <a:pt x="35381" y="45376"/>
                  <a:pt x="35324" y="45337"/>
                  <a:pt x="35257" y="45290"/>
                </a:cubicBezTo>
                <a:cubicBezTo>
                  <a:pt x="35209" y="45261"/>
                  <a:pt x="35171" y="45223"/>
                  <a:pt x="35143" y="45176"/>
                </a:cubicBezTo>
                <a:cubicBezTo>
                  <a:pt x="35124" y="45128"/>
                  <a:pt x="35095" y="45090"/>
                  <a:pt x="35067" y="45042"/>
                </a:cubicBezTo>
                <a:lnTo>
                  <a:pt x="35019" y="44966"/>
                </a:lnTo>
                <a:cubicBezTo>
                  <a:pt x="35000" y="44947"/>
                  <a:pt x="34991" y="44919"/>
                  <a:pt x="34981" y="44900"/>
                </a:cubicBezTo>
                <a:cubicBezTo>
                  <a:pt x="34952" y="44862"/>
                  <a:pt x="34924" y="44814"/>
                  <a:pt x="34905" y="44747"/>
                </a:cubicBezTo>
                <a:cubicBezTo>
                  <a:pt x="34895" y="44719"/>
                  <a:pt x="34895" y="44690"/>
                  <a:pt x="34886" y="44652"/>
                </a:cubicBezTo>
                <a:cubicBezTo>
                  <a:pt x="34876" y="44633"/>
                  <a:pt x="34876" y="44605"/>
                  <a:pt x="34867" y="44566"/>
                </a:cubicBezTo>
                <a:cubicBezTo>
                  <a:pt x="34848" y="44538"/>
                  <a:pt x="34848" y="44490"/>
                  <a:pt x="34848" y="44443"/>
                </a:cubicBezTo>
                <a:cubicBezTo>
                  <a:pt x="34838" y="44405"/>
                  <a:pt x="34838" y="44376"/>
                  <a:pt x="34829" y="44329"/>
                </a:cubicBezTo>
                <a:cubicBezTo>
                  <a:pt x="34819" y="44300"/>
                  <a:pt x="34810" y="44271"/>
                  <a:pt x="34800" y="44243"/>
                </a:cubicBezTo>
                <a:lnTo>
                  <a:pt x="34762" y="44157"/>
                </a:lnTo>
                <a:cubicBezTo>
                  <a:pt x="34724" y="44091"/>
                  <a:pt x="34695" y="44033"/>
                  <a:pt x="34667" y="43957"/>
                </a:cubicBezTo>
                <a:cubicBezTo>
                  <a:pt x="34667" y="43938"/>
                  <a:pt x="34667" y="43910"/>
                  <a:pt x="34657" y="43891"/>
                </a:cubicBezTo>
                <a:cubicBezTo>
                  <a:pt x="34648" y="43834"/>
                  <a:pt x="34638" y="43757"/>
                  <a:pt x="34591" y="43691"/>
                </a:cubicBezTo>
                <a:lnTo>
                  <a:pt x="34591" y="43634"/>
                </a:lnTo>
                <a:cubicBezTo>
                  <a:pt x="34591" y="43605"/>
                  <a:pt x="34600" y="43558"/>
                  <a:pt x="34591" y="43491"/>
                </a:cubicBezTo>
                <a:cubicBezTo>
                  <a:pt x="34572" y="43443"/>
                  <a:pt x="34572" y="43386"/>
                  <a:pt x="34591" y="43320"/>
                </a:cubicBezTo>
                <a:lnTo>
                  <a:pt x="34591" y="43272"/>
                </a:lnTo>
                <a:cubicBezTo>
                  <a:pt x="34591" y="43234"/>
                  <a:pt x="34581" y="43196"/>
                  <a:pt x="34572" y="43158"/>
                </a:cubicBezTo>
                <a:cubicBezTo>
                  <a:pt x="34572" y="43120"/>
                  <a:pt x="34562" y="43082"/>
                  <a:pt x="34562" y="43044"/>
                </a:cubicBezTo>
                <a:cubicBezTo>
                  <a:pt x="34562" y="42986"/>
                  <a:pt x="34553" y="42920"/>
                  <a:pt x="34534" y="42853"/>
                </a:cubicBezTo>
                <a:cubicBezTo>
                  <a:pt x="34572" y="42701"/>
                  <a:pt x="34496" y="42587"/>
                  <a:pt x="34429" y="42510"/>
                </a:cubicBezTo>
                <a:cubicBezTo>
                  <a:pt x="34419" y="42491"/>
                  <a:pt x="34400" y="42472"/>
                  <a:pt x="34391" y="42463"/>
                </a:cubicBezTo>
                <a:cubicBezTo>
                  <a:pt x="34343" y="42396"/>
                  <a:pt x="34286" y="42349"/>
                  <a:pt x="34248" y="42320"/>
                </a:cubicBezTo>
                <a:cubicBezTo>
                  <a:pt x="34229" y="42311"/>
                  <a:pt x="34220" y="42292"/>
                  <a:pt x="34210" y="42282"/>
                </a:cubicBezTo>
                <a:cubicBezTo>
                  <a:pt x="34201" y="42263"/>
                  <a:pt x="34191" y="42244"/>
                  <a:pt x="34191" y="42196"/>
                </a:cubicBezTo>
                <a:cubicBezTo>
                  <a:pt x="34191" y="42158"/>
                  <a:pt x="34191" y="42130"/>
                  <a:pt x="34181" y="42101"/>
                </a:cubicBezTo>
                <a:cubicBezTo>
                  <a:pt x="34153" y="41987"/>
                  <a:pt x="34105" y="41892"/>
                  <a:pt x="34048" y="41778"/>
                </a:cubicBezTo>
                <a:lnTo>
                  <a:pt x="34039" y="41749"/>
                </a:lnTo>
                <a:cubicBezTo>
                  <a:pt x="34001" y="41682"/>
                  <a:pt x="33972" y="41616"/>
                  <a:pt x="33953" y="41568"/>
                </a:cubicBezTo>
                <a:cubicBezTo>
                  <a:pt x="33924" y="41492"/>
                  <a:pt x="33886" y="41435"/>
                  <a:pt x="33848" y="41387"/>
                </a:cubicBezTo>
                <a:cubicBezTo>
                  <a:pt x="33820" y="41330"/>
                  <a:pt x="33791" y="41302"/>
                  <a:pt x="33791" y="41264"/>
                </a:cubicBezTo>
                <a:lnTo>
                  <a:pt x="33763" y="41187"/>
                </a:lnTo>
                <a:cubicBezTo>
                  <a:pt x="33715" y="41140"/>
                  <a:pt x="33687" y="41064"/>
                  <a:pt x="33677" y="40930"/>
                </a:cubicBezTo>
                <a:cubicBezTo>
                  <a:pt x="33658" y="40845"/>
                  <a:pt x="33629" y="40731"/>
                  <a:pt x="33544" y="40645"/>
                </a:cubicBezTo>
                <a:cubicBezTo>
                  <a:pt x="33534" y="40635"/>
                  <a:pt x="33525" y="40626"/>
                  <a:pt x="33525" y="40626"/>
                </a:cubicBezTo>
                <a:cubicBezTo>
                  <a:pt x="33525" y="40616"/>
                  <a:pt x="33544" y="40588"/>
                  <a:pt x="33582" y="40559"/>
                </a:cubicBezTo>
                <a:lnTo>
                  <a:pt x="33601" y="40512"/>
                </a:lnTo>
                <a:cubicBezTo>
                  <a:pt x="33620" y="40483"/>
                  <a:pt x="33629" y="40445"/>
                  <a:pt x="33629" y="40416"/>
                </a:cubicBezTo>
                <a:cubicBezTo>
                  <a:pt x="33648" y="40302"/>
                  <a:pt x="33629" y="40178"/>
                  <a:pt x="33582" y="40064"/>
                </a:cubicBezTo>
                <a:cubicBezTo>
                  <a:pt x="33572" y="40036"/>
                  <a:pt x="33563" y="40017"/>
                  <a:pt x="33553" y="39998"/>
                </a:cubicBezTo>
                <a:cubicBezTo>
                  <a:pt x="33534" y="39950"/>
                  <a:pt x="33515" y="39902"/>
                  <a:pt x="33487" y="39864"/>
                </a:cubicBezTo>
                <a:lnTo>
                  <a:pt x="33458" y="39826"/>
                </a:lnTo>
                <a:cubicBezTo>
                  <a:pt x="33449" y="39817"/>
                  <a:pt x="33439" y="39798"/>
                  <a:pt x="33430" y="39760"/>
                </a:cubicBezTo>
                <a:lnTo>
                  <a:pt x="33420" y="39712"/>
                </a:lnTo>
                <a:lnTo>
                  <a:pt x="33410" y="39683"/>
                </a:lnTo>
                <a:lnTo>
                  <a:pt x="33382" y="39645"/>
                </a:lnTo>
                <a:cubicBezTo>
                  <a:pt x="33315" y="39512"/>
                  <a:pt x="33249" y="39398"/>
                  <a:pt x="33268" y="39265"/>
                </a:cubicBezTo>
                <a:cubicBezTo>
                  <a:pt x="33477" y="38865"/>
                  <a:pt x="33211" y="38579"/>
                  <a:pt x="33096" y="38456"/>
                </a:cubicBezTo>
                <a:cubicBezTo>
                  <a:pt x="33087" y="38446"/>
                  <a:pt x="33077" y="38427"/>
                  <a:pt x="33068" y="38418"/>
                </a:cubicBezTo>
                <a:cubicBezTo>
                  <a:pt x="33001" y="38275"/>
                  <a:pt x="32973" y="38199"/>
                  <a:pt x="33030" y="38113"/>
                </a:cubicBezTo>
                <a:lnTo>
                  <a:pt x="33068" y="38027"/>
                </a:lnTo>
                <a:lnTo>
                  <a:pt x="33115" y="37989"/>
                </a:lnTo>
                <a:cubicBezTo>
                  <a:pt x="33239" y="37837"/>
                  <a:pt x="33239" y="37675"/>
                  <a:pt x="33106" y="37532"/>
                </a:cubicBezTo>
                <a:lnTo>
                  <a:pt x="33096" y="37523"/>
                </a:lnTo>
                <a:cubicBezTo>
                  <a:pt x="33096" y="37523"/>
                  <a:pt x="33096" y="37475"/>
                  <a:pt x="33096" y="37475"/>
                </a:cubicBezTo>
                <a:cubicBezTo>
                  <a:pt x="33096" y="37323"/>
                  <a:pt x="33068" y="37180"/>
                  <a:pt x="33039" y="37037"/>
                </a:cubicBezTo>
                <a:cubicBezTo>
                  <a:pt x="33020" y="36914"/>
                  <a:pt x="32992" y="36790"/>
                  <a:pt x="32992" y="36657"/>
                </a:cubicBezTo>
                <a:cubicBezTo>
                  <a:pt x="32992" y="36619"/>
                  <a:pt x="32973" y="36580"/>
                  <a:pt x="32963" y="36542"/>
                </a:cubicBezTo>
                <a:lnTo>
                  <a:pt x="32944" y="36523"/>
                </a:lnTo>
                <a:cubicBezTo>
                  <a:pt x="32935" y="36495"/>
                  <a:pt x="32906" y="36476"/>
                  <a:pt x="32887" y="36457"/>
                </a:cubicBezTo>
                <a:cubicBezTo>
                  <a:pt x="32877" y="36438"/>
                  <a:pt x="32849" y="36419"/>
                  <a:pt x="32849" y="36409"/>
                </a:cubicBezTo>
                <a:cubicBezTo>
                  <a:pt x="32935" y="35886"/>
                  <a:pt x="32525" y="35648"/>
                  <a:pt x="32383" y="35571"/>
                </a:cubicBezTo>
                <a:lnTo>
                  <a:pt x="32344" y="35571"/>
                </a:lnTo>
                <a:lnTo>
                  <a:pt x="32230" y="35486"/>
                </a:lnTo>
                <a:cubicBezTo>
                  <a:pt x="32202" y="35448"/>
                  <a:pt x="32164" y="35410"/>
                  <a:pt x="32097" y="35381"/>
                </a:cubicBezTo>
                <a:cubicBezTo>
                  <a:pt x="32068" y="35372"/>
                  <a:pt x="32030" y="35362"/>
                  <a:pt x="32011" y="35353"/>
                </a:cubicBezTo>
                <a:cubicBezTo>
                  <a:pt x="31983" y="35343"/>
                  <a:pt x="31973" y="35324"/>
                  <a:pt x="31935" y="35267"/>
                </a:cubicBezTo>
                <a:cubicBezTo>
                  <a:pt x="31935" y="35267"/>
                  <a:pt x="31888" y="35191"/>
                  <a:pt x="31888" y="35191"/>
                </a:cubicBezTo>
                <a:cubicBezTo>
                  <a:pt x="31878" y="35134"/>
                  <a:pt x="31849" y="35077"/>
                  <a:pt x="31802" y="35029"/>
                </a:cubicBezTo>
                <a:cubicBezTo>
                  <a:pt x="31754" y="34981"/>
                  <a:pt x="31697" y="34962"/>
                  <a:pt x="31640" y="34962"/>
                </a:cubicBezTo>
                <a:cubicBezTo>
                  <a:pt x="31573" y="34962"/>
                  <a:pt x="31507" y="35000"/>
                  <a:pt x="31469" y="35057"/>
                </a:cubicBezTo>
                <a:cubicBezTo>
                  <a:pt x="31459" y="35048"/>
                  <a:pt x="31459" y="35048"/>
                  <a:pt x="31450" y="35038"/>
                </a:cubicBezTo>
                <a:cubicBezTo>
                  <a:pt x="31402" y="34972"/>
                  <a:pt x="31355" y="34896"/>
                  <a:pt x="31326" y="34810"/>
                </a:cubicBezTo>
                <a:cubicBezTo>
                  <a:pt x="31288" y="34715"/>
                  <a:pt x="31231" y="34601"/>
                  <a:pt x="31088" y="34553"/>
                </a:cubicBezTo>
                <a:cubicBezTo>
                  <a:pt x="31012" y="34496"/>
                  <a:pt x="30936" y="34420"/>
                  <a:pt x="30860" y="34325"/>
                </a:cubicBezTo>
                <a:cubicBezTo>
                  <a:pt x="30802" y="34191"/>
                  <a:pt x="30698" y="34096"/>
                  <a:pt x="30603" y="34010"/>
                </a:cubicBezTo>
                <a:cubicBezTo>
                  <a:pt x="30574" y="33972"/>
                  <a:pt x="30555" y="33953"/>
                  <a:pt x="30536" y="33925"/>
                </a:cubicBezTo>
                <a:cubicBezTo>
                  <a:pt x="30488" y="33868"/>
                  <a:pt x="30488" y="33868"/>
                  <a:pt x="30498" y="33839"/>
                </a:cubicBezTo>
                <a:cubicBezTo>
                  <a:pt x="30574" y="33525"/>
                  <a:pt x="30336" y="33382"/>
                  <a:pt x="30222" y="33316"/>
                </a:cubicBezTo>
                <a:lnTo>
                  <a:pt x="30174" y="33278"/>
                </a:lnTo>
                <a:cubicBezTo>
                  <a:pt x="30070" y="33097"/>
                  <a:pt x="29984" y="32944"/>
                  <a:pt x="30012" y="32764"/>
                </a:cubicBezTo>
                <a:lnTo>
                  <a:pt x="29984" y="32649"/>
                </a:lnTo>
                <a:cubicBezTo>
                  <a:pt x="29965" y="32611"/>
                  <a:pt x="29927" y="32487"/>
                  <a:pt x="29784" y="32487"/>
                </a:cubicBezTo>
                <a:cubicBezTo>
                  <a:pt x="29755" y="32487"/>
                  <a:pt x="29736" y="32497"/>
                  <a:pt x="29698" y="32507"/>
                </a:cubicBezTo>
                <a:lnTo>
                  <a:pt x="29679" y="32507"/>
                </a:lnTo>
                <a:cubicBezTo>
                  <a:pt x="29670" y="32487"/>
                  <a:pt x="29660" y="32478"/>
                  <a:pt x="29651" y="32459"/>
                </a:cubicBezTo>
                <a:cubicBezTo>
                  <a:pt x="29641" y="32440"/>
                  <a:pt x="29632" y="32421"/>
                  <a:pt x="29622" y="32402"/>
                </a:cubicBezTo>
                <a:lnTo>
                  <a:pt x="29622" y="32373"/>
                </a:lnTo>
                <a:cubicBezTo>
                  <a:pt x="29632" y="32335"/>
                  <a:pt x="29632" y="32250"/>
                  <a:pt x="29575" y="32183"/>
                </a:cubicBezTo>
                <a:cubicBezTo>
                  <a:pt x="29546" y="32164"/>
                  <a:pt x="29498" y="32126"/>
                  <a:pt x="29413" y="32126"/>
                </a:cubicBezTo>
                <a:lnTo>
                  <a:pt x="29375" y="32126"/>
                </a:lnTo>
                <a:cubicBezTo>
                  <a:pt x="29346" y="32126"/>
                  <a:pt x="29327" y="32116"/>
                  <a:pt x="29279" y="32088"/>
                </a:cubicBezTo>
                <a:cubicBezTo>
                  <a:pt x="29260" y="32078"/>
                  <a:pt x="29222" y="32050"/>
                  <a:pt x="29184" y="32040"/>
                </a:cubicBezTo>
                <a:cubicBezTo>
                  <a:pt x="29137" y="31983"/>
                  <a:pt x="29061" y="31907"/>
                  <a:pt x="28937" y="31907"/>
                </a:cubicBezTo>
                <a:cubicBezTo>
                  <a:pt x="28899" y="31907"/>
                  <a:pt x="28851" y="31916"/>
                  <a:pt x="28823" y="31926"/>
                </a:cubicBezTo>
                <a:cubicBezTo>
                  <a:pt x="28718" y="31964"/>
                  <a:pt x="28642" y="31973"/>
                  <a:pt x="28575" y="31973"/>
                </a:cubicBezTo>
                <a:cubicBezTo>
                  <a:pt x="28508" y="31973"/>
                  <a:pt x="28451" y="31964"/>
                  <a:pt x="28404" y="31945"/>
                </a:cubicBezTo>
                <a:cubicBezTo>
                  <a:pt x="28309" y="31859"/>
                  <a:pt x="28204" y="31774"/>
                  <a:pt x="28042" y="31745"/>
                </a:cubicBezTo>
                <a:lnTo>
                  <a:pt x="28014" y="31726"/>
                </a:lnTo>
                <a:cubicBezTo>
                  <a:pt x="27966" y="31526"/>
                  <a:pt x="27814" y="31402"/>
                  <a:pt x="27566" y="31355"/>
                </a:cubicBezTo>
                <a:cubicBezTo>
                  <a:pt x="27528" y="31345"/>
                  <a:pt x="27490" y="31326"/>
                  <a:pt x="27433" y="31279"/>
                </a:cubicBezTo>
                <a:cubicBezTo>
                  <a:pt x="27385" y="31241"/>
                  <a:pt x="27328" y="31193"/>
                  <a:pt x="27252" y="31164"/>
                </a:cubicBezTo>
                <a:cubicBezTo>
                  <a:pt x="27214" y="31117"/>
                  <a:pt x="27157" y="31041"/>
                  <a:pt x="27043" y="31041"/>
                </a:cubicBezTo>
                <a:cubicBezTo>
                  <a:pt x="27005" y="31041"/>
                  <a:pt x="26966" y="31041"/>
                  <a:pt x="26938" y="31060"/>
                </a:cubicBezTo>
                <a:cubicBezTo>
                  <a:pt x="26900" y="31069"/>
                  <a:pt x="26862" y="31088"/>
                  <a:pt x="26843" y="31098"/>
                </a:cubicBezTo>
                <a:cubicBezTo>
                  <a:pt x="26824" y="31107"/>
                  <a:pt x="26805" y="31107"/>
                  <a:pt x="26805" y="31107"/>
                </a:cubicBezTo>
                <a:cubicBezTo>
                  <a:pt x="26795" y="31107"/>
                  <a:pt x="26748" y="31079"/>
                  <a:pt x="26738" y="31069"/>
                </a:cubicBezTo>
                <a:lnTo>
                  <a:pt x="26748" y="31069"/>
                </a:lnTo>
                <a:cubicBezTo>
                  <a:pt x="26681" y="30869"/>
                  <a:pt x="26576" y="30660"/>
                  <a:pt x="26329" y="30546"/>
                </a:cubicBezTo>
                <a:cubicBezTo>
                  <a:pt x="26167" y="30489"/>
                  <a:pt x="26015" y="30489"/>
                  <a:pt x="25862" y="30489"/>
                </a:cubicBezTo>
                <a:cubicBezTo>
                  <a:pt x="25796" y="30489"/>
                  <a:pt x="25729" y="30489"/>
                  <a:pt x="25672" y="30479"/>
                </a:cubicBezTo>
                <a:cubicBezTo>
                  <a:pt x="25605" y="30441"/>
                  <a:pt x="25520" y="30412"/>
                  <a:pt x="25434" y="30412"/>
                </a:cubicBezTo>
                <a:cubicBezTo>
                  <a:pt x="25386" y="30412"/>
                  <a:pt x="25358" y="30412"/>
                  <a:pt x="25320" y="30422"/>
                </a:cubicBezTo>
                <a:lnTo>
                  <a:pt x="25291" y="30431"/>
                </a:lnTo>
                <a:lnTo>
                  <a:pt x="25263" y="30431"/>
                </a:lnTo>
                <a:cubicBezTo>
                  <a:pt x="25244" y="30422"/>
                  <a:pt x="25215" y="30422"/>
                  <a:pt x="25187" y="30422"/>
                </a:cubicBezTo>
                <a:cubicBezTo>
                  <a:pt x="24996" y="30422"/>
                  <a:pt x="24920" y="30565"/>
                  <a:pt x="24882" y="30660"/>
                </a:cubicBezTo>
                <a:cubicBezTo>
                  <a:pt x="24872" y="30669"/>
                  <a:pt x="24863" y="30688"/>
                  <a:pt x="24853" y="30698"/>
                </a:cubicBezTo>
                <a:cubicBezTo>
                  <a:pt x="24749" y="30765"/>
                  <a:pt x="24720" y="30879"/>
                  <a:pt x="24720" y="30965"/>
                </a:cubicBezTo>
                <a:lnTo>
                  <a:pt x="24711" y="30965"/>
                </a:lnTo>
                <a:cubicBezTo>
                  <a:pt x="24596" y="31022"/>
                  <a:pt x="24549" y="31107"/>
                  <a:pt x="24568" y="31212"/>
                </a:cubicBezTo>
                <a:lnTo>
                  <a:pt x="24568" y="31288"/>
                </a:lnTo>
                <a:cubicBezTo>
                  <a:pt x="24539" y="31317"/>
                  <a:pt x="24501" y="31326"/>
                  <a:pt x="24444" y="31345"/>
                </a:cubicBezTo>
                <a:cubicBezTo>
                  <a:pt x="24406" y="31364"/>
                  <a:pt x="24358" y="31383"/>
                  <a:pt x="24301" y="31421"/>
                </a:cubicBezTo>
                <a:lnTo>
                  <a:pt x="24282" y="31421"/>
                </a:lnTo>
                <a:lnTo>
                  <a:pt x="24254" y="31431"/>
                </a:lnTo>
                <a:cubicBezTo>
                  <a:pt x="24178" y="31459"/>
                  <a:pt x="24073" y="31498"/>
                  <a:pt x="24016" y="31612"/>
                </a:cubicBezTo>
                <a:cubicBezTo>
                  <a:pt x="23968" y="31688"/>
                  <a:pt x="23921" y="31688"/>
                  <a:pt x="23768" y="31697"/>
                </a:cubicBezTo>
                <a:lnTo>
                  <a:pt x="23702" y="31697"/>
                </a:lnTo>
                <a:lnTo>
                  <a:pt x="23645" y="31707"/>
                </a:lnTo>
                <a:cubicBezTo>
                  <a:pt x="23626" y="31716"/>
                  <a:pt x="23606" y="31726"/>
                  <a:pt x="23587" y="31726"/>
                </a:cubicBezTo>
                <a:cubicBezTo>
                  <a:pt x="23568" y="31726"/>
                  <a:pt x="23530" y="31716"/>
                  <a:pt x="23492" y="31707"/>
                </a:cubicBezTo>
                <a:cubicBezTo>
                  <a:pt x="23445" y="31650"/>
                  <a:pt x="23388" y="31593"/>
                  <a:pt x="23302" y="31555"/>
                </a:cubicBezTo>
                <a:lnTo>
                  <a:pt x="23292" y="31526"/>
                </a:lnTo>
                <a:cubicBezTo>
                  <a:pt x="23216" y="31383"/>
                  <a:pt x="23092" y="31336"/>
                  <a:pt x="23007" y="31317"/>
                </a:cubicBezTo>
                <a:lnTo>
                  <a:pt x="22969" y="31307"/>
                </a:lnTo>
                <a:lnTo>
                  <a:pt x="22835" y="31307"/>
                </a:lnTo>
                <a:lnTo>
                  <a:pt x="22807" y="31317"/>
                </a:lnTo>
                <a:cubicBezTo>
                  <a:pt x="22759" y="31326"/>
                  <a:pt x="22712" y="31326"/>
                  <a:pt x="22645" y="31326"/>
                </a:cubicBezTo>
                <a:lnTo>
                  <a:pt x="22398" y="31326"/>
                </a:lnTo>
                <a:cubicBezTo>
                  <a:pt x="22321" y="31326"/>
                  <a:pt x="22255" y="31326"/>
                  <a:pt x="22188" y="31345"/>
                </a:cubicBezTo>
                <a:cubicBezTo>
                  <a:pt x="22131" y="31250"/>
                  <a:pt x="22045" y="31155"/>
                  <a:pt x="21931" y="31107"/>
                </a:cubicBezTo>
                <a:cubicBezTo>
                  <a:pt x="21979" y="31088"/>
                  <a:pt x="22017" y="31060"/>
                  <a:pt x="22064" y="31031"/>
                </a:cubicBezTo>
                <a:cubicBezTo>
                  <a:pt x="22160" y="31003"/>
                  <a:pt x="22207" y="30917"/>
                  <a:pt x="22226" y="30869"/>
                </a:cubicBezTo>
                <a:cubicBezTo>
                  <a:pt x="22236" y="30860"/>
                  <a:pt x="22245" y="30850"/>
                  <a:pt x="22236" y="30850"/>
                </a:cubicBezTo>
                <a:lnTo>
                  <a:pt x="22321" y="30831"/>
                </a:lnTo>
                <a:cubicBezTo>
                  <a:pt x="22350" y="30831"/>
                  <a:pt x="22379" y="30841"/>
                  <a:pt x="22407" y="30850"/>
                </a:cubicBezTo>
                <a:cubicBezTo>
                  <a:pt x="22455" y="30860"/>
                  <a:pt x="22502" y="30869"/>
                  <a:pt x="22550" y="30869"/>
                </a:cubicBezTo>
                <a:cubicBezTo>
                  <a:pt x="22645" y="30869"/>
                  <a:pt x="22721" y="30831"/>
                  <a:pt x="22788" y="30765"/>
                </a:cubicBezTo>
                <a:cubicBezTo>
                  <a:pt x="22788" y="30755"/>
                  <a:pt x="22835" y="30755"/>
                  <a:pt x="22864" y="30746"/>
                </a:cubicBezTo>
                <a:cubicBezTo>
                  <a:pt x="22940" y="30727"/>
                  <a:pt x="23102" y="30698"/>
                  <a:pt x="23150" y="30517"/>
                </a:cubicBezTo>
                <a:cubicBezTo>
                  <a:pt x="23216" y="30403"/>
                  <a:pt x="23226" y="30279"/>
                  <a:pt x="23235" y="30165"/>
                </a:cubicBezTo>
                <a:cubicBezTo>
                  <a:pt x="23235" y="30127"/>
                  <a:pt x="23235" y="30089"/>
                  <a:pt x="23245" y="30051"/>
                </a:cubicBezTo>
                <a:cubicBezTo>
                  <a:pt x="23254" y="30041"/>
                  <a:pt x="23273" y="30041"/>
                  <a:pt x="23292" y="30032"/>
                </a:cubicBezTo>
                <a:cubicBezTo>
                  <a:pt x="23340" y="30022"/>
                  <a:pt x="23407" y="30003"/>
                  <a:pt x="23464" y="29956"/>
                </a:cubicBezTo>
                <a:cubicBezTo>
                  <a:pt x="23606" y="29898"/>
                  <a:pt x="23711" y="29803"/>
                  <a:pt x="23759" y="29660"/>
                </a:cubicBezTo>
                <a:cubicBezTo>
                  <a:pt x="23959" y="29565"/>
                  <a:pt x="24120" y="29423"/>
                  <a:pt x="24244" y="29232"/>
                </a:cubicBezTo>
                <a:cubicBezTo>
                  <a:pt x="24330" y="29108"/>
                  <a:pt x="24416" y="29089"/>
                  <a:pt x="24473" y="29089"/>
                </a:cubicBezTo>
                <a:cubicBezTo>
                  <a:pt x="24492" y="29089"/>
                  <a:pt x="24530" y="29099"/>
                  <a:pt x="24549" y="29099"/>
                </a:cubicBezTo>
                <a:lnTo>
                  <a:pt x="24558" y="29099"/>
                </a:lnTo>
                <a:cubicBezTo>
                  <a:pt x="24577" y="29108"/>
                  <a:pt x="24587" y="29137"/>
                  <a:pt x="24615" y="29156"/>
                </a:cubicBezTo>
                <a:cubicBezTo>
                  <a:pt x="24625" y="29175"/>
                  <a:pt x="24644" y="29194"/>
                  <a:pt x="24663" y="29213"/>
                </a:cubicBezTo>
                <a:lnTo>
                  <a:pt x="24768" y="29318"/>
                </a:lnTo>
                <a:cubicBezTo>
                  <a:pt x="24825" y="29375"/>
                  <a:pt x="24901" y="29403"/>
                  <a:pt x="24977" y="29403"/>
                </a:cubicBezTo>
                <a:cubicBezTo>
                  <a:pt x="25034" y="29403"/>
                  <a:pt x="25091" y="29394"/>
                  <a:pt x="25129" y="29375"/>
                </a:cubicBezTo>
                <a:cubicBezTo>
                  <a:pt x="25158" y="29375"/>
                  <a:pt x="25187" y="29365"/>
                  <a:pt x="25215" y="29356"/>
                </a:cubicBezTo>
                <a:lnTo>
                  <a:pt x="25263" y="29356"/>
                </a:lnTo>
                <a:lnTo>
                  <a:pt x="25291" y="29346"/>
                </a:lnTo>
                <a:cubicBezTo>
                  <a:pt x="25358" y="29318"/>
                  <a:pt x="25444" y="29261"/>
                  <a:pt x="25482" y="29156"/>
                </a:cubicBezTo>
                <a:lnTo>
                  <a:pt x="25520" y="29156"/>
                </a:lnTo>
                <a:lnTo>
                  <a:pt x="25548" y="29146"/>
                </a:lnTo>
                <a:cubicBezTo>
                  <a:pt x="25567" y="29137"/>
                  <a:pt x="25596" y="29137"/>
                  <a:pt x="25624" y="29137"/>
                </a:cubicBezTo>
                <a:cubicBezTo>
                  <a:pt x="25710" y="29127"/>
                  <a:pt x="25824" y="29108"/>
                  <a:pt x="25910" y="29004"/>
                </a:cubicBezTo>
                <a:cubicBezTo>
                  <a:pt x="26110" y="28928"/>
                  <a:pt x="26253" y="28813"/>
                  <a:pt x="26338" y="28671"/>
                </a:cubicBezTo>
                <a:lnTo>
                  <a:pt x="26681" y="28299"/>
                </a:lnTo>
                <a:cubicBezTo>
                  <a:pt x="26748" y="28233"/>
                  <a:pt x="26757" y="28166"/>
                  <a:pt x="26757" y="28128"/>
                </a:cubicBezTo>
                <a:cubicBezTo>
                  <a:pt x="26757" y="28080"/>
                  <a:pt x="26738" y="28023"/>
                  <a:pt x="26662" y="27957"/>
                </a:cubicBezTo>
                <a:lnTo>
                  <a:pt x="26633" y="27938"/>
                </a:lnTo>
                <a:cubicBezTo>
                  <a:pt x="26576" y="27861"/>
                  <a:pt x="26491" y="27852"/>
                  <a:pt x="26443" y="27833"/>
                </a:cubicBezTo>
                <a:lnTo>
                  <a:pt x="26414" y="27833"/>
                </a:lnTo>
                <a:cubicBezTo>
                  <a:pt x="26357" y="27700"/>
                  <a:pt x="26262" y="27519"/>
                  <a:pt x="26043" y="27490"/>
                </a:cubicBezTo>
                <a:lnTo>
                  <a:pt x="25615" y="27386"/>
                </a:lnTo>
                <a:cubicBezTo>
                  <a:pt x="25558" y="27376"/>
                  <a:pt x="25510" y="27357"/>
                  <a:pt x="25444" y="27319"/>
                </a:cubicBezTo>
                <a:lnTo>
                  <a:pt x="25405" y="27300"/>
                </a:lnTo>
                <a:cubicBezTo>
                  <a:pt x="25396" y="27290"/>
                  <a:pt x="25377" y="27281"/>
                  <a:pt x="25377" y="27281"/>
                </a:cubicBezTo>
                <a:lnTo>
                  <a:pt x="25358" y="27281"/>
                </a:lnTo>
                <a:lnTo>
                  <a:pt x="25386" y="27252"/>
                </a:lnTo>
                <a:cubicBezTo>
                  <a:pt x="25396" y="27205"/>
                  <a:pt x="25386" y="27148"/>
                  <a:pt x="25348" y="27110"/>
                </a:cubicBezTo>
                <a:cubicBezTo>
                  <a:pt x="25320" y="27071"/>
                  <a:pt x="25301" y="27043"/>
                  <a:pt x="25272" y="27024"/>
                </a:cubicBezTo>
                <a:lnTo>
                  <a:pt x="25377" y="26643"/>
                </a:lnTo>
                <a:cubicBezTo>
                  <a:pt x="25386" y="26624"/>
                  <a:pt x="25396" y="26596"/>
                  <a:pt x="25405" y="26567"/>
                </a:cubicBezTo>
                <a:cubicBezTo>
                  <a:pt x="25434" y="26472"/>
                  <a:pt x="25482" y="26358"/>
                  <a:pt x="25415" y="26243"/>
                </a:cubicBezTo>
                <a:cubicBezTo>
                  <a:pt x="25396" y="26196"/>
                  <a:pt x="25358" y="26167"/>
                  <a:pt x="25301" y="26139"/>
                </a:cubicBezTo>
                <a:cubicBezTo>
                  <a:pt x="25424" y="26139"/>
                  <a:pt x="25520" y="26158"/>
                  <a:pt x="25624" y="26205"/>
                </a:cubicBezTo>
                <a:lnTo>
                  <a:pt x="25767" y="26177"/>
                </a:lnTo>
                <a:cubicBezTo>
                  <a:pt x="25805" y="26158"/>
                  <a:pt x="25891" y="26110"/>
                  <a:pt x="25910" y="26005"/>
                </a:cubicBezTo>
                <a:lnTo>
                  <a:pt x="25910" y="25977"/>
                </a:lnTo>
                <a:cubicBezTo>
                  <a:pt x="25891" y="25748"/>
                  <a:pt x="25929" y="25701"/>
                  <a:pt x="26043" y="25672"/>
                </a:cubicBezTo>
                <a:cubicBezTo>
                  <a:pt x="26119" y="25653"/>
                  <a:pt x="26157" y="25606"/>
                  <a:pt x="26186" y="25568"/>
                </a:cubicBezTo>
                <a:cubicBezTo>
                  <a:pt x="26300" y="25529"/>
                  <a:pt x="26386" y="25463"/>
                  <a:pt x="26452" y="25368"/>
                </a:cubicBezTo>
                <a:lnTo>
                  <a:pt x="26529" y="25215"/>
                </a:lnTo>
                <a:lnTo>
                  <a:pt x="26557" y="25215"/>
                </a:lnTo>
                <a:cubicBezTo>
                  <a:pt x="26614" y="25206"/>
                  <a:pt x="26690" y="25196"/>
                  <a:pt x="26748" y="25130"/>
                </a:cubicBezTo>
                <a:cubicBezTo>
                  <a:pt x="26900" y="25111"/>
                  <a:pt x="27014" y="25015"/>
                  <a:pt x="27052" y="24882"/>
                </a:cubicBezTo>
                <a:cubicBezTo>
                  <a:pt x="27138" y="24711"/>
                  <a:pt x="27243" y="24511"/>
                  <a:pt x="27385" y="24330"/>
                </a:cubicBezTo>
                <a:lnTo>
                  <a:pt x="27395" y="24302"/>
                </a:lnTo>
                <a:cubicBezTo>
                  <a:pt x="27442" y="24187"/>
                  <a:pt x="27423" y="24111"/>
                  <a:pt x="27395" y="24064"/>
                </a:cubicBezTo>
                <a:cubicBezTo>
                  <a:pt x="27366" y="24026"/>
                  <a:pt x="27328" y="23987"/>
                  <a:pt x="27252" y="23968"/>
                </a:cubicBezTo>
                <a:cubicBezTo>
                  <a:pt x="27262" y="23959"/>
                  <a:pt x="27262" y="23949"/>
                  <a:pt x="27271" y="23940"/>
                </a:cubicBezTo>
                <a:cubicBezTo>
                  <a:pt x="27290" y="23902"/>
                  <a:pt x="27328" y="23873"/>
                  <a:pt x="27376" y="23835"/>
                </a:cubicBezTo>
                <a:cubicBezTo>
                  <a:pt x="27423" y="23797"/>
                  <a:pt x="27471" y="23759"/>
                  <a:pt x="27519" y="23721"/>
                </a:cubicBezTo>
                <a:lnTo>
                  <a:pt x="27547" y="23626"/>
                </a:lnTo>
                <a:lnTo>
                  <a:pt x="27547" y="23626"/>
                </a:lnTo>
                <a:cubicBezTo>
                  <a:pt x="27547" y="23645"/>
                  <a:pt x="27547" y="23654"/>
                  <a:pt x="27538" y="23664"/>
                </a:cubicBezTo>
                <a:cubicBezTo>
                  <a:pt x="27547" y="23654"/>
                  <a:pt x="27566" y="23635"/>
                  <a:pt x="27576" y="23626"/>
                </a:cubicBezTo>
                <a:cubicBezTo>
                  <a:pt x="27623" y="23588"/>
                  <a:pt x="27699" y="23512"/>
                  <a:pt x="27690" y="23407"/>
                </a:cubicBezTo>
                <a:cubicBezTo>
                  <a:pt x="27680" y="23350"/>
                  <a:pt x="27652" y="23302"/>
                  <a:pt x="27623" y="23274"/>
                </a:cubicBezTo>
                <a:cubicBezTo>
                  <a:pt x="27623" y="23245"/>
                  <a:pt x="27623" y="23226"/>
                  <a:pt x="27623" y="23207"/>
                </a:cubicBezTo>
                <a:lnTo>
                  <a:pt x="27642" y="23102"/>
                </a:lnTo>
                <a:cubicBezTo>
                  <a:pt x="27633" y="23055"/>
                  <a:pt x="27652" y="23017"/>
                  <a:pt x="27680" y="22940"/>
                </a:cubicBezTo>
                <a:cubicBezTo>
                  <a:pt x="27766" y="22874"/>
                  <a:pt x="27795" y="22788"/>
                  <a:pt x="27823" y="22712"/>
                </a:cubicBezTo>
                <a:cubicBezTo>
                  <a:pt x="27852" y="22693"/>
                  <a:pt x="27880" y="22664"/>
                  <a:pt x="27909" y="22636"/>
                </a:cubicBezTo>
                <a:lnTo>
                  <a:pt x="27918" y="22636"/>
                </a:lnTo>
                <a:cubicBezTo>
                  <a:pt x="27985" y="22636"/>
                  <a:pt x="28099" y="22617"/>
                  <a:pt x="28166" y="22522"/>
                </a:cubicBezTo>
                <a:cubicBezTo>
                  <a:pt x="28271" y="22474"/>
                  <a:pt x="28318" y="22388"/>
                  <a:pt x="28347" y="22341"/>
                </a:cubicBezTo>
                <a:lnTo>
                  <a:pt x="28366" y="22322"/>
                </a:lnTo>
                <a:cubicBezTo>
                  <a:pt x="28575" y="22188"/>
                  <a:pt x="28708" y="21998"/>
                  <a:pt x="28785" y="21760"/>
                </a:cubicBezTo>
                <a:lnTo>
                  <a:pt x="28794" y="21751"/>
                </a:lnTo>
                <a:cubicBezTo>
                  <a:pt x="28861" y="21722"/>
                  <a:pt x="28965" y="21665"/>
                  <a:pt x="28984" y="21532"/>
                </a:cubicBezTo>
                <a:cubicBezTo>
                  <a:pt x="29003" y="21494"/>
                  <a:pt x="29022" y="21456"/>
                  <a:pt x="29042" y="21427"/>
                </a:cubicBezTo>
                <a:cubicBezTo>
                  <a:pt x="29080" y="21341"/>
                  <a:pt x="29127" y="21256"/>
                  <a:pt x="29146" y="21151"/>
                </a:cubicBezTo>
                <a:cubicBezTo>
                  <a:pt x="29241" y="20961"/>
                  <a:pt x="29222" y="20770"/>
                  <a:pt x="29203" y="20599"/>
                </a:cubicBezTo>
                <a:cubicBezTo>
                  <a:pt x="29203" y="20542"/>
                  <a:pt x="29194" y="20485"/>
                  <a:pt x="29194" y="20428"/>
                </a:cubicBezTo>
                <a:cubicBezTo>
                  <a:pt x="29194" y="20408"/>
                  <a:pt x="29194" y="20380"/>
                  <a:pt x="29184" y="20361"/>
                </a:cubicBezTo>
                <a:cubicBezTo>
                  <a:pt x="29184" y="20342"/>
                  <a:pt x="29184" y="20313"/>
                  <a:pt x="29175" y="20313"/>
                </a:cubicBezTo>
                <a:cubicBezTo>
                  <a:pt x="29175" y="20313"/>
                  <a:pt x="29108" y="20237"/>
                  <a:pt x="29099" y="20218"/>
                </a:cubicBezTo>
                <a:lnTo>
                  <a:pt x="29099" y="20218"/>
                </a:lnTo>
                <a:lnTo>
                  <a:pt x="29213" y="20294"/>
                </a:lnTo>
                <a:cubicBezTo>
                  <a:pt x="29327" y="20218"/>
                  <a:pt x="29365" y="20094"/>
                  <a:pt x="29394" y="20009"/>
                </a:cubicBezTo>
                <a:cubicBezTo>
                  <a:pt x="29403" y="19980"/>
                  <a:pt x="29413" y="19961"/>
                  <a:pt x="29422" y="19942"/>
                </a:cubicBezTo>
                <a:lnTo>
                  <a:pt x="29422" y="19856"/>
                </a:lnTo>
                <a:cubicBezTo>
                  <a:pt x="29403" y="19799"/>
                  <a:pt x="29413" y="19761"/>
                  <a:pt x="29508" y="19685"/>
                </a:cubicBezTo>
                <a:cubicBezTo>
                  <a:pt x="29594" y="19647"/>
                  <a:pt x="29651" y="19590"/>
                  <a:pt x="29689" y="19504"/>
                </a:cubicBezTo>
                <a:cubicBezTo>
                  <a:pt x="29746" y="19447"/>
                  <a:pt x="29774" y="19380"/>
                  <a:pt x="29793" y="19333"/>
                </a:cubicBezTo>
                <a:lnTo>
                  <a:pt x="29984" y="18866"/>
                </a:lnTo>
                <a:cubicBezTo>
                  <a:pt x="30279" y="18552"/>
                  <a:pt x="30193" y="18295"/>
                  <a:pt x="30070" y="18143"/>
                </a:cubicBezTo>
                <a:lnTo>
                  <a:pt x="30012" y="18095"/>
                </a:lnTo>
                <a:cubicBezTo>
                  <a:pt x="29993" y="18095"/>
                  <a:pt x="29984" y="18086"/>
                  <a:pt x="29974" y="18010"/>
                </a:cubicBezTo>
                <a:cubicBezTo>
                  <a:pt x="29974" y="17991"/>
                  <a:pt x="29974" y="17962"/>
                  <a:pt x="29965" y="17934"/>
                </a:cubicBezTo>
                <a:cubicBezTo>
                  <a:pt x="29946" y="17886"/>
                  <a:pt x="29965" y="17848"/>
                  <a:pt x="29993" y="17762"/>
                </a:cubicBezTo>
                <a:cubicBezTo>
                  <a:pt x="30136" y="17629"/>
                  <a:pt x="30155" y="17467"/>
                  <a:pt x="30165" y="17324"/>
                </a:cubicBezTo>
                <a:cubicBezTo>
                  <a:pt x="30165" y="17258"/>
                  <a:pt x="30174" y="17201"/>
                  <a:pt x="30203" y="17125"/>
                </a:cubicBezTo>
                <a:cubicBezTo>
                  <a:pt x="30222" y="16982"/>
                  <a:pt x="30298" y="16858"/>
                  <a:pt x="30374" y="16725"/>
                </a:cubicBezTo>
                <a:cubicBezTo>
                  <a:pt x="30422" y="16639"/>
                  <a:pt x="30469" y="16563"/>
                  <a:pt x="30507" y="16496"/>
                </a:cubicBezTo>
                <a:cubicBezTo>
                  <a:pt x="30564" y="16392"/>
                  <a:pt x="30631" y="16306"/>
                  <a:pt x="30707" y="16211"/>
                </a:cubicBezTo>
                <a:cubicBezTo>
                  <a:pt x="30774" y="16135"/>
                  <a:pt x="30841" y="16049"/>
                  <a:pt x="30898" y="15973"/>
                </a:cubicBezTo>
                <a:lnTo>
                  <a:pt x="30917" y="15944"/>
                </a:lnTo>
                <a:cubicBezTo>
                  <a:pt x="31031" y="15887"/>
                  <a:pt x="31069" y="15792"/>
                  <a:pt x="31107" y="15716"/>
                </a:cubicBezTo>
                <a:cubicBezTo>
                  <a:pt x="31117" y="15697"/>
                  <a:pt x="31126" y="15678"/>
                  <a:pt x="31136" y="15659"/>
                </a:cubicBezTo>
                <a:lnTo>
                  <a:pt x="31240" y="15573"/>
                </a:lnTo>
                <a:cubicBezTo>
                  <a:pt x="31374" y="15487"/>
                  <a:pt x="31374" y="15354"/>
                  <a:pt x="31355" y="15259"/>
                </a:cubicBezTo>
                <a:lnTo>
                  <a:pt x="31440" y="15240"/>
                </a:lnTo>
                <a:cubicBezTo>
                  <a:pt x="31564" y="15173"/>
                  <a:pt x="31621" y="15059"/>
                  <a:pt x="31669" y="14954"/>
                </a:cubicBezTo>
                <a:cubicBezTo>
                  <a:pt x="31678" y="14926"/>
                  <a:pt x="31688" y="14907"/>
                  <a:pt x="31697" y="14888"/>
                </a:cubicBezTo>
                <a:cubicBezTo>
                  <a:pt x="31707" y="14850"/>
                  <a:pt x="31735" y="14812"/>
                  <a:pt x="31773" y="14774"/>
                </a:cubicBezTo>
                <a:cubicBezTo>
                  <a:pt x="31811" y="14726"/>
                  <a:pt x="31859" y="14659"/>
                  <a:pt x="31878" y="14583"/>
                </a:cubicBezTo>
                <a:lnTo>
                  <a:pt x="31888" y="14526"/>
                </a:lnTo>
                <a:lnTo>
                  <a:pt x="31878" y="14345"/>
                </a:lnTo>
                <a:lnTo>
                  <a:pt x="31859" y="14298"/>
                </a:lnTo>
                <a:cubicBezTo>
                  <a:pt x="31840" y="14250"/>
                  <a:pt x="31849" y="14240"/>
                  <a:pt x="31849" y="14240"/>
                </a:cubicBezTo>
                <a:cubicBezTo>
                  <a:pt x="31849" y="14240"/>
                  <a:pt x="31849" y="14231"/>
                  <a:pt x="31869" y="14221"/>
                </a:cubicBezTo>
                <a:lnTo>
                  <a:pt x="31935" y="14098"/>
                </a:lnTo>
                <a:lnTo>
                  <a:pt x="31935" y="14022"/>
                </a:lnTo>
                <a:lnTo>
                  <a:pt x="31935" y="13993"/>
                </a:lnTo>
                <a:cubicBezTo>
                  <a:pt x="31916" y="13926"/>
                  <a:pt x="31878" y="13888"/>
                  <a:pt x="31859" y="13850"/>
                </a:cubicBezTo>
                <a:cubicBezTo>
                  <a:pt x="31840" y="13831"/>
                  <a:pt x="31830" y="13812"/>
                  <a:pt x="31811" y="13774"/>
                </a:cubicBezTo>
                <a:cubicBezTo>
                  <a:pt x="31792" y="13746"/>
                  <a:pt x="31783" y="13717"/>
                  <a:pt x="31773" y="13698"/>
                </a:cubicBezTo>
                <a:cubicBezTo>
                  <a:pt x="31764" y="13660"/>
                  <a:pt x="31764" y="13612"/>
                  <a:pt x="31754" y="13565"/>
                </a:cubicBezTo>
                <a:cubicBezTo>
                  <a:pt x="31754" y="13536"/>
                  <a:pt x="31754" y="13498"/>
                  <a:pt x="31754" y="13469"/>
                </a:cubicBezTo>
                <a:cubicBezTo>
                  <a:pt x="31754" y="13422"/>
                  <a:pt x="31735" y="13374"/>
                  <a:pt x="31726" y="13336"/>
                </a:cubicBezTo>
                <a:cubicBezTo>
                  <a:pt x="31716" y="13298"/>
                  <a:pt x="31688" y="13260"/>
                  <a:pt x="31669" y="13212"/>
                </a:cubicBezTo>
                <a:cubicBezTo>
                  <a:pt x="31640" y="13165"/>
                  <a:pt x="31621" y="13136"/>
                  <a:pt x="31621" y="13098"/>
                </a:cubicBezTo>
                <a:lnTo>
                  <a:pt x="31621" y="13070"/>
                </a:lnTo>
                <a:cubicBezTo>
                  <a:pt x="31621" y="12984"/>
                  <a:pt x="31612" y="12879"/>
                  <a:pt x="31545" y="12784"/>
                </a:cubicBezTo>
                <a:lnTo>
                  <a:pt x="31497" y="12679"/>
                </a:lnTo>
                <a:cubicBezTo>
                  <a:pt x="31469" y="12565"/>
                  <a:pt x="31383" y="12508"/>
                  <a:pt x="31345" y="12489"/>
                </a:cubicBezTo>
                <a:cubicBezTo>
                  <a:pt x="31288" y="12432"/>
                  <a:pt x="31231" y="12413"/>
                  <a:pt x="31183" y="12394"/>
                </a:cubicBezTo>
                <a:cubicBezTo>
                  <a:pt x="31174" y="12394"/>
                  <a:pt x="31155" y="12384"/>
                  <a:pt x="31145" y="12375"/>
                </a:cubicBezTo>
                <a:cubicBezTo>
                  <a:pt x="31136" y="12365"/>
                  <a:pt x="31136" y="12346"/>
                  <a:pt x="31136" y="12337"/>
                </a:cubicBezTo>
                <a:cubicBezTo>
                  <a:pt x="31136" y="12289"/>
                  <a:pt x="31126" y="12242"/>
                  <a:pt x="31107" y="12204"/>
                </a:cubicBezTo>
                <a:cubicBezTo>
                  <a:pt x="31069" y="12108"/>
                  <a:pt x="31021" y="12032"/>
                  <a:pt x="30955" y="11956"/>
                </a:cubicBezTo>
                <a:cubicBezTo>
                  <a:pt x="30898" y="11889"/>
                  <a:pt x="30802" y="11813"/>
                  <a:pt x="30650" y="11804"/>
                </a:cubicBezTo>
                <a:lnTo>
                  <a:pt x="30612" y="11813"/>
                </a:lnTo>
                <a:lnTo>
                  <a:pt x="30564" y="11813"/>
                </a:lnTo>
                <a:cubicBezTo>
                  <a:pt x="30526" y="11813"/>
                  <a:pt x="30488" y="11775"/>
                  <a:pt x="30422" y="11690"/>
                </a:cubicBezTo>
                <a:lnTo>
                  <a:pt x="30403" y="11671"/>
                </a:lnTo>
                <a:lnTo>
                  <a:pt x="30298" y="11613"/>
                </a:lnTo>
                <a:lnTo>
                  <a:pt x="30136" y="11613"/>
                </a:lnTo>
                <a:cubicBezTo>
                  <a:pt x="30117" y="11604"/>
                  <a:pt x="30089" y="11594"/>
                  <a:pt x="30060" y="11594"/>
                </a:cubicBezTo>
                <a:cubicBezTo>
                  <a:pt x="30041" y="11594"/>
                  <a:pt x="30022" y="11604"/>
                  <a:pt x="30003" y="11604"/>
                </a:cubicBezTo>
                <a:lnTo>
                  <a:pt x="29841" y="11604"/>
                </a:lnTo>
                <a:lnTo>
                  <a:pt x="29784" y="11594"/>
                </a:lnTo>
                <a:cubicBezTo>
                  <a:pt x="29736" y="11585"/>
                  <a:pt x="29689" y="11585"/>
                  <a:pt x="29641" y="11585"/>
                </a:cubicBezTo>
                <a:cubicBezTo>
                  <a:pt x="29575" y="11585"/>
                  <a:pt x="29508" y="11594"/>
                  <a:pt x="29451" y="11623"/>
                </a:cubicBezTo>
                <a:cubicBezTo>
                  <a:pt x="29356" y="11651"/>
                  <a:pt x="29289" y="11709"/>
                  <a:pt x="29232" y="11756"/>
                </a:cubicBezTo>
                <a:lnTo>
                  <a:pt x="29203" y="11775"/>
                </a:lnTo>
                <a:cubicBezTo>
                  <a:pt x="29165" y="11813"/>
                  <a:pt x="29118" y="11832"/>
                  <a:pt x="29070" y="11832"/>
                </a:cubicBezTo>
                <a:cubicBezTo>
                  <a:pt x="29051" y="11832"/>
                  <a:pt x="29032" y="11832"/>
                  <a:pt x="29003" y="11823"/>
                </a:cubicBezTo>
                <a:cubicBezTo>
                  <a:pt x="28965" y="11813"/>
                  <a:pt x="28927" y="11804"/>
                  <a:pt x="28899" y="11794"/>
                </a:cubicBezTo>
                <a:cubicBezTo>
                  <a:pt x="28775" y="11775"/>
                  <a:pt x="28689" y="11737"/>
                  <a:pt x="28623" y="11690"/>
                </a:cubicBezTo>
                <a:cubicBezTo>
                  <a:pt x="28566" y="11661"/>
                  <a:pt x="28499" y="11623"/>
                  <a:pt x="28423" y="11623"/>
                </a:cubicBezTo>
                <a:lnTo>
                  <a:pt x="28375" y="11632"/>
                </a:lnTo>
                <a:cubicBezTo>
                  <a:pt x="28318" y="11642"/>
                  <a:pt x="28261" y="11661"/>
                  <a:pt x="28194" y="11709"/>
                </a:cubicBezTo>
                <a:cubicBezTo>
                  <a:pt x="28166" y="11728"/>
                  <a:pt x="28147" y="11747"/>
                  <a:pt x="28128" y="11766"/>
                </a:cubicBezTo>
                <a:lnTo>
                  <a:pt x="28109" y="11804"/>
                </a:lnTo>
                <a:cubicBezTo>
                  <a:pt x="28090" y="11842"/>
                  <a:pt x="28071" y="11861"/>
                  <a:pt x="28014" y="11861"/>
                </a:cubicBezTo>
                <a:cubicBezTo>
                  <a:pt x="27994" y="11861"/>
                  <a:pt x="27994" y="11851"/>
                  <a:pt x="27975" y="11851"/>
                </a:cubicBezTo>
                <a:lnTo>
                  <a:pt x="27947" y="11851"/>
                </a:lnTo>
                <a:cubicBezTo>
                  <a:pt x="27928" y="11861"/>
                  <a:pt x="27899" y="11861"/>
                  <a:pt x="27880" y="11870"/>
                </a:cubicBezTo>
                <a:lnTo>
                  <a:pt x="27842" y="11870"/>
                </a:lnTo>
                <a:cubicBezTo>
                  <a:pt x="27728" y="11870"/>
                  <a:pt x="27623" y="11870"/>
                  <a:pt x="27509" y="11880"/>
                </a:cubicBezTo>
                <a:lnTo>
                  <a:pt x="26957" y="11880"/>
                </a:lnTo>
                <a:cubicBezTo>
                  <a:pt x="26919" y="11880"/>
                  <a:pt x="26881" y="11861"/>
                  <a:pt x="26833" y="11842"/>
                </a:cubicBezTo>
                <a:lnTo>
                  <a:pt x="26786" y="11823"/>
                </a:lnTo>
                <a:cubicBezTo>
                  <a:pt x="26757" y="11813"/>
                  <a:pt x="26729" y="11804"/>
                  <a:pt x="26690" y="11804"/>
                </a:cubicBezTo>
                <a:lnTo>
                  <a:pt x="26662" y="11794"/>
                </a:lnTo>
                <a:lnTo>
                  <a:pt x="26633" y="11804"/>
                </a:lnTo>
                <a:cubicBezTo>
                  <a:pt x="26538" y="11804"/>
                  <a:pt x="26443" y="11775"/>
                  <a:pt x="26338" y="11747"/>
                </a:cubicBezTo>
                <a:cubicBezTo>
                  <a:pt x="26234" y="11718"/>
                  <a:pt x="26129" y="11690"/>
                  <a:pt x="26005" y="11690"/>
                </a:cubicBezTo>
                <a:cubicBezTo>
                  <a:pt x="25986" y="11690"/>
                  <a:pt x="25958" y="11690"/>
                  <a:pt x="25929" y="11680"/>
                </a:cubicBezTo>
                <a:lnTo>
                  <a:pt x="25843" y="11671"/>
                </a:lnTo>
                <a:cubicBezTo>
                  <a:pt x="25796" y="11671"/>
                  <a:pt x="25767" y="11680"/>
                  <a:pt x="25739" y="11690"/>
                </a:cubicBezTo>
                <a:lnTo>
                  <a:pt x="25672" y="11690"/>
                </a:lnTo>
                <a:cubicBezTo>
                  <a:pt x="25643" y="11671"/>
                  <a:pt x="25605" y="11661"/>
                  <a:pt x="25577" y="11651"/>
                </a:cubicBezTo>
                <a:cubicBezTo>
                  <a:pt x="25548" y="11642"/>
                  <a:pt x="25520" y="11632"/>
                  <a:pt x="25510" y="11632"/>
                </a:cubicBezTo>
                <a:cubicBezTo>
                  <a:pt x="25463" y="11604"/>
                  <a:pt x="25405" y="11594"/>
                  <a:pt x="25348" y="11594"/>
                </a:cubicBezTo>
                <a:cubicBezTo>
                  <a:pt x="25310" y="11594"/>
                  <a:pt x="25282" y="11594"/>
                  <a:pt x="25244" y="11604"/>
                </a:cubicBezTo>
                <a:lnTo>
                  <a:pt x="25196" y="11604"/>
                </a:lnTo>
                <a:lnTo>
                  <a:pt x="25158" y="11613"/>
                </a:lnTo>
                <a:cubicBezTo>
                  <a:pt x="25148" y="11613"/>
                  <a:pt x="25129" y="11594"/>
                  <a:pt x="25120" y="11585"/>
                </a:cubicBezTo>
                <a:cubicBezTo>
                  <a:pt x="25082" y="11566"/>
                  <a:pt x="25044" y="11537"/>
                  <a:pt x="24987" y="11518"/>
                </a:cubicBezTo>
                <a:cubicBezTo>
                  <a:pt x="24939" y="11509"/>
                  <a:pt x="24882" y="11499"/>
                  <a:pt x="24834" y="11499"/>
                </a:cubicBezTo>
                <a:cubicBezTo>
                  <a:pt x="24730" y="11499"/>
                  <a:pt x="24625" y="11518"/>
                  <a:pt x="24520" y="11566"/>
                </a:cubicBezTo>
                <a:cubicBezTo>
                  <a:pt x="24463" y="11585"/>
                  <a:pt x="24416" y="11613"/>
                  <a:pt x="24368" y="11642"/>
                </a:cubicBezTo>
                <a:lnTo>
                  <a:pt x="24349" y="11661"/>
                </a:lnTo>
                <a:cubicBezTo>
                  <a:pt x="24168" y="11785"/>
                  <a:pt x="23997" y="11899"/>
                  <a:pt x="23806" y="11937"/>
                </a:cubicBezTo>
                <a:cubicBezTo>
                  <a:pt x="23768" y="11937"/>
                  <a:pt x="23730" y="11928"/>
                  <a:pt x="23702" y="11918"/>
                </a:cubicBezTo>
                <a:cubicBezTo>
                  <a:pt x="23654" y="11908"/>
                  <a:pt x="23616" y="11899"/>
                  <a:pt x="23568" y="11899"/>
                </a:cubicBezTo>
                <a:lnTo>
                  <a:pt x="23502" y="11918"/>
                </a:lnTo>
                <a:cubicBezTo>
                  <a:pt x="23492" y="11918"/>
                  <a:pt x="23483" y="11908"/>
                  <a:pt x="23483" y="11908"/>
                </a:cubicBezTo>
                <a:cubicBezTo>
                  <a:pt x="23454" y="11880"/>
                  <a:pt x="23416" y="11842"/>
                  <a:pt x="23369" y="11832"/>
                </a:cubicBezTo>
                <a:cubicBezTo>
                  <a:pt x="23321" y="11813"/>
                  <a:pt x="23273" y="11794"/>
                  <a:pt x="23226" y="11785"/>
                </a:cubicBezTo>
                <a:lnTo>
                  <a:pt x="23150" y="11756"/>
                </a:lnTo>
                <a:cubicBezTo>
                  <a:pt x="23035" y="11709"/>
                  <a:pt x="22940" y="11680"/>
                  <a:pt x="22845" y="11661"/>
                </a:cubicBezTo>
                <a:cubicBezTo>
                  <a:pt x="22712" y="11632"/>
                  <a:pt x="22617" y="11613"/>
                  <a:pt x="22559" y="11528"/>
                </a:cubicBezTo>
                <a:cubicBezTo>
                  <a:pt x="22540" y="11480"/>
                  <a:pt x="22502" y="11414"/>
                  <a:pt x="22445" y="11366"/>
                </a:cubicBezTo>
                <a:cubicBezTo>
                  <a:pt x="22398" y="11328"/>
                  <a:pt x="22350" y="11299"/>
                  <a:pt x="22302" y="11290"/>
                </a:cubicBezTo>
                <a:lnTo>
                  <a:pt x="22236" y="11290"/>
                </a:lnTo>
                <a:cubicBezTo>
                  <a:pt x="22207" y="11299"/>
                  <a:pt x="22169" y="11299"/>
                  <a:pt x="22122" y="11318"/>
                </a:cubicBezTo>
                <a:lnTo>
                  <a:pt x="21855" y="11328"/>
                </a:lnTo>
                <a:lnTo>
                  <a:pt x="21817" y="11337"/>
                </a:lnTo>
                <a:lnTo>
                  <a:pt x="21741" y="11337"/>
                </a:lnTo>
                <a:cubicBezTo>
                  <a:pt x="21712" y="11337"/>
                  <a:pt x="21646" y="11337"/>
                  <a:pt x="21579" y="11375"/>
                </a:cubicBezTo>
                <a:lnTo>
                  <a:pt x="21560" y="11375"/>
                </a:lnTo>
                <a:cubicBezTo>
                  <a:pt x="21474" y="11375"/>
                  <a:pt x="21398" y="11394"/>
                  <a:pt x="21322" y="11404"/>
                </a:cubicBezTo>
                <a:lnTo>
                  <a:pt x="21293" y="11414"/>
                </a:lnTo>
                <a:cubicBezTo>
                  <a:pt x="21170" y="11433"/>
                  <a:pt x="21075" y="11471"/>
                  <a:pt x="21017" y="11528"/>
                </a:cubicBezTo>
                <a:cubicBezTo>
                  <a:pt x="21008" y="11537"/>
                  <a:pt x="20989" y="11547"/>
                  <a:pt x="20970" y="11547"/>
                </a:cubicBezTo>
                <a:cubicBezTo>
                  <a:pt x="20913" y="11575"/>
                  <a:pt x="20827" y="11604"/>
                  <a:pt x="20789" y="11699"/>
                </a:cubicBezTo>
                <a:cubicBezTo>
                  <a:pt x="20760" y="11766"/>
                  <a:pt x="20770" y="11823"/>
                  <a:pt x="20799" y="11899"/>
                </a:cubicBezTo>
                <a:cubicBezTo>
                  <a:pt x="20789" y="11918"/>
                  <a:pt x="20789" y="11928"/>
                  <a:pt x="20799" y="11928"/>
                </a:cubicBezTo>
                <a:lnTo>
                  <a:pt x="20779" y="11947"/>
                </a:lnTo>
                <a:lnTo>
                  <a:pt x="20770" y="11947"/>
                </a:lnTo>
                <a:lnTo>
                  <a:pt x="20694" y="12013"/>
                </a:lnTo>
                <a:lnTo>
                  <a:pt x="20627" y="12013"/>
                </a:lnTo>
                <a:cubicBezTo>
                  <a:pt x="20589" y="12013"/>
                  <a:pt x="20551" y="12013"/>
                  <a:pt x="20513" y="12004"/>
                </a:cubicBezTo>
                <a:cubicBezTo>
                  <a:pt x="20456" y="12004"/>
                  <a:pt x="20408" y="11994"/>
                  <a:pt x="20361" y="11994"/>
                </a:cubicBezTo>
                <a:cubicBezTo>
                  <a:pt x="20265" y="11994"/>
                  <a:pt x="20180" y="12013"/>
                  <a:pt x="20104" y="12061"/>
                </a:cubicBezTo>
                <a:cubicBezTo>
                  <a:pt x="20085" y="12061"/>
                  <a:pt x="20075" y="12070"/>
                  <a:pt x="20056" y="12089"/>
                </a:cubicBezTo>
                <a:lnTo>
                  <a:pt x="20047" y="12089"/>
                </a:lnTo>
                <a:lnTo>
                  <a:pt x="19999" y="12080"/>
                </a:lnTo>
                <a:cubicBezTo>
                  <a:pt x="19932" y="12070"/>
                  <a:pt x="19875" y="12061"/>
                  <a:pt x="19818" y="12061"/>
                </a:cubicBezTo>
                <a:cubicBezTo>
                  <a:pt x="19751" y="12061"/>
                  <a:pt x="19694" y="12070"/>
                  <a:pt x="19637" y="12089"/>
                </a:cubicBezTo>
                <a:lnTo>
                  <a:pt x="19590" y="12108"/>
                </a:lnTo>
                <a:lnTo>
                  <a:pt x="19542" y="12146"/>
                </a:lnTo>
                <a:cubicBezTo>
                  <a:pt x="19504" y="12185"/>
                  <a:pt x="19456" y="12213"/>
                  <a:pt x="19399" y="12242"/>
                </a:cubicBezTo>
                <a:cubicBezTo>
                  <a:pt x="19342" y="12270"/>
                  <a:pt x="19266" y="12308"/>
                  <a:pt x="19218" y="12356"/>
                </a:cubicBezTo>
                <a:lnTo>
                  <a:pt x="19123" y="12432"/>
                </a:lnTo>
                <a:lnTo>
                  <a:pt x="19066" y="12470"/>
                </a:lnTo>
                <a:lnTo>
                  <a:pt x="19066" y="12480"/>
                </a:lnTo>
                <a:lnTo>
                  <a:pt x="18866" y="12689"/>
                </a:lnTo>
                <a:cubicBezTo>
                  <a:pt x="18809" y="12708"/>
                  <a:pt x="18752" y="12737"/>
                  <a:pt x="18695" y="12784"/>
                </a:cubicBezTo>
                <a:cubicBezTo>
                  <a:pt x="18676" y="12794"/>
                  <a:pt x="18647" y="12813"/>
                  <a:pt x="18638" y="12822"/>
                </a:cubicBezTo>
                <a:lnTo>
                  <a:pt x="18609" y="12822"/>
                </a:lnTo>
                <a:cubicBezTo>
                  <a:pt x="18581" y="12832"/>
                  <a:pt x="18552" y="12841"/>
                  <a:pt x="18524" y="12841"/>
                </a:cubicBezTo>
                <a:cubicBezTo>
                  <a:pt x="18447" y="12851"/>
                  <a:pt x="18362" y="12860"/>
                  <a:pt x="18276" y="12917"/>
                </a:cubicBezTo>
                <a:lnTo>
                  <a:pt x="18238" y="12917"/>
                </a:lnTo>
                <a:cubicBezTo>
                  <a:pt x="18171" y="12917"/>
                  <a:pt x="18095" y="12889"/>
                  <a:pt x="18019" y="12860"/>
                </a:cubicBezTo>
                <a:cubicBezTo>
                  <a:pt x="17943" y="12822"/>
                  <a:pt x="17848" y="12784"/>
                  <a:pt x="17743" y="12775"/>
                </a:cubicBezTo>
                <a:lnTo>
                  <a:pt x="17686" y="12784"/>
                </a:lnTo>
                <a:cubicBezTo>
                  <a:pt x="17629" y="12803"/>
                  <a:pt x="17572" y="12813"/>
                  <a:pt x="17505" y="12822"/>
                </a:cubicBezTo>
                <a:cubicBezTo>
                  <a:pt x="17458" y="12832"/>
                  <a:pt x="17400" y="12841"/>
                  <a:pt x="17362" y="12851"/>
                </a:cubicBezTo>
                <a:cubicBezTo>
                  <a:pt x="17429" y="12775"/>
                  <a:pt x="17496" y="12679"/>
                  <a:pt x="17534" y="12565"/>
                </a:cubicBezTo>
                <a:cubicBezTo>
                  <a:pt x="17581" y="12499"/>
                  <a:pt x="17648" y="12442"/>
                  <a:pt x="17724" y="12375"/>
                </a:cubicBezTo>
                <a:lnTo>
                  <a:pt x="17753" y="12356"/>
                </a:lnTo>
                <a:cubicBezTo>
                  <a:pt x="17762" y="12337"/>
                  <a:pt x="17781" y="12327"/>
                  <a:pt x="17791" y="12318"/>
                </a:cubicBezTo>
                <a:cubicBezTo>
                  <a:pt x="17848" y="12261"/>
                  <a:pt x="17972" y="12146"/>
                  <a:pt x="17895" y="11975"/>
                </a:cubicBezTo>
                <a:lnTo>
                  <a:pt x="17905" y="11975"/>
                </a:lnTo>
                <a:lnTo>
                  <a:pt x="17981" y="11956"/>
                </a:lnTo>
                <a:cubicBezTo>
                  <a:pt x="18038" y="11908"/>
                  <a:pt x="18124" y="11851"/>
                  <a:pt x="18171" y="11747"/>
                </a:cubicBezTo>
                <a:lnTo>
                  <a:pt x="18181" y="11690"/>
                </a:lnTo>
                <a:cubicBezTo>
                  <a:pt x="18181" y="11671"/>
                  <a:pt x="18190" y="11642"/>
                  <a:pt x="18219" y="11613"/>
                </a:cubicBezTo>
                <a:cubicBezTo>
                  <a:pt x="18295" y="11556"/>
                  <a:pt x="18314" y="11480"/>
                  <a:pt x="18333" y="11433"/>
                </a:cubicBezTo>
                <a:cubicBezTo>
                  <a:pt x="18343" y="11414"/>
                  <a:pt x="18343" y="11404"/>
                  <a:pt x="18352" y="11394"/>
                </a:cubicBezTo>
                <a:cubicBezTo>
                  <a:pt x="18524" y="11233"/>
                  <a:pt x="18647" y="11061"/>
                  <a:pt x="18733" y="10900"/>
                </a:cubicBezTo>
                <a:lnTo>
                  <a:pt x="18743" y="10871"/>
                </a:lnTo>
                <a:cubicBezTo>
                  <a:pt x="18904" y="10747"/>
                  <a:pt x="19000" y="10604"/>
                  <a:pt x="19047" y="10433"/>
                </a:cubicBezTo>
                <a:cubicBezTo>
                  <a:pt x="19085" y="10386"/>
                  <a:pt x="19123" y="10328"/>
                  <a:pt x="19142" y="10233"/>
                </a:cubicBezTo>
                <a:cubicBezTo>
                  <a:pt x="19142" y="10233"/>
                  <a:pt x="19152" y="10224"/>
                  <a:pt x="19161" y="10214"/>
                </a:cubicBezTo>
                <a:cubicBezTo>
                  <a:pt x="19218" y="10195"/>
                  <a:pt x="19257" y="10138"/>
                  <a:pt x="19266" y="10071"/>
                </a:cubicBezTo>
                <a:lnTo>
                  <a:pt x="19285" y="9957"/>
                </a:lnTo>
                <a:cubicBezTo>
                  <a:pt x="19285" y="9976"/>
                  <a:pt x="19285" y="9976"/>
                  <a:pt x="19285" y="9976"/>
                </a:cubicBezTo>
                <a:cubicBezTo>
                  <a:pt x="19285" y="9976"/>
                  <a:pt x="19295" y="9976"/>
                  <a:pt x="19295" y="9967"/>
                </a:cubicBezTo>
                <a:cubicBezTo>
                  <a:pt x="19371" y="9805"/>
                  <a:pt x="19285" y="9710"/>
                  <a:pt x="19209" y="9672"/>
                </a:cubicBezTo>
                <a:cubicBezTo>
                  <a:pt x="19161" y="9643"/>
                  <a:pt x="19123" y="9634"/>
                  <a:pt x="19076" y="9634"/>
                </a:cubicBezTo>
                <a:cubicBezTo>
                  <a:pt x="18990" y="9634"/>
                  <a:pt x="18933" y="9681"/>
                  <a:pt x="18895" y="9710"/>
                </a:cubicBezTo>
                <a:cubicBezTo>
                  <a:pt x="18885" y="9719"/>
                  <a:pt x="18866" y="9729"/>
                  <a:pt x="18838" y="9748"/>
                </a:cubicBezTo>
                <a:cubicBezTo>
                  <a:pt x="18733" y="9805"/>
                  <a:pt x="18704" y="9910"/>
                  <a:pt x="18695" y="9967"/>
                </a:cubicBezTo>
                <a:lnTo>
                  <a:pt x="18695" y="9976"/>
                </a:lnTo>
                <a:lnTo>
                  <a:pt x="18600" y="10071"/>
                </a:lnTo>
                <a:cubicBezTo>
                  <a:pt x="18562" y="10090"/>
                  <a:pt x="18524" y="10109"/>
                  <a:pt x="18495" y="10119"/>
                </a:cubicBezTo>
                <a:cubicBezTo>
                  <a:pt x="18466" y="10138"/>
                  <a:pt x="18428" y="10148"/>
                  <a:pt x="18419" y="10157"/>
                </a:cubicBezTo>
                <a:cubicBezTo>
                  <a:pt x="18419" y="10157"/>
                  <a:pt x="18409" y="10148"/>
                  <a:pt x="18390" y="10129"/>
                </a:cubicBezTo>
                <a:lnTo>
                  <a:pt x="18352" y="10090"/>
                </a:lnTo>
                <a:lnTo>
                  <a:pt x="18238" y="10014"/>
                </a:lnTo>
                <a:cubicBezTo>
                  <a:pt x="18162" y="9919"/>
                  <a:pt x="18057" y="9862"/>
                  <a:pt x="17962" y="9862"/>
                </a:cubicBezTo>
                <a:cubicBezTo>
                  <a:pt x="17905" y="9862"/>
                  <a:pt x="17848" y="9881"/>
                  <a:pt x="17800" y="9910"/>
                </a:cubicBezTo>
                <a:cubicBezTo>
                  <a:pt x="17800" y="9891"/>
                  <a:pt x="17800" y="9862"/>
                  <a:pt x="17810" y="9843"/>
                </a:cubicBezTo>
                <a:lnTo>
                  <a:pt x="17810" y="9814"/>
                </a:lnTo>
                <a:cubicBezTo>
                  <a:pt x="17810" y="9748"/>
                  <a:pt x="17829" y="9691"/>
                  <a:pt x="17867" y="9624"/>
                </a:cubicBezTo>
                <a:cubicBezTo>
                  <a:pt x="17886" y="9567"/>
                  <a:pt x="17914" y="9510"/>
                  <a:pt x="17933" y="9424"/>
                </a:cubicBezTo>
                <a:lnTo>
                  <a:pt x="17943" y="9348"/>
                </a:lnTo>
                <a:cubicBezTo>
                  <a:pt x="17962" y="9215"/>
                  <a:pt x="17933" y="9120"/>
                  <a:pt x="17886" y="9053"/>
                </a:cubicBezTo>
                <a:cubicBezTo>
                  <a:pt x="17905" y="9015"/>
                  <a:pt x="17924" y="8977"/>
                  <a:pt x="17933" y="8920"/>
                </a:cubicBezTo>
                <a:lnTo>
                  <a:pt x="17943" y="8882"/>
                </a:lnTo>
                <a:cubicBezTo>
                  <a:pt x="17933" y="8777"/>
                  <a:pt x="17943" y="8748"/>
                  <a:pt x="17981" y="8720"/>
                </a:cubicBezTo>
                <a:lnTo>
                  <a:pt x="18010" y="8710"/>
                </a:lnTo>
                <a:cubicBezTo>
                  <a:pt x="18038" y="8691"/>
                  <a:pt x="18105" y="8672"/>
                  <a:pt x="18152" y="8615"/>
                </a:cubicBezTo>
                <a:cubicBezTo>
                  <a:pt x="18190" y="8596"/>
                  <a:pt x="18229" y="8577"/>
                  <a:pt x="18276" y="8567"/>
                </a:cubicBezTo>
                <a:cubicBezTo>
                  <a:pt x="18371" y="8539"/>
                  <a:pt x="18476" y="8501"/>
                  <a:pt x="18562" y="8425"/>
                </a:cubicBezTo>
                <a:cubicBezTo>
                  <a:pt x="18571" y="8415"/>
                  <a:pt x="18590" y="8406"/>
                  <a:pt x="18609" y="8396"/>
                </a:cubicBezTo>
                <a:cubicBezTo>
                  <a:pt x="18666" y="8368"/>
                  <a:pt x="18743" y="8330"/>
                  <a:pt x="18781" y="8244"/>
                </a:cubicBezTo>
                <a:cubicBezTo>
                  <a:pt x="18866" y="8168"/>
                  <a:pt x="18876" y="8063"/>
                  <a:pt x="18885" y="7977"/>
                </a:cubicBezTo>
                <a:cubicBezTo>
                  <a:pt x="18895" y="7892"/>
                  <a:pt x="18904" y="7873"/>
                  <a:pt x="18914" y="7863"/>
                </a:cubicBezTo>
                <a:cubicBezTo>
                  <a:pt x="19047" y="7816"/>
                  <a:pt x="19123" y="7739"/>
                  <a:pt x="19161" y="7635"/>
                </a:cubicBezTo>
                <a:cubicBezTo>
                  <a:pt x="19218" y="7616"/>
                  <a:pt x="19276" y="7606"/>
                  <a:pt x="19333" y="7597"/>
                </a:cubicBezTo>
                <a:lnTo>
                  <a:pt x="19361" y="7578"/>
                </a:lnTo>
                <a:lnTo>
                  <a:pt x="19380" y="7568"/>
                </a:lnTo>
                <a:cubicBezTo>
                  <a:pt x="19437" y="7559"/>
                  <a:pt x="19514" y="7530"/>
                  <a:pt x="19552" y="7435"/>
                </a:cubicBezTo>
                <a:cubicBezTo>
                  <a:pt x="19609" y="7406"/>
                  <a:pt x="19685" y="7368"/>
                  <a:pt x="19732" y="7292"/>
                </a:cubicBezTo>
                <a:cubicBezTo>
                  <a:pt x="19790" y="7244"/>
                  <a:pt x="19847" y="7206"/>
                  <a:pt x="19913" y="7168"/>
                </a:cubicBezTo>
                <a:cubicBezTo>
                  <a:pt x="20047" y="7092"/>
                  <a:pt x="20199" y="6997"/>
                  <a:pt x="20285" y="6826"/>
                </a:cubicBezTo>
                <a:cubicBezTo>
                  <a:pt x="20351" y="6740"/>
                  <a:pt x="20446" y="6683"/>
                  <a:pt x="20551" y="6626"/>
                </a:cubicBezTo>
                <a:cubicBezTo>
                  <a:pt x="20656" y="6559"/>
                  <a:pt x="20760" y="6502"/>
                  <a:pt x="20856" y="6397"/>
                </a:cubicBezTo>
                <a:cubicBezTo>
                  <a:pt x="20960" y="6359"/>
                  <a:pt x="21017" y="6274"/>
                  <a:pt x="21017" y="6159"/>
                </a:cubicBezTo>
                <a:cubicBezTo>
                  <a:pt x="21198" y="6083"/>
                  <a:pt x="21217" y="5940"/>
                  <a:pt x="21217" y="5855"/>
                </a:cubicBezTo>
                <a:cubicBezTo>
                  <a:pt x="21217" y="5817"/>
                  <a:pt x="21236" y="5788"/>
                  <a:pt x="21246" y="5779"/>
                </a:cubicBezTo>
                <a:cubicBezTo>
                  <a:pt x="21360" y="5731"/>
                  <a:pt x="21389" y="5626"/>
                  <a:pt x="21398" y="5579"/>
                </a:cubicBezTo>
                <a:cubicBezTo>
                  <a:pt x="21398" y="5569"/>
                  <a:pt x="21398" y="5560"/>
                  <a:pt x="21398" y="5550"/>
                </a:cubicBezTo>
                <a:lnTo>
                  <a:pt x="21408" y="5493"/>
                </a:lnTo>
                <a:cubicBezTo>
                  <a:pt x="21417" y="5483"/>
                  <a:pt x="21446" y="5474"/>
                  <a:pt x="21455" y="5455"/>
                </a:cubicBezTo>
                <a:cubicBezTo>
                  <a:pt x="21474" y="5445"/>
                  <a:pt x="21484" y="5436"/>
                  <a:pt x="21484" y="5436"/>
                </a:cubicBezTo>
                <a:cubicBezTo>
                  <a:pt x="21598" y="5379"/>
                  <a:pt x="21684" y="5293"/>
                  <a:pt x="21760" y="5207"/>
                </a:cubicBezTo>
                <a:cubicBezTo>
                  <a:pt x="21827" y="5141"/>
                  <a:pt x="21893" y="5074"/>
                  <a:pt x="21960" y="5027"/>
                </a:cubicBezTo>
                <a:lnTo>
                  <a:pt x="22017" y="5027"/>
                </a:lnTo>
                <a:cubicBezTo>
                  <a:pt x="22131" y="5008"/>
                  <a:pt x="22293" y="4979"/>
                  <a:pt x="22388" y="4827"/>
                </a:cubicBezTo>
                <a:lnTo>
                  <a:pt x="22407" y="4817"/>
                </a:lnTo>
                <a:cubicBezTo>
                  <a:pt x="22426" y="4808"/>
                  <a:pt x="22455" y="4808"/>
                  <a:pt x="22483" y="4808"/>
                </a:cubicBezTo>
                <a:cubicBezTo>
                  <a:pt x="22559" y="4808"/>
                  <a:pt x="22674" y="4808"/>
                  <a:pt x="22759" y="4712"/>
                </a:cubicBezTo>
                <a:cubicBezTo>
                  <a:pt x="22874" y="4655"/>
                  <a:pt x="22912" y="4560"/>
                  <a:pt x="22950" y="4494"/>
                </a:cubicBezTo>
                <a:cubicBezTo>
                  <a:pt x="22950" y="4484"/>
                  <a:pt x="22959" y="4475"/>
                  <a:pt x="22969" y="4455"/>
                </a:cubicBezTo>
                <a:cubicBezTo>
                  <a:pt x="23045" y="4408"/>
                  <a:pt x="23083" y="4332"/>
                  <a:pt x="23112" y="4275"/>
                </a:cubicBezTo>
                <a:cubicBezTo>
                  <a:pt x="23112" y="4265"/>
                  <a:pt x="23121" y="4246"/>
                  <a:pt x="23131" y="4227"/>
                </a:cubicBezTo>
                <a:cubicBezTo>
                  <a:pt x="23169" y="4170"/>
                  <a:pt x="23216" y="4122"/>
                  <a:pt x="23264" y="4094"/>
                </a:cubicBezTo>
                <a:lnTo>
                  <a:pt x="23292" y="4075"/>
                </a:lnTo>
                <a:cubicBezTo>
                  <a:pt x="23359" y="4046"/>
                  <a:pt x="23445" y="3999"/>
                  <a:pt x="23502" y="3913"/>
                </a:cubicBezTo>
                <a:cubicBezTo>
                  <a:pt x="23530" y="3865"/>
                  <a:pt x="23549" y="3818"/>
                  <a:pt x="23568" y="3770"/>
                </a:cubicBezTo>
                <a:cubicBezTo>
                  <a:pt x="23587" y="3723"/>
                  <a:pt x="23606" y="3665"/>
                  <a:pt x="23626" y="3618"/>
                </a:cubicBezTo>
                <a:cubicBezTo>
                  <a:pt x="23626" y="3589"/>
                  <a:pt x="23635" y="3561"/>
                  <a:pt x="23645" y="3532"/>
                </a:cubicBezTo>
                <a:cubicBezTo>
                  <a:pt x="23654" y="3504"/>
                  <a:pt x="23654" y="3466"/>
                  <a:pt x="23664" y="3437"/>
                </a:cubicBezTo>
                <a:cubicBezTo>
                  <a:pt x="23673" y="3418"/>
                  <a:pt x="23673" y="3389"/>
                  <a:pt x="23683" y="3370"/>
                </a:cubicBezTo>
                <a:cubicBezTo>
                  <a:pt x="23692" y="3342"/>
                  <a:pt x="23692" y="3313"/>
                  <a:pt x="23711" y="3285"/>
                </a:cubicBezTo>
                <a:cubicBezTo>
                  <a:pt x="23730" y="3256"/>
                  <a:pt x="23749" y="3228"/>
                  <a:pt x="23759" y="3190"/>
                </a:cubicBezTo>
                <a:cubicBezTo>
                  <a:pt x="23768" y="3161"/>
                  <a:pt x="23778" y="3123"/>
                  <a:pt x="23787" y="3094"/>
                </a:cubicBezTo>
                <a:cubicBezTo>
                  <a:pt x="23787" y="3066"/>
                  <a:pt x="23787" y="3037"/>
                  <a:pt x="23806" y="3028"/>
                </a:cubicBezTo>
                <a:cubicBezTo>
                  <a:pt x="23816" y="3009"/>
                  <a:pt x="23835" y="2990"/>
                  <a:pt x="23854" y="2961"/>
                </a:cubicBezTo>
                <a:cubicBezTo>
                  <a:pt x="24006" y="2704"/>
                  <a:pt x="23940" y="2514"/>
                  <a:pt x="23844" y="2399"/>
                </a:cubicBezTo>
                <a:lnTo>
                  <a:pt x="23787" y="2352"/>
                </a:lnTo>
                <a:cubicBezTo>
                  <a:pt x="23749" y="2333"/>
                  <a:pt x="23711" y="2333"/>
                  <a:pt x="23664" y="2333"/>
                </a:cubicBezTo>
                <a:cubicBezTo>
                  <a:pt x="23597" y="2333"/>
                  <a:pt x="23549" y="2352"/>
                  <a:pt x="23492" y="2361"/>
                </a:cubicBezTo>
                <a:cubicBezTo>
                  <a:pt x="23473" y="2371"/>
                  <a:pt x="23445" y="2380"/>
                  <a:pt x="23426" y="2390"/>
                </a:cubicBezTo>
                <a:cubicBezTo>
                  <a:pt x="23416" y="2314"/>
                  <a:pt x="23388" y="2257"/>
                  <a:pt x="23359" y="2200"/>
                </a:cubicBezTo>
                <a:lnTo>
                  <a:pt x="23359" y="2104"/>
                </a:lnTo>
                <a:cubicBezTo>
                  <a:pt x="23397" y="2066"/>
                  <a:pt x="23397" y="2028"/>
                  <a:pt x="23407" y="2009"/>
                </a:cubicBezTo>
                <a:cubicBezTo>
                  <a:pt x="23445" y="1971"/>
                  <a:pt x="23473" y="1924"/>
                  <a:pt x="23492" y="1895"/>
                </a:cubicBezTo>
                <a:cubicBezTo>
                  <a:pt x="23492" y="1885"/>
                  <a:pt x="23492" y="1885"/>
                  <a:pt x="23483" y="1885"/>
                </a:cubicBezTo>
                <a:lnTo>
                  <a:pt x="23511" y="1876"/>
                </a:lnTo>
                <a:cubicBezTo>
                  <a:pt x="23635" y="1809"/>
                  <a:pt x="23721" y="1705"/>
                  <a:pt x="23730" y="1581"/>
                </a:cubicBezTo>
                <a:lnTo>
                  <a:pt x="23787" y="1343"/>
                </a:lnTo>
                <a:cubicBezTo>
                  <a:pt x="23797" y="1324"/>
                  <a:pt x="23797" y="1305"/>
                  <a:pt x="23806" y="1286"/>
                </a:cubicBezTo>
                <a:cubicBezTo>
                  <a:pt x="23806" y="1248"/>
                  <a:pt x="23806" y="1229"/>
                  <a:pt x="23825" y="1219"/>
                </a:cubicBezTo>
                <a:lnTo>
                  <a:pt x="23873" y="1181"/>
                </a:lnTo>
                <a:lnTo>
                  <a:pt x="23892" y="1162"/>
                </a:lnTo>
                <a:cubicBezTo>
                  <a:pt x="23940" y="1105"/>
                  <a:pt x="24006" y="1038"/>
                  <a:pt x="24006" y="905"/>
                </a:cubicBezTo>
                <a:cubicBezTo>
                  <a:pt x="24006" y="877"/>
                  <a:pt x="24006" y="848"/>
                  <a:pt x="23997" y="810"/>
                </a:cubicBezTo>
                <a:cubicBezTo>
                  <a:pt x="23987" y="781"/>
                  <a:pt x="23997" y="753"/>
                  <a:pt x="24054" y="677"/>
                </a:cubicBezTo>
                <a:lnTo>
                  <a:pt x="24063" y="648"/>
                </a:lnTo>
                <a:cubicBezTo>
                  <a:pt x="24092" y="562"/>
                  <a:pt x="24092" y="448"/>
                  <a:pt x="23930" y="334"/>
                </a:cubicBezTo>
                <a:cubicBezTo>
                  <a:pt x="23816" y="286"/>
                  <a:pt x="23702" y="258"/>
                  <a:pt x="23597" y="258"/>
                </a:cubicBezTo>
                <a:lnTo>
                  <a:pt x="23521" y="258"/>
                </a:lnTo>
                <a:cubicBezTo>
                  <a:pt x="23492" y="267"/>
                  <a:pt x="23454" y="277"/>
                  <a:pt x="23416" y="277"/>
                </a:cubicBezTo>
                <a:cubicBezTo>
                  <a:pt x="23321" y="296"/>
                  <a:pt x="23226" y="315"/>
                  <a:pt x="23131" y="343"/>
                </a:cubicBezTo>
                <a:cubicBezTo>
                  <a:pt x="23121" y="324"/>
                  <a:pt x="23112" y="315"/>
                  <a:pt x="23102" y="296"/>
                </a:cubicBezTo>
                <a:cubicBezTo>
                  <a:pt x="23054" y="239"/>
                  <a:pt x="22988" y="172"/>
                  <a:pt x="22864" y="134"/>
                </a:cubicBezTo>
                <a:lnTo>
                  <a:pt x="22835" y="134"/>
                </a:lnTo>
                <a:cubicBezTo>
                  <a:pt x="22759" y="134"/>
                  <a:pt x="22693" y="163"/>
                  <a:pt x="22636" y="182"/>
                </a:cubicBezTo>
                <a:cubicBezTo>
                  <a:pt x="22598" y="191"/>
                  <a:pt x="22559" y="201"/>
                  <a:pt x="22512" y="201"/>
                </a:cubicBezTo>
                <a:lnTo>
                  <a:pt x="22474" y="201"/>
                </a:lnTo>
                <a:cubicBezTo>
                  <a:pt x="22407" y="201"/>
                  <a:pt x="22321" y="210"/>
                  <a:pt x="22245" y="229"/>
                </a:cubicBezTo>
                <a:cubicBezTo>
                  <a:pt x="22207" y="239"/>
                  <a:pt x="22169" y="248"/>
                  <a:pt x="22131" y="267"/>
                </a:cubicBezTo>
                <a:cubicBezTo>
                  <a:pt x="22093" y="286"/>
                  <a:pt x="22064" y="296"/>
                  <a:pt x="22045" y="296"/>
                </a:cubicBezTo>
                <a:cubicBezTo>
                  <a:pt x="22045" y="296"/>
                  <a:pt x="22036" y="296"/>
                  <a:pt x="22026" y="286"/>
                </a:cubicBezTo>
                <a:lnTo>
                  <a:pt x="22007" y="267"/>
                </a:lnTo>
                <a:cubicBezTo>
                  <a:pt x="21979" y="210"/>
                  <a:pt x="21931" y="144"/>
                  <a:pt x="21855" y="96"/>
                </a:cubicBezTo>
                <a:cubicBezTo>
                  <a:pt x="21798" y="39"/>
                  <a:pt x="21731" y="1"/>
                  <a:pt x="216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5828636" y="663701"/>
            <a:ext cx="308266" cy="444874"/>
          </a:xfrm>
          <a:custGeom>
            <a:avLst/>
            <a:gdLst/>
            <a:ahLst/>
            <a:cxnLst/>
            <a:rect l="l" t="t" r="r" b="b"/>
            <a:pathLst>
              <a:path w="6702" h="9672" extrusionOk="0">
                <a:moveTo>
                  <a:pt x="5702" y="1"/>
                </a:moveTo>
                <a:cubicBezTo>
                  <a:pt x="5635" y="1"/>
                  <a:pt x="5578" y="29"/>
                  <a:pt x="5540" y="58"/>
                </a:cubicBezTo>
                <a:lnTo>
                  <a:pt x="5531" y="67"/>
                </a:lnTo>
                <a:lnTo>
                  <a:pt x="5521" y="67"/>
                </a:lnTo>
                <a:lnTo>
                  <a:pt x="5512" y="77"/>
                </a:lnTo>
                <a:cubicBezTo>
                  <a:pt x="5397" y="162"/>
                  <a:pt x="5369" y="286"/>
                  <a:pt x="5369" y="362"/>
                </a:cubicBezTo>
                <a:cubicBezTo>
                  <a:pt x="5340" y="400"/>
                  <a:pt x="5293" y="419"/>
                  <a:pt x="5217" y="419"/>
                </a:cubicBezTo>
                <a:lnTo>
                  <a:pt x="5140" y="438"/>
                </a:lnTo>
                <a:cubicBezTo>
                  <a:pt x="5064" y="486"/>
                  <a:pt x="5026" y="553"/>
                  <a:pt x="4988" y="600"/>
                </a:cubicBezTo>
                <a:cubicBezTo>
                  <a:pt x="4979" y="619"/>
                  <a:pt x="4960" y="638"/>
                  <a:pt x="4941" y="667"/>
                </a:cubicBezTo>
                <a:cubicBezTo>
                  <a:pt x="4921" y="686"/>
                  <a:pt x="4893" y="714"/>
                  <a:pt x="4864" y="733"/>
                </a:cubicBezTo>
                <a:cubicBezTo>
                  <a:pt x="4845" y="743"/>
                  <a:pt x="4826" y="753"/>
                  <a:pt x="4807" y="762"/>
                </a:cubicBezTo>
                <a:cubicBezTo>
                  <a:pt x="4769" y="781"/>
                  <a:pt x="4741" y="791"/>
                  <a:pt x="4703" y="800"/>
                </a:cubicBezTo>
                <a:cubicBezTo>
                  <a:pt x="4674" y="810"/>
                  <a:pt x="4645" y="829"/>
                  <a:pt x="4626" y="838"/>
                </a:cubicBezTo>
                <a:lnTo>
                  <a:pt x="4588" y="857"/>
                </a:lnTo>
                <a:cubicBezTo>
                  <a:pt x="4512" y="924"/>
                  <a:pt x="4446" y="990"/>
                  <a:pt x="4369" y="1067"/>
                </a:cubicBezTo>
                <a:cubicBezTo>
                  <a:pt x="4255" y="1181"/>
                  <a:pt x="4150" y="1286"/>
                  <a:pt x="4017" y="1362"/>
                </a:cubicBezTo>
                <a:lnTo>
                  <a:pt x="3989" y="1381"/>
                </a:lnTo>
                <a:cubicBezTo>
                  <a:pt x="3922" y="1447"/>
                  <a:pt x="3874" y="1504"/>
                  <a:pt x="3836" y="1571"/>
                </a:cubicBezTo>
                <a:cubicBezTo>
                  <a:pt x="3808" y="1619"/>
                  <a:pt x="3789" y="1666"/>
                  <a:pt x="3770" y="1723"/>
                </a:cubicBezTo>
                <a:cubicBezTo>
                  <a:pt x="3760" y="1733"/>
                  <a:pt x="3732" y="1742"/>
                  <a:pt x="3703" y="1742"/>
                </a:cubicBezTo>
                <a:cubicBezTo>
                  <a:pt x="3675" y="1752"/>
                  <a:pt x="3627" y="1761"/>
                  <a:pt x="3608" y="1781"/>
                </a:cubicBezTo>
                <a:cubicBezTo>
                  <a:pt x="3503" y="1819"/>
                  <a:pt x="3446" y="1895"/>
                  <a:pt x="3408" y="1942"/>
                </a:cubicBezTo>
                <a:cubicBezTo>
                  <a:pt x="3408" y="1952"/>
                  <a:pt x="3408" y="1952"/>
                  <a:pt x="3399" y="1961"/>
                </a:cubicBezTo>
                <a:lnTo>
                  <a:pt x="3180" y="1961"/>
                </a:lnTo>
                <a:lnTo>
                  <a:pt x="3113" y="1980"/>
                </a:lnTo>
                <a:cubicBezTo>
                  <a:pt x="3075" y="1999"/>
                  <a:pt x="3018" y="2028"/>
                  <a:pt x="2970" y="2085"/>
                </a:cubicBezTo>
                <a:cubicBezTo>
                  <a:pt x="2961" y="2095"/>
                  <a:pt x="2932" y="2095"/>
                  <a:pt x="2904" y="2104"/>
                </a:cubicBezTo>
                <a:cubicBezTo>
                  <a:pt x="2837" y="2123"/>
                  <a:pt x="2751" y="2142"/>
                  <a:pt x="2685" y="2228"/>
                </a:cubicBezTo>
                <a:cubicBezTo>
                  <a:pt x="2666" y="2256"/>
                  <a:pt x="2647" y="2285"/>
                  <a:pt x="2637" y="2314"/>
                </a:cubicBezTo>
                <a:cubicBezTo>
                  <a:pt x="2628" y="2333"/>
                  <a:pt x="2618" y="2352"/>
                  <a:pt x="2618" y="2352"/>
                </a:cubicBezTo>
                <a:cubicBezTo>
                  <a:pt x="2599" y="2361"/>
                  <a:pt x="2580" y="2380"/>
                  <a:pt x="2551" y="2399"/>
                </a:cubicBezTo>
                <a:cubicBezTo>
                  <a:pt x="2523" y="2428"/>
                  <a:pt x="2485" y="2437"/>
                  <a:pt x="2418" y="2437"/>
                </a:cubicBezTo>
                <a:cubicBezTo>
                  <a:pt x="2361" y="2437"/>
                  <a:pt x="2294" y="2447"/>
                  <a:pt x="2237" y="2475"/>
                </a:cubicBezTo>
                <a:lnTo>
                  <a:pt x="2171" y="2532"/>
                </a:lnTo>
                <a:cubicBezTo>
                  <a:pt x="2047" y="2751"/>
                  <a:pt x="1999" y="2951"/>
                  <a:pt x="2018" y="3142"/>
                </a:cubicBezTo>
                <a:lnTo>
                  <a:pt x="2009" y="3132"/>
                </a:lnTo>
                <a:lnTo>
                  <a:pt x="1837" y="3085"/>
                </a:lnTo>
                <a:lnTo>
                  <a:pt x="1733" y="3094"/>
                </a:lnTo>
                <a:cubicBezTo>
                  <a:pt x="1590" y="3180"/>
                  <a:pt x="1590" y="3313"/>
                  <a:pt x="1580" y="3389"/>
                </a:cubicBezTo>
                <a:lnTo>
                  <a:pt x="1580" y="3427"/>
                </a:lnTo>
                <a:cubicBezTo>
                  <a:pt x="1580" y="3446"/>
                  <a:pt x="1580" y="3465"/>
                  <a:pt x="1590" y="3494"/>
                </a:cubicBezTo>
                <a:cubicBezTo>
                  <a:pt x="1504" y="3361"/>
                  <a:pt x="1390" y="3332"/>
                  <a:pt x="1304" y="3332"/>
                </a:cubicBezTo>
                <a:cubicBezTo>
                  <a:pt x="1266" y="3332"/>
                  <a:pt x="1228" y="3342"/>
                  <a:pt x="1181" y="3351"/>
                </a:cubicBezTo>
                <a:cubicBezTo>
                  <a:pt x="1152" y="3351"/>
                  <a:pt x="1114" y="3332"/>
                  <a:pt x="1057" y="3303"/>
                </a:cubicBezTo>
                <a:cubicBezTo>
                  <a:pt x="1000" y="3275"/>
                  <a:pt x="952" y="3256"/>
                  <a:pt x="905" y="3256"/>
                </a:cubicBezTo>
                <a:cubicBezTo>
                  <a:pt x="819" y="3256"/>
                  <a:pt x="714" y="3294"/>
                  <a:pt x="648" y="3446"/>
                </a:cubicBezTo>
                <a:lnTo>
                  <a:pt x="638" y="3541"/>
                </a:lnTo>
                <a:cubicBezTo>
                  <a:pt x="629" y="3522"/>
                  <a:pt x="638" y="3513"/>
                  <a:pt x="629" y="3513"/>
                </a:cubicBezTo>
                <a:cubicBezTo>
                  <a:pt x="619" y="3532"/>
                  <a:pt x="610" y="3541"/>
                  <a:pt x="600" y="3560"/>
                </a:cubicBezTo>
                <a:cubicBezTo>
                  <a:pt x="524" y="3637"/>
                  <a:pt x="505" y="3741"/>
                  <a:pt x="514" y="3856"/>
                </a:cubicBezTo>
                <a:cubicBezTo>
                  <a:pt x="410" y="3856"/>
                  <a:pt x="343" y="3913"/>
                  <a:pt x="315" y="3960"/>
                </a:cubicBezTo>
                <a:lnTo>
                  <a:pt x="296" y="4055"/>
                </a:lnTo>
                <a:cubicBezTo>
                  <a:pt x="296" y="4074"/>
                  <a:pt x="286" y="4103"/>
                  <a:pt x="257" y="4160"/>
                </a:cubicBezTo>
                <a:lnTo>
                  <a:pt x="248" y="4208"/>
                </a:lnTo>
                <a:cubicBezTo>
                  <a:pt x="248" y="4255"/>
                  <a:pt x="248" y="4303"/>
                  <a:pt x="257" y="4351"/>
                </a:cubicBezTo>
                <a:cubicBezTo>
                  <a:pt x="257" y="4360"/>
                  <a:pt x="248" y="4398"/>
                  <a:pt x="238" y="4408"/>
                </a:cubicBezTo>
                <a:cubicBezTo>
                  <a:pt x="219" y="4446"/>
                  <a:pt x="200" y="4474"/>
                  <a:pt x="172" y="4503"/>
                </a:cubicBezTo>
                <a:cubicBezTo>
                  <a:pt x="105" y="4608"/>
                  <a:pt x="10" y="4741"/>
                  <a:pt x="58" y="4931"/>
                </a:cubicBezTo>
                <a:cubicBezTo>
                  <a:pt x="86" y="5045"/>
                  <a:pt x="162" y="5131"/>
                  <a:pt x="276" y="5207"/>
                </a:cubicBezTo>
                <a:lnTo>
                  <a:pt x="286" y="5207"/>
                </a:lnTo>
                <a:cubicBezTo>
                  <a:pt x="257" y="5302"/>
                  <a:pt x="276" y="5388"/>
                  <a:pt x="286" y="5455"/>
                </a:cubicBezTo>
                <a:cubicBezTo>
                  <a:pt x="296" y="5483"/>
                  <a:pt x="305" y="5512"/>
                  <a:pt x="305" y="5531"/>
                </a:cubicBezTo>
                <a:lnTo>
                  <a:pt x="315" y="5578"/>
                </a:lnTo>
                <a:cubicBezTo>
                  <a:pt x="334" y="5636"/>
                  <a:pt x="381" y="5712"/>
                  <a:pt x="505" y="5750"/>
                </a:cubicBezTo>
                <a:cubicBezTo>
                  <a:pt x="524" y="5759"/>
                  <a:pt x="524" y="5759"/>
                  <a:pt x="543" y="5835"/>
                </a:cubicBezTo>
                <a:cubicBezTo>
                  <a:pt x="553" y="5854"/>
                  <a:pt x="553" y="5873"/>
                  <a:pt x="562" y="5893"/>
                </a:cubicBezTo>
                <a:cubicBezTo>
                  <a:pt x="429" y="5950"/>
                  <a:pt x="372" y="6064"/>
                  <a:pt x="334" y="6150"/>
                </a:cubicBezTo>
                <a:cubicBezTo>
                  <a:pt x="315" y="6178"/>
                  <a:pt x="296" y="6207"/>
                  <a:pt x="276" y="6235"/>
                </a:cubicBezTo>
                <a:lnTo>
                  <a:pt x="248" y="6311"/>
                </a:lnTo>
                <a:lnTo>
                  <a:pt x="248" y="6464"/>
                </a:lnTo>
                <a:lnTo>
                  <a:pt x="286" y="6559"/>
                </a:lnTo>
                <a:cubicBezTo>
                  <a:pt x="324" y="6597"/>
                  <a:pt x="353" y="6616"/>
                  <a:pt x="391" y="6625"/>
                </a:cubicBezTo>
                <a:cubicBezTo>
                  <a:pt x="391" y="6635"/>
                  <a:pt x="391" y="6644"/>
                  <a:pt x="391" y="6664"/>
                </a:cubicBezTo>
                <a:cubicBezTo>
                  <a:pt x="400" y="6692"/>
                  <a:pt x="410" y="6730"/>
                  <a:pt x="438" y="6768"/>
                </a:cubicBezTo>
                <a:cubicBezTo>
                  <a:pt x="486" y="6844"/>
                  <a:pt x="562" y="6882"/>
                  <a:pt x="619" y="6911"/>
                </a:cubicBezTo>
                <a:cubicBezTo>
                  <a:pt x="686" y="6959"/>
                  <a:pt x="771" y="7016"/>
                  <a:pt x="886" y="7016"/>
                </a:cubicBezTo>
                <a:lnTo>
                  <a:pt x="1057" y="7016"/>
                </a:lnTo>
                <a:cubicBezTo>
                  <a:pt x="1095" y="7016"/>
                  <a:pt x="1133" y="7025"/>
                  <a:pt x="1171" y="7054"/>
                </a:cubicBezTo>
                <a:cubicBezTo>
                  <a:pt x="1219" y="7073"/>
                  <a:pt x="1266" y="7092"/>
                  <a:pt x="1323" y="7101"/>
                </a:cubicBezTo>
                <a:cubicBezTo>
                  <a:pt x="1381" y="7111"/>
                  <a:pt x="1428" y="7139"/>
                  <a:pt x="1485" y="7187"/>
                </a:cubicBezTo>
                <a:cubicBezTo>
                  <a:pt x="1428" y="7206"/>
                  <a:pt x="1371" y="7235"/>
                  <a:pt x="1323" y="7282"/>
                </a:cubicBezTo>
                <a:cubicBezTo>
                  <a:pt x="1314" y="7244"/>
                  <a:pt x="1295" y="7206"/>
                  <a:pt x="1276" y="7158"/>
                </a:cubicBezTo>
                <a:lnTo>
                  <a:pt x="1209" y="7092"/>
                </a:lnTo>
                <a:lnTo>
                  <a:pt x="1114" y="7044"/>
                </a:lnTo>
                <a:lnTo>
                  <a:pt x="1028" y="7035"/>
                </a:lnTo>
                <a:cubicBezTo>
                  <a:pt x="990" y="7044"/>
                  <a:pt x="952" y="7063"/>
                  <a:pt x="914" y="7082"/>
                </a:cubicBezTo>
                <a:lnTo>
                  <a:pt x="848" y="7082"/>
                </a:lnTo>
                <a:lnTo>
                  <a:pt x="733" y="7187"/>
                </a:lnTo>
                <a:cubicBezTo>
                  <a:pt x="695" y="7311"/>
                  <a:pt x="610" y="7387"/>
                  <a:pt x="438" y="7415"/>
                </a:cubicBezTo>
                <a:lnTo>
                  <a:pt x="353" y="7615"/>
                </a:lnTo>
                <a:cubicBezTo>
                  <a:pt x="391" y="7701"/>
                  <a:pt x="486" y="7882"/>
                  <a:pt x="657" y="7882"/>
                </a:cubicBezTo>
                <a:cubicBezTo>
                  <a:pt x="724" y="7882"/>
                  <a:pt x="790" y="7853"/>
                  <a:pt x="848" y="7806"/>
                </a:cubicBezTo>
                <a:cubicBezTo>
                  <a:pt x="867" y="7825"/>
                  <a:pt x="895" y="7834"/>
                  <a:pt x="914" y="7853"/>
                </a:cubicBezTo>
                <a:cubicBezTo>
                  <a:pt x="905" y="7863"/>
                  <a:pt x="895" y="7882"/>
                  <a:pt x="886" y="7901"/>
                </a:cubicBezTo>
                <a:cubicBezTo>
                  <a:pt x="848" y="7977"/>
                  <a:pt x="800" y="8044"/>
                  <a:pt x="724" y="8110"/>
                </a:cubicBezTo>
                <a:cubicBezTo>
                  <a:pt x="705" y="8082"/>
                  <a:pt x="686" y="8053"/>
                  <a:pt x="648" y="8034"/>
                </a:cubicBezTo>
                <a:cubicBezTo>
                  <a:pt x="610" y="8015"/>
                  <a:pt x="581" y="8006"/>
                  <a:pt x="533" y="7996"/>
                </a:cubicBezTo>
                <a:lnTo>
                  <a:pt x="457" y="7996"/>
                </a:lnTo>
                <a:cubicBezTo>
                  <a:pt x="324" y="7996"/>
                  <a:pt x="210" y="8044"/>
                  <a:pt x="105" y="8158"/>
                </a:cubicBezTo>
                <a:cubicBezTo>
                  <a:pt x="0" y="8301"/>
                  <a:pt x="10" y="8463"/>
                  <a:pt x="153" y="8605"/>
                </a:cubicBezTo>
                <a:cubicBezTo>
                  <a:pt x="200" y="8634"/>
                  <a:pt x="248" y="8662"/>
                  <a:pt x="286" y="8681"/>
                </a:cubicBezTo>
                <a:cubicBezTo>
                  <a:pt x="343" y="8710"/>
                  <a:pt x="381" y="8729"/>
                  <a:pt x="410" y="8777"/>
                </a:cubicBezTo>
                <a:lnTo>
                  <a:pt x="438" y="8815"/>
                </a:lnTo>
                <a:cubicBezTo>
                  <a:pt x="457" y="8853"/>
                  <a:pt x="476" y="8891"/>
                  <a:pt x="495" y="8929"/>
                </a:cubicBezTo>
                <a:lnTo>
                  <a:pt x="505" y="8957"/>
                </a:lnTo>
                <a:cubicBezTo>
                  <a:pt x="533" y="9043"/>
                  <a:pt x="600" y="9091"/>
                  <a:pt x="638" y="9138"/>
                </a:cubicBezTo>
                <a:cubicBezTo>
                  <a:pt x="667" y="9157"/>
                  <a:pt x="695" y="9176"/>
                  <a:pt x="714" y="9205"/>
                </a:cubicBezTo>
                <a:cubicBezTo>
                  <a:pt x="762" y="9272"/>
                  <a:pt x="819" y="9319"/>
                  <a:pt x="876" y="9376"/>
                </a:cubicBezTo>
                <a:cubicBezTo>
                  <a:pt x="924" y="9405"/>
                  <a:pt x="971" y="9424"/>
                  <a:pt x="1000" y="9443"/>
                </a:cubicBezTo>
                <a:lnTo>
                  <a:pt x="1019" y="9452"/>
                </a:lnTo>
                <a:lnTo>
                  <a:pt x="1047" y="9491"/>
                </a:lnTo>
                <a:lnTo>
                  <a:pt x="1057" y="9510"/>
                </a:lnTo>
                <a:cubicBezTo>
                  <a:pt x="1076" y="9557"/>
                  <a:pt x="1124" y="9671"/>
                  <a:pt x="1257" y="9671"/>
                </a:cubicBezTo>
                <a:cubicBezTo>
                  <a:pt x="1295" y="9671"/>
                  <a:pt x="1333" y="9662"/>
                  <a:pt x="1381" y="9643"/>
                </a:cubicBezTo>
                <a:cubicBezTo>
                  <a:pt x="1533" y="9586"/>
                  <a:pt x="1619" y="9462"/>
                  <a:pt x="1685" y="9367"/>
                </a:cubicBezTo>
                <a:lnTo>
                  <a:pt x="1695" y="9338"/>
                </a:lnTo>
                <a:cubicBezTo>
                  <a:pt x="1771" y="9300"/>
                  <a:pt x="1847" y="9243"/>
                  <a:pt x="1904" y="9176"/>
                </a:cubicBezTo>
                <a:lnTo>
                  <a:pt x="1923" y="9157"/>
                </a:lnTo>
                <a:cubicBezTo>
                  <a:pt x="1961" y="9129"/>
                  <a:pt x="2018" y="9091"/>
                  <a:pt x="2066" y="9005"/>
                </a:cubicBezTo>
                <a:cubicBezTo>
                  <a:pt x="2075" y="8967"/>
                  <a:pt x="2085" y="8929"/>
                  <a:pt x="2085" y="8900"/>
                </a:cubicBezTo>
                <a:cubicBezTo>
                  <a:pt x="2085" y="8891"/>
                  <a:pt x="2104" y="8872"/>
                  <a:pt x="2123" y="8862"/>
                </a:cubicBezTo>
                <a:cubicBezTo>
                  <a:pt x="2142" y="8843"/>
                  <a:pt x="2171" y="8824"/>
                  <a:pt x="2199" y="8786"/>
                </a:cubicBezTo>
                <a:cubicBezTo>
                  <a:pt x="2228" y="8796"/>
                  <a:pt x="2256" y="8796"/>
                  <a:pt x="2275" y="8796"/>
                </a:cubicBezTo>
                <a:cubicBezTo>
                  <a:pt x="2332" y="8786"/>
                  <a:pt x="2390" y="8767"/>
                  <a:pt x="2456" y="8710"/>
                </a:cubicBezTo>
                <a:lnTo>
                  <a:pt x="2504" y="8662"/>
                </a:lnTo>
                <a:cubicBezTo>
                  <a:pt x="2532" y="8643"/>
                  <a:pt x="2542" y="8615"/>
                  <a:pt x="2561" y="8596"/>
                </a:cubicBezTo>
                <a:lnTo>
                  <a:pt x="2618" y="8596"/>
                </a:lnTo>
                <a:cubicBezTo>
                  <a:pt x="2685" y="8596"/>
                  <a:pt x="2742" y="8577"/>
                  <a:pt x="2799" y="8539"/>
                </a:cubicBezTo>
                <a:cubicBezTo>
                  <a:pt x="2856" y="8501"/>
                  <a:pt x="2885" y="8453"/>
                  <a:pt x="2904" y="8396"/>
                </a:cubicBezTo>
                <a:lnTo>
                  <a:pt x="2913" y="8358"/>
                </a:lnTo>
                <a:cubicBezTo>
                  <a:pt x="2913" y="8310"/>
                  <a:pt x="2913" y="8263"/>
                  <a:pt x="2904" y="8215"/>
                </a:cubicBezTo>
                <a:lnTo>
                  <a:pt x="2904" y="8215"/>
                </a:lnTo>
                <a:cubicBezTo>
                  <a:pt x="2932" y="8234"/>
                  <a:pt x="2970" y="8253"/>
                  <a:pt x="3008" y="8263"/>
                </a:cubicBezTo>
                <a:cubicBezTo>
                  <a:pt x="3046" y="8272"/>
                  <a:pt x="3094" y="8272"/>
                  <a:pt x="3132" y="8272"/>
                </a:cubicBezTo>
                <a:cubicBezTo>
                  <a:pt x="3189" y="8272"/>
                  <a:pt x="3246" y="8272"/>
                  <a:pt x="3294" y="8253"/>
                </a:cubicBezTo>
                <a:lnTo>
                  <a:pt x="3322" y="8244"/>
                </a:lnTo>
                <a:lnTo>
                  <a:pt x="3351" y="8234"/>
                </a:lnTo>
                <a:cubicBezTo>
                  <a:pt x="3408" y="8196"/>
                  <a:pt x="3522" y="8148"/>
                  <a:pt x="3541" y="7996"/>
                </a:cubicBezTo>
                <a:cubicBezTo>
                  <a:pt x="3551" y="7901"/>
                  <a:pt x="3522" y="7844"/>
                  <a:pt x="3484" y="7806"/>
                </a:cubicBezTo>
                <a:cubicBezTo>
                  <a:pt x="3456" y="7739"/>
                  <a:pt x="3418" y="7692"/>
                  <a:pt x="3379" y="7663"/>
                </a:cubicBezTo>
                <a:cubicBezTo>
                  <a:pt x="3389" y="7644"/>
                  <a:pt x="3389" y="7615"/>
                  <a:pt x="3389" y="7587"/>
                </a:cubicBezTo>
                <a:cubicBezTo>
                  <a:pt x="3399" y="7539"/>
                  <a:pt x="3389" y="7511"/>
                  <a:pt x="3370" y="7482"/>
                </a:cubicBezTo>
                <a:lnTo>
                  <a:pt x="3456" y="7482"/>
                </a:lnTo>
                <a:cubicBezTo>
                  <a:pt x="3513" y="7482"/>
                  <a:pt x="3560" y="7473"/>
                  <a:pt x="3598" y="7454"/>
                </a:cubicBezTo>
                <a:cubicBezTo>
                  <a:pt x="3608" y="7463"/>
                  <a:pt x="3608" y="7463"/>
                  <a:pt x="3608" y="7463"/>
                </a:cubicBezTo>
                <a:cubicBezTo>
                  <a:pt x="3656" y="7482"/>
                  <a:pt x="3703" y="7492"/>
                  <a:pt x="3760" y="7492"/>
                </a:cubicBezTo>
                <a:cubicBezTo>
                  <a:pt x="3789" y="7492"/>
                  <a:pt x="3817" y="7492"/>
                  <a:pt x="3865" y="7482"/>
                </a:cubicBezTo>
                <a:cubicBezTo>
                  <a:pt x="3913" y="7473"/>
                  <a:pt x="3960" y="7454"/>
                  <a:pt x="4008" y="7425"/>
                </a:cubicBezTo>
                <a:cubicBezTo>
                  <a:pt x="4046" y="7415"/>
                  <a:pt x="4074" y="7396"/>
                  <a:pt x="4103" y="7377"/>
                </a:cubicBezTo>
                <a:cubicBezTo>
                  <a:pt x="4122" y="7358"/>
                  <a:pt x="4141" y="7349"/>
                  <a:pt x="4170" y="7339"/>
                </a:cubicBezTo>
                <a:cubicBezTo>
                  <a:pt x="4198" y="7320"/>
                  <a:pt x="4265" y="7292"/>
                  <a:pt x="4293" y="7216"/>
                </a:cubicBezTo>
                <a:lnTo>
                  <a:pt x="4322" y="7178"/>
                </a:lnTo>
                <a:lnTo>
                  <a:pt x="4360" y="7178"/>
                </a:lnTo>
                <a:cubicBezTo>
                  <a:pt x="4455" y="7178"/>
                  <a:pt x="4512" y="7139"/>
                  <a:pt x="4541" y="7101"/>
                </a:cubicBezTo>
                <a:lnTo>
                  <a:pt x="4550" y="7063"/>
                </a:lnTo>
                <a:cubicBezTo>
                  <a:pt x="4760" y="6873"/>
                  <a:pt x="4750" y="6625"/>
                  <a:pt x="4722" y="6454"/>
                </a:cubicBezTo>
                <a:lnTo>
                  <a:pt x="4722" y="6454"/>
                </a:lnTo>
                <a:cubicBezTo>
                  <a:pt x="4769" y="6464"/>
                  <a:pt x="4817" y="6473"/>
                  <a:pt x="4874" y="6473"/>
                </a:cubicBezTo>
                <a:cubicBezTo>
                  <a:pt x="4960" y="6473"/>
                  <a:pt x="5036" y="6445"/>
                  <a:pt x="5102" y="6387"/>
                </a:cubicBezTo>
                <a:lnTo>
                  <a:pt x="5131" y="6349"/>
                </a:lnTo>
                <a:cubicBezTo>
                  <a:pt x="5150" y="6321"/>
                  <a:pt x="5159" y="6292"/>
                  <a:pt x="5178" y="6264"/>
                </a:cubicBezTo>
                <a:cubicBezTo>
                  <a:pt x="5255" y="6130"/>
                  <a:pt x="5350" y="5959"/>
                  <a:pt x="5283" y="5740"/>
                </a:cubicBezTo>
                <a:lnTo>
                  <a:pt x="5264" y="5702"/>
                </a:lnTo>
                <a:cubicBezTo>
                  <a:pt x="5245" y="5674"/>
                  <a:pt x="5236" y="5655"/>
                  <a:pt x="5236" y="5655"/>
                </a:cubicBezTo>
                <a:lnTo>
                  <a:pt x="5236" y="5616"/>
                </a:lnTo>
                <a:cubicBezTo>
                  <a:pt x="5226" y="5578"/>
                  <a:pt x="5226" y="5540"/>
                  <a:pt x="5226" y="5502"/>
                </a:cubicBezTo>
                <a:cubicBezTo>
                  <a:pt x="5226" y="5426"/>
                  <a:pt x="5226" y="5350"/>
                  <a:pt x="5198" y="5274"/>
                </a:cubicBezTo>
                <a:cubicBezTo>
                  <a:pt x="5178" y="5207"/>
                  <a:pt x="5140" y="5160"/>
                  <a:pt x="5102" y="5122"/>
                </a:cubicBezTo>
                <a:lnTo>
                  <a:pt x="5102" y="5093"/>
                </a:lnTo>
                <a:lnTo>
                  <a:pt x="5083" y="5026"/>
                </a:lnTo>
                <a:cubicBezTo>
                  <a:pt x="5064" y="4988"/>
                  <a:pt x="5045" y="4960"/>
                  <a:pt x="5017" y="4941"/>
                </a:cubicBezTo>
                <a:cubicBezTo>
                  <a:pt x="5045" y="4931"/>
                  <a:pt x="5074" y="4912"/>
                  <a:pt x="5093" y="4893"/>
                </a:cubicBezTo>
                <a:lnTo>
                  <a:pt x="5121" y="4865"/>
                </a:lnTo>
                <a:cubicBezTo>
                  <a:pt x="5169" y="4836"/>
                  <a:pt x="5207" y="4788"/>
                  <a:pt x="5226" y="4741"/>
                </a:cubicBezTo>
                <a:lnTo>
                  <a:pt x="5198" y="4617"/>
                </a:lnTo>
                <a:cubicBezTo>
                  <a:pt x="5198" y="4608"/>
                  <a:pt x="5207" y="4588"/>
                  <a:pt x="5207" y="4569"/>
                </a:cubicBezTo>
                <a:cubicBezTo>
                  <a:pt x="5226" y="4531"/>
                  <a:pt x="5255" y="4474"/>
                  <a:pt x="5245" y="4408"/>
                </a:cubicBezTo>
                <a:cubicBezTo>
                  <a:pt x="5245" y="4379"/>
                  <a:pt x="5245" y="4351"/>
                  <a:pt x="5236" y="4312"/>
                </a:cubicBezTo>
                <a:cubicBezTo>
                  <a:pt x="5226" y="4293"/>
                  <a:pt x="5226" y="4265"/>
                  <a:pt x="5217" y="4246"/>
                </a:cubicBezTo>
                <a:cubicBezTo>
                  <a:pt x="5283" y="4236"/>
                  <a:pt x="5340" y="4198"/>
                  <a:pt x="5397" y="4160"/>
                </a:cubicBezTo>
                <a:cubicBezTo>
                  <a:pt x="5416" y="4151"/>
                  <a:pt x="5426" y="4141"/>
                  <a:pt x="5435" y="4141"/>
                </a:cubicBezTo>
                <a:lnTo>
                  <a:pt x="5445" y="4151"/>
                </a:lnTo>
                <a:cubicBezTo>
                  <a:pt x="5474" y="4179"/>
                  <a:pt x="5502" y="4217"/>
                  <a:pt x="5559" y="4246"/>
                </a:cubicBezTo>
                <a:cubicBezTo>
                  <a:pt x="5673" y="4312"/>
                  <a:pt x="5759" y="4341"/>
                  <a:pt x="5845" y="4341"/>
                </a:cubicBezTo>
                <a:cubicBezTo>
                  <a:pt x="6016" y="4341"/>
                  <a:pt x="6130" y="4217"/>
                  <a:pt x="6216" y="4084"/>
                </a:cubicBezTo>
                <a:lnTo>
                  <a:pt x="6273" y="4055"/>
                </a:lnTo>
                <a:cubicBezTo>
                  <a:pt x="6540" y="3960"/>
                  <a:pt x="6578" y="3722"/>
                  <a:pt x="6616" y="3541"/>
                </a:cubicBezTo>
                <a:lnTo>
                  <a:pt x="6616" y="3503"/>
                </a:lnTo>
                <a:cubicBezTo>
                  <a:pt x="6625" y="3484"/>
                  <a:pt x="6625" y="3465"/>
                  <a:pt x="6635" y="3437"/>
                </a:cubicBezTo>
                <a:cubicBezTo>
                  <a:pt x="6663" y="3351"/>
                  <a:pt x="6701" y="3218"/>
                  <a:pt x="6597" y="3075"/>
                </a:cubicBezTo>
                <a:cubicBezTo>
                  <a:pt x="6540" y="3008"/>
                  <a:pt x="6463" y="2970"/>
                  <a:pt x="6387" y="2970"/>
                </a:cubicBezTo>
                <a:cubicBezTo>
                  <a:pt x="6330" y="2970"/>
                  <a:pt x="6273" y="2989"/>
                  <a:pt x="6206" y="3018"/>
                </a:cubicBezTo>
                <a:lnTo>
                  <a:pt x="6159" y="3056"/>
                </a:lnTo>
                <a:cubicBezTo>
                  <a:pt x="6140" y="3085"/>
                  <a:pt x="6111" y="3104"/>
                  <a:pt x="6073" y="3123"/>
                </a:cubicBezTo>
                <a:cubicBezTo>
                  <a:pt x="6016" y="3151"/>
                  <a:pt x="5940" y="3189"/>
                  <a:pt x="5902" y="3256"/>
                </a:cubicBezTo>
                <a:cubicBezTo>
                  <a:pt x="5873" y="3284"/>
                  <a:pt x="5854" y="3313"/>
                  <a:pt x="5816" y="3361"/>
                </a:cubicBezTo>
                <a:cubicBezTo>
                  <a:pt x="5807" y="3389"/>
                  <a:pt x="5788" y="3418"/>
                  <a:pt x="5797" y="3418"/>
                </a:cubicBezTo>
                <a:cubicBezTo>
                  <a:pt x="5712" y="3437"/>
                  <a:pt x="5654" y="3475"/>
                  <a:pt x="5607" y="3513"/>
                </a:cubicBezTo>
                <a:cubicBezTo>
                  <a:pt x="5569" y="3532"/>
                  <a:pt x="5540" y="3551"/>
                  <a:pt x="5512" y="3560"/>
                </a:cubicBezTo>
                <a:cubicBezTo>
                  <a:pt x="5502" y="3560"/>
                  <a:pt x="5493" y="3551"/>
                  <a:pt x="5483" y="3551"/>
                </a:cubicBezTo>
                <a:cubicBezTo>
                  <a:pt x="5512" y="3522"/>
                  <a:pt x="5531" y="3484"/>
                  <a:pt x="5550" y="3437"/>
                </a:cubicBezTo>
                <a:cubicBezTo>
                  <a:pt x="5559" y="3389"/>
                  <a:pt x="5559" y="3351"/>
                  <a:pt x="5559" y="3323"/>
                </a:cubicBezTo>
                <a:cubicBezTo>
                  <a:pt x="5559" y="3313"/>
                  <a:pt x="5559" y="3303"/>
                  <a:pt x="5559" y="3294"/>
                </a:cubicBezTo>
                <a:cubicBezTo>
                  <a:pt x="5702" y="3256"/>
                  <a:pt x="5769" y="3161"/>
                  <a:pt x="5807" y="3075"/>
                </a:cubicBezTo>
                <a:cubicBezTo>
                  <a:pt x="5826" y="2999"/>
                  <a:pt x="5845" y="2942"/>
                  <a:pt x="5883" y="2894"/>
                </a:cubicBezTo>
                <a:lnTo>
                  <a:pt x="5911" y="2894"/>
                </a:lnTo>
                <a:lnTo>
                  <a:pt x="5940" y="2875"/>
                </a:lnTo>
                <a:cubicBezTo>
                  <a:pt x="5988" y="2856"/>
                  <a:pt x="6016" y="2818"/>
                  <a:pt x="6035" y="2780"/>
                </a:cubicBezTo>
                <a:lnTo>
                  <a:pt x="6054" y="2742"/>
                </a:lnTo>
                <a:cubicBezTo>
                  <a:pt x="6064" y="2685"/>
                  <a:pt x="6102" y="2647"/>
                  <a:pt x="6159" y="2580"/>
                </a:cubicBezTo>
                <a:cubicBezTo>
                  <a:pt x="6197" y="2542"/>
                  <a:pt x="6235" y="2504"/>
                  <a:pt x="6254" y="2466"/>
                </a:cubicBezTo>
                <a:cubicBezTo>
                  <a:pt x="6273" y="2456"/>
                  <a:pt x="6302" y="2437"/>
                  <a:pt x="6330" y="2418"/>
                </a:cubicBezTo>
                <a:cubicBezTo>
                  <a:pt x="6378" y="2380"/>
                  <a:pt x="6454" y="2333"/>
                  <a:pt x="6492" y="2256"/>
                </a:cubicBezTo>
                <a:lnTo>
                  <a:pt x="6511" y="2161"/>
                </a:lnTo>
                <a:cubicBezTo>
                  <a:pt x="6483" y="1980"/>
                  <a:pt x="6359" y="1961"/>
                  <a:pt x="6302" y="1961"/>
                </a:cubicBezTo>
                <a:lnTo>
                  <a:pt x="6264" y="1961"/>
                </a:lnTo>
                <a:cubicBezTo>
                  <a:pt x="6226" y="1952"/>
                  <a:pt x="6206" y="1942"/>
                  <a:pt x="6206" y="1942"/>
                </a:cubicBezTo>
                <a:cubicBezTo>
                  <a:pt x="6197" y="1933"/>
                  <a:pt x="6206" y="1885"/>
                  <a:pt x="6245" y="1742"/>
                </a:cubicBezTo>
                <a:cubicBezTo>
                  <a:pt x="6321" y="1676"/>
                  <a:pt x="6368" y="1600"/>
                  <a:pt x="6406" y="1524"/>
                </a:cubicBezTo>
                <a:lnTo>
                  <a:pt x="6416" y="1495"/>
                </a:lnTo>
                <a:cubicBezTo>
                  <a:pt x="6444" y="1447"/>
                  <a:pt x="6463" y="1409"/>
                  <a:pt x="6483" y="1352"/>
                </a:cubicBezTo>
                <a:cubicBezTo>
                  <a:pt x="6502" y="1276"/>
                  <a:pt x="6502" y="1200"/>
                  <a:pt x="6483" y="1114"/>
                </a:cubicBezTo>
                <a:cubicBezTo>
                  <a:pt x="6473" y="1086"/>
                  <a:pt x="6463" y="1057"/>
                  <a:pt x="6444" y="1029"/>
                </a:cubicBezTo>
                <a:cubicBezTo>
                  <a:pt x="6435" y="1010"/>
                  <a:pt x="6425" y="990"/>
                  <a:pt x="6416" y="971"/>
                </a:cubicBezTo>
                <a:cubicBezTo>
                  <a:pt x="6397" y="952"/>
                  <a:pt x="6378" y="924"/>
                  <a:pt x="6387" y="895"/>
                </a:cubicBezTo>
                <a:cubicBezTo>
                  <a:pt x="6454" y="714"/>
                  <a:pt x="6406" y="562"/>
                  <a:pt x="6264" y="476"/>
                </a:cubicBezTo>
                <a:cubicBezTo>
                  <a:pt x="6235" y="448"/>
                  <a:pt x="6206" y="400"/>
                  <a:pt x="6178" y="343"/>
                </a:cubicBezTo>
                <a:cubicBezTo>
                  <a:pt x="6140" y="267"/>
                  <a:pt x="6092" y="172"/>
                  <a:pt x="5997" y="105"/>
                </a:cubicBezTo>
                <a:lnTo>
                  <a:pt x="5911" y="86"/>
                </a:lnTo>
                <a:lnTo>
                  <a:pt x="5940" y="86"/>
                </a:lnTo>
                <a:lnTo>
                  <a:pt x="5911" y="77"/>
                </a:lnTo>
                <a:cubicBezTo>
                  <a:pt x="5854" y="48"/>
                  <a:pt x="5788" y="1"/>
                  <a:pt x="5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5710841" y="1062529"/>
            <a:ext cx="158135" cy="409411"/>
          </a:xfrm>
          <a:custGeom>
            <a:avLst/>
            <a:gdLst/>
            <a:ahLst/>
            <a:cxnLst/>
            <a:rect l="l" t="t" r="r" b="b"/>
            <a:pathLst>
              <a:path w="3438" h="8901" extrusionOk="0">
                <a:moveTo>
                  <a:pt x="2209" y="1"/>
                </a:moveTo>
                <a:cubicBezTo>
                  <a:pt x="2152" y="1"/>
                  <a:pt x="2047" y="1"/>
                  <a:pt x="1952" y="68"/>
                </a:cubicBezTo>
                <a:cubicBezTo>
                  <a:pt x="1857" y="134"/>
                  <a:pt x="1752" y="258"/>
                  <a:pt x="1848" y="477"/>
                </a:cubicBezTo>
                <a:lnTo>
                  <a:pt x="1876" y="515"/>
                </a:lnTo>
                <a:lnTo>
                  <a:pt x="1914" y="553"/>
                </a:lnTo>
                <a:cubicBezTo>
                  <a:pt x="1990" y="667"/>
                  <a:pt x="2076" y="686"/>
                  <a:pt x="2143" y="686"/>
                </a:cubicBezTo>
                <a:cubicBezTo>
                  <a:pt x="2152" y="686"/>
                  <a:pt x="2152" y="677"/>
                  <a:pt x="2162" y="677"/>
                </a:cubicBezTo>
                <a:lnTo>
                  <a:pt x="2162" y="677"/>
                </a:lnTo>
                <a:cubicBezTo>
                  <a:pt x="2124" y="724"/>
                  <a:pt x="2086" y="772"/>
                  <a:pt x="2057" y="820"/>
                </a:cubicBezTo>
                <a:cubicBezTo>
                  <a:pt x="2057" y="810"/>
                  <a:pt x="2047" y="810"/>
                  <a:pt x="2047" y="800"/>
                </a:cubicBezTo>
                <a:lnTo>
                  <a:pt x="2009" y="772"/>
                </a:lnTo>
                <a:cubicBezTo>
                  <a:pt x="1981" y="743"/>
                  <a:pt x="1924" y="696"/>
                  <a:pt x="1848" y="696"/>
                </a:cubicBezTo>
                <a:cubicBezTo>
                  <a:pt x="1809" y="696"/>
                  <a:pt x="1752" y="705"/>
                  <a:pt x="1705" y="762"/>
                </a:cubicBezTo>
                <a:cubicBezTo>
                  <a:pt x="1524" y="877"/>
                  <a:pt x="1448" y="1048"/>
                  <a:pt x="1410" y="1210"/>
                </a:cubicBezTo>
                <a:cubicBezTo>
                  <a:pt x="1400" y="1229"/>
                  <a:pt x="1400" y="1238"/>
                  <a:pt x="1391" y="1248"/>
                </a:cubicBezTo>
                <a:cubicBezTo>
                  <a:pt x="1372" y="1295"/>
                  <a:pt x="1334" y="1343"/>
                  <a:pt x="1334" y="1410"/>
                </a:cubicBezTo>
                <a:cubicBezTo>
                  <a:pt x="1324" y="1419"/>
                  <a:pt x="1315" y="1419"/>
                  <a:pt x="1315" y="1429"/>
                </a:cubicBezTo>
                <a:cubicBezTo>
                  <a:pt x="1267" y="1448"/>
                  <a:pt x="1191" y="1486"/>
                  <a:pt x="1153" y="1571"/>
                </a:cubicBezTo>
                <a:cubicBezTo>
                  <a:pt x="1153" y="1581"/>
                  <a:pt x="1143" y="1600"/>
                  <a:pt x="1143" y="1619"/>
                </a:cubicBezTo>
                <a:cubicBezTo>
                  <a:pt x="1124" y="1600"/>
                  <a:pt x="1105" y="1591"/>
                  <a:pt x="1086" y="1562"/>
                </a:cubicBezTo>
                <a:cubicBezTo>
                  <a:pt x="1029" y="1505"/>
                  <a:pt x="962" y="1429"/>
                  <a:pt x="858" y="1410"/>
                </a:cubicBezTo>
                <a:cubicBezTo>
                  <a:pt x="810" y="1400"/>
                  <a:pt x="762" y="1391"/>
                  <a:pt x="715" y="1391"/>
                </a:cubicBezTo>
                <a:cubicBezTo>
                  <a:pt x="648" y="1391"/>
                  <a:pt x="582" y="1410"/>
                  <a:pt x="515" y="1438"/>
                </a:cubicBezTo>
                <a:lnTo>
                  <a:pt x="486" y="1457"/>
                </a:lnTo>
                <a:cubicBezTo>
                  <a:pt x="372" y="1562"/>
                  <a:pt x="325" y="1695"/>
                  <a:pt x="287" y="1809"/>
                </a:cubicBezTo>
                <a:cubicBezTo>
                  <a:pt x="267" y="1857"/>
                  <a:pt x="248" y="1895"/>
                  <a:pt x="229" y="1943"/>
                </a:cubicBezTo>
                <a:lnTo>
                  <a:pt x="220" y="1971"/>
                </a:lnTo>
                <a:cubicBezTo>
                  <a:pt x="220" y="1990"/>
                  <a:pt x="220" y="2009"/>
                  <a:pt x="210" y="2019"/>
                </a:cubicBezTo>
                <a:cubicBezTo>
                  <a:pt x="210" y="2038"/>
                  <a:pt x="210" y="2066"/>
                  <a:pt x="201" y="2076"/>
                </a:cubicBezTo>
                <a:cubicBezTo>
                  <a:pt x="68" y="2114"/>
                  <a:pt x="1" y="2238"/>
                  <a:pt x="30" y="2400"/>
                </a:cubicBezTo>
                <a:cubicBezTo>
                  <a:pt x="49" y="2476"/>
                  <a:pt x="106" y="2533"/>
                  <a:pt x="201" y="2580"/>
                </a:cubicBezTo>
                <a:cubicBezTo>
                  <a:pt x="229" y="2590"/>
                  <a:pt x="248" y="2599"/>
                  <a:pt x="267" y="2609"/>
                </a:cubicBezTo>
                <a:cubicBezTo>
                  <a:pt x="306" y="2628"/>
                  <a:pt x="353" y="2657"/>
                  <a:pt x="401" y="2666"/>
                </a:cubicBezTo>
                <a:lnTo>
                  <a:pt x="439" y="2676"/>
                </a:lnTo>
                <a:cubicBezTo>
                  <a:pt x="439" y="2676"/>
                  <a:pt x="458" y="2704"/>
                  <a:pt x="467" y="2714"/>
                </a:cubicBezTo>
                <a:cubicBezTo>
                  <a:pt x="486" y="2733"/>
                  <a:pt x="496" y="2752"/>
                  <a:pt x="515" y="2771"/>
                </a:cubicBezTo>
                <a:cubicBezTo>
                  <a:pt x="591" y="2895"/>
                  <a:pt x="696" y="2914"/>
                  <a:pt x="743" y="2914"/>
                </a:cubicBezTo>
                <a:cubicBezTo>
                  <a:pt x="810" y="2914"/>
                  <a:pt x="877" y="2895"/>
                  <a:pt x="943" y="2847"/>
                </a:cubicBezTo>
                <a:cubicBezTo>
                  <a:pt x="953" y="2837"/>
                  <a:pt x="962" y="2837"/>
                  <a:pt x="962" y="2828"/>
                </a:cubicBezTo>
                <a:cubicBezTo>
                  <a:pt x="981" y="2847"/>
                  <a:pt x="981" y="2856"/>
                  <a:pt x="981" y="2856"/>
                </a:cubicBezTo>
                <a:cubicBezTo>
                  <a:pt x="924" y="2942"/>
                  <a:pt x="924" y="3037"/>
                  <a:pt x="981" y="3152"/>
                </a:cubicBezTo>
                <a:cubicBezTo>
                  <a:pt x="1019" y="3228"/>
                  <a:pt x="1067" y="3275"/>
                  <a:pt x="1105" y="3313"/>
                </a:cubicBezTo>
                <a:cubicBezTo>
                  <a:pt x="1124" y="3342"/>
                  <a:pt x="1143" y="3380"/>
                  <a:pt x="1153" y="3428"/>
                </a:cubicBezTo>
                <a:cubicBezTo>
                  <a:pt x="1153" y="3475"/>
                  <a:pt x="1143" y="3513"/>
                  <a:pt x="1096" y="3561"/>
                </a:cubicBezTo>
                <a:cubicBezTo>
                  <a:pt x="1096" y="3561"/>
                  <a:pt x="1077" y="3580"/>
                  <a:pt x="1058" y="3589"/>
                </a:cubicBezTo>
                <a:cubicBezTo>
                  <a:pt x="1000" y="3627"/>
                  <a:pt x="896" y="3713"/>
                  <a:pt x="915" y="3894"/>
                </a:cubicBezTo>
                <a:cubicBezTo>
                  <a:pt x="915" y="3961"/>
                  <a:pt x="915" y="4027"/>
                  <a:pt x="915" y="4122"/>
                </a:cubicBezTo>
                <a:lnTo>
                  <a:pt x="934" y="4199"/>
                </a:lnTo>
                <a:cubicBezTo>
                  <a:pt x="953" y="4303"/>
                  <a:pt x="981" y="4417"/>
                  <a:pt x="1067" y="4522"/>
                </a:cubicBezTo>
                <a:cubicBezTo>
                  <a:pt x="1029" y="4532"/>
                  <a:pt x="1000" y="4551"/>
                  <a:pt x="962" y="4579"/>
                </a:cubicBezTo>
                <a:cubicBezTo>
                  <a:pt x="924" y="4598"/>
                  <a:pt x="877" y="4636"/>
                  <a:pt x="820" y="4713"/>
                </a:cubicBezTo>
                <a:cubicBezTo>
                  <a:pt x="762" y="4827"/>
                  <a:pt x="781" y="4951"/>
                  <a:pt x="886" y="5046"/>
                </a:cubicBezTo>
                <a:lnTo>
                  <a:pt x="972" y="5208"/>
                </a:lnTo>
                <a:cubicBezTo>
                  <a:pt x="943" y="5303"/>
                  <a:pt x="924" y="5417"/>
                  <a:pt x="943" y="5550"/>
                </a:cubicBezTo>
                <a:cubicBezTo>
                  <a:pt x="962" y="5626"/>
                  <a:pt x="953" y="5722"/>
                  <a:pt x="905" y="5798"/>
                </a:cubicBezTo>
                <a:cubicBezTo>
                  <a:pt x="886" y="5817"/>
                  <a:pt x="867" y="5845"/>
                  <a:pt x="858" y="5864"/>
                </a:cubicBezTo>
                <a:lnTo>
                  <a:pt x="839" y="5893"/>
                </a:lnTo>
                <a:cubicBezTo>
                  <a:pt x="829" y="5940"/>
                  <a:pt x="820" y="5998"/>
                  <a:pt x="801" y="6045"/>
                </a:cubicBezTo>
                <a:cubicBezTo>
                  <a:pt x="801" y="6074"/>
                  <a:pt x="791" y="6102"/>
                  <a:pt x="791" y="6140"/>
                </a:cubicBezTo>
                <a:cubicBezTo>
                  <a:pt x="781" y="6178"/>
                  <a:pt x="781" y="6226"/>
                  <a:pt x="781" y="6274"/>
                </a:cubicBezTo>
                <a:cubicBezTo>
                  <a:pt x="791" y="6293"/>
                  <a:pt x="791" y="6302"/>
                  <a:pt x="715" y="6340"/>
                </a:cubicBezTo>
                <a:lnTo>
                  <a:pt x="667" y="6369"/>
                </a:lnTo>
                <a:lnTo>
                  <a:pt x="629" y="6407"/>
                </a:lnTo>
                <a:cubicBezTo>
                  <a:pt x="582" y="6464"/>
                  <a:pt x="572" y="6531"/>
                  <a:pt x="582" y="6588"/>
                </a:cubicBezTo>
                <a:cubicBezTo>
                  <a:pt x="601" y="6673"/>
                  <a:pt x="667" y="6721"/>
                  <a:pt x="705" y="6750"/>
                </a:cubicBezTo>
                <a:cubicBezTo>
                  <a:pt x="715" y="6759"/>
                  <a:pt x="724" y="6759"/>
                  <a:pt x="743" y="6778"/>
                </a:cubicBezTo>
                <a:cubicBezTo>
                  <a:pt x="791" y="6807"/>
                  <a:pt x="791" y="6826"/>
                  <a:pt x="781" y="6940"/>
                </a:cubicBezTo>
                <a:cubicBezTo>
                  <a:pt x="772" y="6997"/>
                  <a:pt x="762" y="7064"/>
                  <a:pt x="772" y="7121"/>
                </a:cubicBezTo>
                <a:cubicBezTo>
                  <a:pt x="781" y="7235"/>
                  <a:pt x="829" y="7311"/>
                  <a:pt x="896" y="7359"/>
                </a:cubicBezTo>
                <a:cubicBezTo>
                  <a:pt x="896" y="7387"/>
                  <a:pt x="896" y="7416"/>
                  <a:pt x="896" y="7454"/>
                </a:cubicBezTo>
                <a:cubicBezTo>
                  <a:pt x="905" y="7521"/>
                  <a:pt x="905" y="7606"/>
                  <a:pt x="934" y="7692"/>
                </a:cubicBezTo>
                <a:lnTo>
                  <a:pt x="924" y="7758"/>
                </a:lnTo>
                <a:cubicBezTo>
                  <a:pt x="924" y="7873"/>
                  <a:pt x="962" y="7977"/>
                  <a:pt x="1010" y="8054"/>
                </a:cubicBezTo>
                <a:cubicBezTo>
                  <a:pt x="1048" y="8139"/>
                  <a:pt x="1105" y="8187"/>
                  <a:pt x="1153" y="8225"/>
                </a:cubicBezTo>
                <a:lnTo>
                  <a:pt x="1181" y="8253"/>
                </a:lnTo>
                <a:cubicBezTo>
                  <a:pt x="1229" y="8282"/>
                  <a:pt x="1276" y="8311"/>
                  <a:pt x="1324" y="8320"/>
                </a:cubicBezTo>
                <a:cubicBezTo>
                  <a:pt x="1372" y="8339"/>
                  <a:pt x="1429" y="8339"/>
                  <a:pt x="1486" y="8339"/>
                </a:cubicBezTo>
                <a:lnTo>
                  <a:pt x="1524" y="8339"/>
                </a:lnTo>
                <a:cubicBezTo>
                  <a:pt x="1514" y="8349"/>
                  <a:pt x="1514" y="8358"/>
                  <a:pt x="1514" y="8368"/>
                </a:cubicBezTo>
                <a:cubicBezTo>
                  <a:pt x="1495" y="8425"/>
                  <a:pt x="1495" y="8463"/>
                  <a:pt x="1486" y="8520"/>
                </a:cubicBezTo>
                <a:cubicBezTo>
                  <a:pt x="1505" y="8834"/>
                  <a:pt x="1676" y="8901"/>
                  <a:pt x="1829" y="8901"/>
                </a:cubicBezTo>
                <a:lnTo>
                  <a:pt x="1876" y="8891"/>
                </a:lnTo>
                <a:cubicBezTo>
                  <a:pt x="1952" y="8872"/>
                  <a:pt x="2019" y="8825"/>
                  <a:pt x="2076" y="8748"/>
                </a:cubicBezTo>
                <a:cubicBezTo>
                  <a:pt x="2105" y="8691"/>
                  <a:pt x="2133" y="8634"/>
                  <a:pt x="2152" y="8558"/>
                </a:cubicBezTo>
                <a:cubicBezTo>
                  <a:pt x="2162" y="8539"/>
                  <a:pt x="2171" y="8510"/>
                  <a:pt x="2171" y="8510"/>
                </a:cubicBezTo>
                <a:cubicBezTo>
                  <a:pt x="2181" y="8472"/>
                  <a:pt x="2219" y="8444"/>
                  <a:pt x="2276" y="8406"/>
                </a:cubicBezTo>
                <a:cubicBezTo>
                  <a:pt x="2295" y="8387"/>
                  <a:pt x="2323" y="8368"/>
                  <a:pt x="2352" y="8339"/>
                </a:cubicBezTo>
                <a:cubicBezTo>
                  <a:pt x="2381" y="8320"/>
                  <a:pt x="2400" y="8292"/>
                  <a:pt x="2419" y="8263"/>
                </a:cubicBezTo>
                <a:cubicBezTo>
                  <a:pt x="2438" y="8215"/>
                  <a:pt x="2457" y="8177"/>
                  <a:pt x="2476" y="8139"/>
                </a:cubicBezTo>
                <a:lnTo>
                  <a:pt x="2504" y="8082"/>
                </a:lnTo>
                <a:cubicBezTo>
                  <a:pt x="2514" y="8044"/>
                  <a:pt x="2523" y="8015"/>
                  <a:pt x="2523" y="7968"/>
                </a:cubicBezTo>
                <a:cubicBezTo>
                  <a:pt x="2523" y="7863"/>
                  <a:pt x="2476" y="7787"/>
                  <a:pt x="2419" y="7730"/>
                </a:cubicBezTo>
                <a:cubicBezTo>
                  <a:pt x="2371" y="7673"/>
                  <a:pt x="2323" y="7625"/>
                  <a:pt x="2276" y="7578"/>
                </a:cubicBezTo>
                <a:cubicBezTo>
                  <a:pt x="2266" y="7568"/>
                  <a:pt x="2266" y="7568"/>
                  <a:pt x="2257" y="7559"/>
                </a:cubicBezTo>
                <a:cubicBezTo>
                  <a:pt x="2266" y="7540"/>
                  <a:pt x="2276" y="7521"/>
                  <a:pt x="2276" y="7511"/>
                </a:cubicBezTo>
                <a:cubicBezTo>
                  <a:pt x="2285" y="7492"/>
                  <a:pt x="2285" y="7482"/>
                  <a:pt x="2295" y="7473"/>
                </a:cubicBezTo>
                <a:lnTo>
                  <a:pt x="2304" y="7444"/>
                </a:lnTo>
                <a:cubicBezTo>
                  <a:pt x="2333" y="7292"/>
                  <a:pt x="2314" y="7149"/>
                  <a:pt x="2238" y="7007"/>
                </a:cubicBezTo>
                <a:cubicBezTo>
                  <a:pt x="2228" y="6987"/>
                  <a:pt x="2209" y="6949"/>
                  <a:pt x="2200" y="6921"/>
                </a:cubicBezTo>
                <a:cubicBezTo>
                  <a:pt x="2190" y="6902"/>
                  <a:pt x="2171" y="6864"/>
                  <a:pt x="2162" y="6835"/>
                </a:cubicBezTo>
                <a:cubicBezTo>
                  <a:pt x="2171" y="6826"/>
                  <a:pt x="2190" y="6807"/>
                  <a:pt x="2200" y="6797"/>
                </a:cubicBezTo>
                <a:lnTo>
                  <a:pt x="2209" y="6788"/>
                </a:lnTo>
                <a:lnTo>
                  <a:pt x="2219" y="6769"/>
                </a:lnTo>
                <a:cubicBezTo>
                  <a:pt x="2219" y="6769"/>
                  <a:pt x="2228" y="6769"/>
                  <a:pt x="2228" y="6759"/>
                </a:cubicBezTo>
                <a:cubicBezTo>
                  <a:pt x="2266" y="6692"/>
                  <a:pt x="2285" y="6616"/>
                  <a:pt x="2304" y="6550"/>
                </a:cubicBezTo>
                <a:cubicBezTo>
                  <a:pt x="2314" y="6512"/>
                  <a:pt x="2314" y="6473"/>
                  <a:pt x="2343" y="6416"/>
                </a:cubicBezTo>
                <a:lnTo>
                  <a:pt x="2343" y="6388"/>
                </a:lnTo>
                <a:cubicBezTo>
                  <a:pt x="2352" y="6359"/>
                  <a:pt x="2362" y="6331"/>
                  <a:pt x="2362" y="6321"/>
                </a:cubicBezTo>
                <a:cubicBezTo>
                  <a:pt x="2381" y="6302"/>
                  <a:pt x="2390" y="6283"/>
                  <a:pt x="2400" y="6274"/>
                </a:cubicBezTo>
                <a:cubicBezTo>
                  <a:pt x="2419" y="6255"/>
                  <a:pt x="2438" y="6245"/>
                  <a:pt x="2457" y="6226"/>
                </a:cubicBezTo>
                <a:cubicBezTo>
                  <a:pt x="2514" y="6197"/>
                  <a:pt x="2580" y="6150"/>
                  <a:pt x="2619" y="6055"/>
                </a:cubicBezTo>
                <a:cubicBezTo>
                  <a:pt x="2657" y="5979"/>
                  <a:pt x="2761" y="5731"/>
                  <a:pt x="2514" y="5588"/>
                </a:cubicBezTo>
                <a:cubicBezTo>
                  <a:pt x="2495" y="5579"/>
                  <a:pt x="2466" y="5550"/>
                  <a:pt x="2428" y="5531"/>
                </a:cubicBezTo>
                <a:lnTo>
                  <a:pt x="2438" y="5522"/>
                </a:lnTo>
                <a:cubicBezTo>
                  <a:pt x="2523" y="5445"/>
                  <a:pt x="2552" y="5331"/>
                  <a:pt x="2514" y="5217"/>
                </a:cubicBezTo>
                <a:lnTo>
                  <a:pt x="2476" y="5160"/>
                </a:lnTo>
                <a:cubicBezTo>
                  <a:pt x="2419" y="5112"/>
                  <a:pt x="2362" y="5084"/>
                  <a:pt x="2304" y="5055"/>
                </a:cubicBezTo>
                <a:cubicBezTo>
                  <a:pt x="2181" y="4989"/>
                  <a:pt x="2152" y="4970"/>
                  <a:pt x="2152" y="4884"/>
                </a:cubicBezTo>
                <a:lnTo>
                  <a:pt x="2152" y="4865"/>
                </a:lnTo>
                <a:lnTo>
                  <a:pt x="2162" y="4865"/>
                </a:lnTo>
                <a:cubicBezTo>
                  <a:pt x="2362" y="4846"/>
                  <a:pt x="2466" y="4703"/>
                  <a:pt x="2495" y="4646"/>
                </a:cubicBezTo>
                <a:lnTo>
                  <a:pt x="2523" y="4617"/>
                </a:lnTo>
                <a:cubicBezTo>
                  <a:pt x="2542" y="4579"/>
                  <a:pt x="2552" y="4551"/>
                  <a:pt x="2571" y="4513"/>
                </a:cubicBezTo>
                <a:cubicBezTo>
                  <a:pt x="2580" y="4475"/>
                  <a:pt x="2580" y="4437"/>
                  <a:pt x="2571" y="4379"/>
                </a:cubicBezTo>
                <a:cubicBezTo>
                  <a:pt x="2552" y="4284"/>
                  <a:pt x="2514" y="4218"/>
                  <a:pt x="2457" y="4160"/>
                </a:cubicBezTo>
                <a:cubicBezTo>
                  <a:pt x="2466" y="4141"/>
                  <a:pt x="2476" y="4122"/>
                  <a:pt x="2485" y="4103"/>
                </a:cubicBezTo>
                <a:cubicBezTo>
                  <a:pt x="2495" y="4094"/>
                  <a:pt x="2504" y="4075"/>
                  <a:pt x="2504" y="4065"/>
                </a:cubicBezTo>
                <a:cubicBezTo>
                  <a:pt x="2523" y="4056"/>
                  <a:pt x="2552" y="4037"/>
                  <a:pt x="2571" y="4027"/>
                </a:cubicBezTo>
                <a:cubicBezTo>
                  <a:pt x="2657" y="3989"/>
                  <a:pt x="2771" y="3932"/>
                  <a:pt x="2818" y="3780"/>
                </a:cubicBezTo>
                <a:cubicBezTo>
                  <a:pt x="2866" y="3685"/>
                  <a:pt x="2895" y="3580"/>
                  <a:pt x="2923" y="3485"/>
                </a:cubicBezTo>
                <a:cubicBezTo>
                  <a:pt x="2942" y="3399"/>
                  <a:pt x="2961" y="3323"/>
                  <a:pt x="2999" y="3256"/>
                </a:cubicBezTo>
                <a:lnTo>
                  <a:pt x="3018" y="3190"/>
                </a:lnTo>
                <a:cubicBezTo>
                  <a:pt x="3028" y="3161"/>
                  <a:pt x="3037" y="3123"/>
                  <a:pt x="3037" y="3094"/>
                </a:cubicBezTo>
                <a:cubicBezTo>
                  <a:pt x="3037" y="3047"/>
                  <a:pt x="3037" y="2999"/>
                  <a:pt x="3037" y="2952"/>
                </a:cubicBezTo>
                <a:cubicBezTo>
                  <a:pt x="3028" y="2914"/>
                  <a:pt x="3037" y="2885"/>
                  <a:pt x="3075" y="2856"/>
                </a:cubicBezTo>
                <a:cubicBezTo>
                  <a:pt x="3094" y="2828"/>
                  <a:pt x="3104" y="2809"/>
                  <a:pt x="3123" y="2780"/>
                </a:cubicBezTo>
                <a:cubicBezTo>
                  <a:pt x="3180" y="2666"/>
                  <a:pt x="3199" y="2561"/>
                  <a:pt x="3209" y="2457"/>
                </a:cubicBezTo>
                <a:cubicBezTo>
                  <a:pt x="3209" y="2419"/>
                  <a:pt x="3209" y="2390"/>
                  <a:pt x="3199" y="2362"/>
                </a:cubicBezTo>
                <a:cubicBezTo>
                  <a:pt x="3323" y="2276"/>
                  <a:pt x="3371" y="2114"/>
                  <a:pt x="3399" y="2009"/>
                </a:cubicBezTo>
                <a:lnTo>
                  <a:pt x="3409" y="1981"/>
                </a:lnTo>
                <a:lnTo>
                  <a:pt x="3409" y="1895"/>
                </a:lnTo>
                <a:cubicBezTo>
                  <a:pt x="3437" y="1724"/>
                  <a:pt x="3332" y="1629"/>
                  <a:pt x="3266" y="1571"/>
                </a:cubicBezTo>
                <a:cubicBezTo>
                  <a:pt x="3247" y="1552"/>
                  <a:pt x="3228" y="1543"/>
                  <a:pt x="3218" y="1524"/>
                </a:cubicBezTo>
                <a:lnTo>
                  <a:pt x="3199" y="1505"/>
                </a:lnTo>
                <a:cubicBezTo>
                  <a:pt x="3133" y="1448"/>
                  <a:pt x="3056" y="1410"/>
                  <a:pt x="2980" y="1372"/>
                </a:cubicBezTo>
                <a:cubicBezTo>
                  <a:pt x="2952" y="1362"/>
                  <a:pt x="2914" y="1362"/>
                  <a:pt x="2885" y="1353"/>
                </a:cubicBezTo>
                <a:cubicBezTo>
                  <a:pt x="2818" y="1314"/>
                  <a:pt x="2780" y="1267"/>
                  <a:pt x="2771" y="1229"/>
                </a:cubicBezTo>
                <a:cubicBezTo>
                  <a:pt x="2771" y="1200"/>
                  <a:pt x="2780" y="1153"/>
                  <a:pt x="2818" y="1105"/>
                </a:cubicBezTo>
                <a:cubicBezTo>
                  <a:pt x="2857" y="1067"/>
                  <a:pt x="2942" y="962"/>
                  <a:pt x="2895" y="800"/>
                </a:cubicBezTo>
                <a:cubicBezTo>
                  <a:pt x="2857" y="686"/>
                  <a:pt x="2790" y="610"/>
                  <a:pt x="2685" y="553"/>
                </a:cubicBezTo>
                <a:cubicBezTo>
                  <a:pt x="2628" y="534"/>
                  <a:pt x="2571" y="524"/>
                  <a:pt x="2514" y="524"/>
                </a:cubicBezTo>
                <a:lnTo>
                  <a:pt x="2438" y="524"/>
                </a:lnTo>
                <a:cubicBezTo>
                  <a:pt x="2457" y="496"/>
                  <a:pt x="2476" y="467"/>
                  <a:pt x="2485" y="448"/>
                </a:cubicBezTo>
                <a:cubicBezTo>
                  <a:pt x="2495" y="429"/>
                  <a:pt x="2504" y="410"/>
                  <a:pt x="2504" y="410"/>
                </a:cubicBezTo>
                <a:lnTo>
                  <a:pt x="2590" y="277"/>
                </a:lnTo>
                <a:cubicBezTo>
                  <a:pt x="2580" y="134"/>
                  <a:pt x="2476" y="77"/>
                  <a:pt x="2428" y="49"/>
                </a:cubicBezTo>
                <a:cubicBezTo>
                  <a:pt x="2419" y="39"/>
                  <a:pt x="2400" y="39"/>
                  <a:pt x="2390" y="29"/>
                </a:cubicBezTo>
                <a:lnTo>
                  <a:pt x="2304" y="1"/>
                </a:lnTo>
                <a:lnTo>
                  <a:pt x="2257" y="1"/>
                </a:lnTo>
                <a:lnTo>
                  <a:pt x="2257" y="134"/>
                </a:lnTo>
                <a:lnTo>
                  <a:pt x="2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6898632" y="280603"/>
            <a:ext cx="230349" cy="279380"/>
          </a:xfrm>
          <a:custGeom>
            <a:avLst/>
            <a:gdLst/>
            <a:ahLst/>
            <a:cxnLst/>
            <a:rect l="l" t="t" r="r" b="b"/>
            <a:pathLst>
              <a:path w="5008" h="6074" extrusionOk="0">
                <a:moveTo>
                  <a:pt x="2409" y="1"/>
                </a:moveTo>
                <a:lnTo>
                  <a:pt x="2380" y="20"/>
                </a:lnTo>
                <a:lnTo>
                  <a:pt x="2390" y="20"/>
                </a:lnTo>
                <a:lnTo>
                  <a:pt x="2390" y="29"/>
                </a:lnTo>
                <a:lnTo>
                  <a:pt x="2266" y="77"/>
                </a:lnTo>
                <a:lnTo>
                  <a:pt x="2133" y="277"/>
                </a:lnTo>
                <a:lnTo>
                  <a:pt x="2104" y="353"/>
                </a:lnTo>
                <a:cubicBezTo>
                  <a:pt x="2038" y="410"/>
                  <a:pt x="2009" y="467"/>
                  <a:pt x="2009" y="534"/>
                </a:cubicBezTo>
                <a:cubicBezTo>
                  <a:pt x="2009" y="648"/>
                  <a:pt x="2095" y="715"/>
                  <a:pt x="2152" y="762"/>
                </a:cubicBezTo>
                <a:lnTo>
                  <a:pt x="2190" y="819"/>
                </a:lnTo>
                <a:cubicBezTo>
                  <a:pt x="2123" y="753"/>
                  <a:pt x="2057" y="705"/>
                  <a:pt x="1990" y="658"/>
                </a:cubicBezTo>
                <a:cubicBezTo>
                  <a:pt x="1961" y="639"/>
                  <a:pt x="1923" y="620"/>
                  <a:pt x="1895" y="591"/>
                </a:cubicBezTo>
                <a:cubicBezTo>
                  <a:pt x="1866" y="581"/>
                  <a:pt x="1847" y="562"/>
                  <a:pt x="1828" y="562"/>
                </a:cubicBezTo>
                <a:cubicBezTo>
                  <a:pt x="1771" y="524"/>
                  <a:pt x="1704" y="505"/>
                  <a:pt x="1638" y="505"/>
                </a:cubicBezTo>
                <a:cubicBezTo>
                  <a:pt x="1533" y="505"/>
                  <a:pt x="1447" y="553"/>
                  <a:pt x="1390" y="591"/>
                </a:cubicBezTo>
                <a:lnTo>
                  <a:pt x="1171" y="648"/>
                </a:lnTo>
                <a:lnTo>
                  <a:pt x="962" y="696"/>
                </a:lnTo>
                <a:cubicBezTo>
                  <a:pt x="791" y="715"/>
                  <a:pt x="753" y="858"/>
                  <a:pt x="734" y="915"/>
                </a:cubicBezTo>
                <a:lnTo>
                  <a:pt x="724" y="953"/>
                </a:lnTo>
                <a:cubicBezTo>
                  <a:pt x="714" y="991"/>
                  <a:pt x="695" y="1019"/>
                  <a:pt x="667" y="1067"/>
                </a:cubicBezTo>
                <a:cubicBezTo>
                  <a:pt x="648" y="1105"/>
                  <a:pt x="619" y="1153"/>
                  <a:pt x="600" y="1200"/>
                </a:cubicBezTo>
                <a:cubicBezTo>
                  <a:pt x="562" y="1267"/>
                  <a:pt x="524" y="1352"/>
                  <a:pt x="543" y="1467"/>
                </a:cubicBezTo>
                <a:lnTo>
                  <a:pt x="553" y="1505"/>
                </a:lnTo>
                <a:cubicBezTo>
                  <a:pt x="562" y="1533"/>
                  <a:pt x="562" y="1581"/>
                  <a:pt x="562" y="1629"/>
                </a:cubicBezTo>
                <a:cubicBezTo>
                  <a:pt x="562" y="1705"/>
                  <a:pt x="562" y="1800"/>
                  <a:pt x="610" y="1895"/>
                </a:cubicBezTo>
                <a:cubicBezTo>
                  <a:pt x="562" y="1962"/>
                  <a:pt x="562" y="2028"/>
                  <a:pt x="562" y="2076"/>
                </a:cubicBezTo>
                <a:cubicBezTo>
                  <a:pt x="562" y="2085"/>
                  <a:pt x="562" y="2114"/>
                  <a:pt x="562" y="2114"/>
                </a:cubicBezTo>
                <a:lnTo>
                  <a:pt x="543" y="2181"/>
                </a:lnTo>
                <a:lnTo>
                  <a:pt x="543" y="2885"/>
                </a:lnTo>
                <a:cubicBezTo>
                  <a:pt x="553" y="3085"/>
                  <a:pt x="648" y="3209"/>
                  <a:pt x="753" y="3294"/>
                </a:cubicBezTo>
                <a:lnTo>
                  <a:pt x="638" y="3294"/>
                </a:lnTo>
                <a:lnTo>
                  <a:pt x="448" y="3351"/>
                </a:lnTo>
                <a:lnTo>
                  <a:pt x="410" y="3370"/>
                </a:lnTo>
                <a:lnTo>
                  <a:pt x="372" y="3389"/>
                </a:lnTo>
                <a:cubicBezTo>
                  <a:pt x="220" y="3475"/>
                  <a:pt x="191" y="3618"/>
                  <a:pt x="172" y="3713"/>
                </a:cubicBezTo>
                <a:cubicBezTo>
                  <a:pt x="162" y="3732"/>
                  <a:pt x="162" y="3742"/>
                  <a:pt x="153" y="3761"/>
                </a:cubicBezTo>
                <a:cubicBezTo>
                  <a:pt x="143" y="3780"/>
                  <a:pt x="134" y="3799"/>
                  <a:pt x="124" y="3818"/>
                </a:cubicBezTo>
                <a:cubicBezTo>
                  <a:pt x="86" y="3884"/>
                  <a:pt x="39" y="3951"/>
                  <a:pt x="20" y="4056"/>
                </a:cubicBezTo>
                <a:cubicBezTo>
                  <a:pt x="10" y="4103"/>
                  <a:pt x="1" y="4246"/>
                  <a:pt x="143" y="4313"/>
                </a:cubicBezTo>
                <a:lnTo>
                  <a:pt x="191" y="4332"/>
                </a:lnTo>
                <a:lnTo>
                  <a:pt x="248" y="4332"/>
                </a:lnTo>
                <a:cubicBezTo>
                  <a:pt x="277" y="4341"/>
                  <a:pt x="296" y="4351"/>
                  <a:pt x="315" y="4360"/>
                </a:cubicBezTo>
                <a:cubicBezTo>
                  <a:pt x="334" y="4360"/>
                  <a:pt x="372" y="4370"/>
                  <a:pt x="372" y="4389"/>
                </a:cubicBezTo>
                <a:lnTo>
                  <a:pt x="381" y="4417"/>
                </a:lnTo>
                <a:cubicBezTo>
                  <a:pt x="391" y="4465"/>
                  <a:pt x="391" y="4522"/>
                  <a:pt x="419" y="4579"/>
                </a:cubicBezTo>
                <a:cubicBezTo>
                  <a:pt x="438" y="4627"/>
                  <a:pt x="457" y="4665"/>
                  <a:pt x="486" y="4703"/>
                </a:cubicBezTo>
                <a:cubicBezTo>
                  <a:pt x="496" y="4722"/>
                  <a:pt x="515" y="4741"/>
                  <a:pt x="524" y="4760"/>
                </a:cubicBezTo>
                <a:cubicBezTo>
                  <a:pt x="562" y="4827"/>
                  <a:pt x="610" y="4884"/>
                  <a:pt x="667" y="4931"/>
                </a:cubicBezTo>
                <a:cubicBezTo>
                  <a:pt x="676" y="4941"/>
                  <a:pt x="676" y="4960"/>
                  <a:pt x="676" y="4979"/>
                </a:cubicBezTo>
                <a:cubicBezTo>
                  <a:pt x="686" y="5008"/>
                  <a:pt x="686" y="5046"/>
                  <a:pt x="705" y="5093"/>
                </a:cubicBezTo>
                <a:cubicBezTo>
                  <a:pt x="714" y="5122"/>
                  <a:pt x="724" y="5141"/>
                  <a:pt x="743" y="5160"/>
                </a:cubicBezTo>
                <a:cubicBezTo>
                  <a:pt x="772" y="5217"/>
                  <a:pt x="810" y="5255"/>
                  <a:pt x="848" y="5274"/>
                </a:cubicBezTo>
                <a:cubicBezTo>
                  <a:pt x="857" y="5284"/>
                  <a:pt x="876" y="5303"/>
                  <a:pt x="886" y="5322"/>
                </a:cubicBezTo>
                <a:cubicBezTo>
                  <a:pt x="943" y="5436"/>
                  <a:pt x="1038" y="5493"/>
                  <a:pt x="1152" y="5493"/>
                </a:cubicBezTo>
                <a:lnTo>
                  <a:pt x="1190" y="5484"/>
                </a:lnTo>
                <a:cubicBezTo>
                  <a:pt x="1352" y="5474"/>
                  <a:pt x="1524" y="5464"/>
                  <a:pt x="1695" y="5464"/>
                </a:cubicBezTo>
                <a:lnTo>
                  <a:pt x="1866" y="5455"/>
                </a:lnTo>
                <a:cubicBezTo>
                  <a:pt x="1885" y="5464"/>
                  <a:pt x="1914" y="5464"/>
                  <a:pt x="1942" y="5464"/>
                </a:cubicBezTo>
                <a:cubicBezTo>
                  <a:pt x="1999" y="5464"/>
                  <a:pt x="2095" y="5445"/>
                  <a:pt x="2171" y="5341"/>
                </a:cubicBezTo>
                <a:lnTo>
                  <a:pt x="2199" y="5274"/>
                </a:lnTo>
                <a:lnTo>
                  <a:pt x="2209" y="5160"/>
                </a:lnTo>
                <a:cubicBezTo>
                  <a:pt x="2218" y="5112"/>
                  <a:pt x="2228" y="5074"/>
                  <a:pt x="2218" y="5046"/>
                </a:cubicBezTo>
                <a:lnTo>
                  <a:pt x="2342" y="4998"/>
                </a:lnTo>
                <a:cubicBezTo>
                  <a:pt x="2352" y="4998"/>
                  <a:pt x="2371" y="4998"/>
                  <a:pt x="2380" y="5008"/>
                </a:cubicBezTo>
                <a:lnTo>
                  <a:pt x="2456" y="5008"/>
                </a:lnTo>
                <a:lnTo>
                  <a:pt x="2590" y="4874"/>
                </a:lnTo>
                <a:cubicBezTo>
                  <a:pt x="2599" y="4903"/>
                  <a:pt x="2609" y="4931"/>
                  <a:pt x="2618" y="4950"/>
                </a:cubicBezTo>
                <a:cubicBezTo>
                  <a:pt x="2666" y="5055"/>
                  <a:pt x="2732" y="5131"/>
                  <a:pt x="2799" y="5198"/>
                </a:cubicBezTo>
                <a:cubicBezTo>
                  <a:pt x="2837" y="5246"/>
                  <a:pt x="2875" y="5293"/>
                  <a:pt x="2904" y="5341"/>
                </a:cubicBezTo>
                <a:cubicBezTo>
                  <a:pt x="2904" y="5360"/>
                  <a:pt x="2904" y="5369"/>
                  <a:pt x="2904" y="5388"/>
                </a:cubicBezTo>
                <a:cubicBezTo>
                  <a:pt x="2866" y="5493"/>
                  <a:pt x="2847" y="5598"/>
                  <a:pt x="2856" y="5702"/>
                </a:cubicBezTo>
                <a:lnTo>
                  <a:pt x="2875" y="5760"/>
                </a:lnTo>
                <a:cubicBezTo>
                  <a:pt x="2980" y="5921"/>
                  <a:pt x="3094" y="6074"/>
                  <a:pt x="3275" y="6074"/>
                </a:cubicBezTo>
                <a:cubicBezTo>
                  <a:pt x="3342" y="6074"/>
                  <a:pt x="3408" y="6055"/>
                  <a:pt x="3503" y="6007"/>
                </a:cubicBezTo>
                <a:cubicBezTo>
                  <a:pt x="3599" y="5978"/>
                  <a:pt x="3637" y="5931"/>
                  <a:pt x="3656" y="5893"/>
                </a:cubicBezTo>
                <a:cubicBezTo>
                  <a:pt x="3675" y="5855"/>
                  <a:pt x="3694" y="5798"/>
                  <a:pt x="3665" y="5712"/>
                </a:cubicBezTo>
                <a:cubicBezTo>
                  <a:pt x="3656" y="5636"/>
                  <a:pt x="3646" y="5531"/>
                  <a:pt x="3580" y="5455"/>
                </a:cubicBezTo>
                <a:cubicBezTo>
                  <a:pt x="3560" y="5407"/>
                  <a:pt x="3570" y="5369"/>
                  <a:pt x="3599" y="5274"/>
                </a:cubicBezTo>
                <a:cubicBezTo>
                  <a:pt x="3627" y="5217"/>
                  <a:pt x="3646" y="5150"/>
                  <a:pt x="3656" y="5084"/>
                </a:cubicBezTo>
                <a:cubicBezTo>
                  <a:pt x="3665" y="5074"/>
                  <a:pt x="3665" y="5055"/>
                  <a:pt x="3675" y="5046"/>
                </a:cubicBezTo>
                <a:cubicBezTo>
                  <a:pt x="3722" y="5027"/>
                  <a:pt x="3770" y="4998"/>
                  <a:pt x="3798" y="4960"/>
                </a:cubicBezTo>
                <a:cubicBezTo>
                  <a:pt x="3875" y="4865"/>
                  <a:pt x="3846" y="4751"/>
                  <a:pt x="3837" y="4665"/>
                </a:cubicBezTo>
                <a:lnTo>
                  <a:pt x="3789" y="4598"/>
                </a:lnTo>
                <a:cubicBezTo>
                  <a:pt x="3837" y="4560"/>
                  <a:pt x="3922" y="4484"/>
                  <a:pt x="3894" y="4370"/>
                </a:cubicBezTo>
                <a:lnTo>
                  <a:pt x="3827" y="4303"/>
                </a:lnTo>
                <a:cubicBezTo>
                  <a:pt x="3827" y="4294"/>
                  <a:pt x="3827" y="4275"/>
                  <a:pt x="3827" y="4265"/>
                </a:cubicBezTo>
                <a:cubicBezTo>
                  <a:pt x="3827" y="4265"/>
                  <a:pt x="3827" y="4256"/>
                  <a:pt x="3827" y="4246"/>
                </a:cubicBezTo>
                <a:cubicBezTo>
                  <a:pt x="3865" y="4265"/>
                  <a:pt x="3894" y="4284"/>
                  <a:pt x="3922" y="4303"/>
                </a:cubicBezTo>
                <a:lnTo>
                  <a:pt x="4065" y="4313"/>
                </a:lnTo>
                <a:cubicBezTo>
                  <a:pt x="4170" y="4265"/>
                  <a:pt x="4208" y="4170"/>
                  <a:pt x="4227" y="4094"/>
                </a:cubicBezTo>
                <a:cubicBezTo>
                  <a:pt x="4312" y="4037"/>
                  <a:pt x="4341" y="3951"/>
                  <a:pt x="4360" y="3884"/>
                </a:cubicBezTo>
                <a:lnTo>
                  <a:pt x="4465" y="3837"/>
                </a:lnTo>
                <a:cubicBezTo>
                  <a:pt x="4522" y="3827"/>
                  <a:pt x="4569" y="3789"/>
                  <a:pt x="4608" y="3761"/>
                </a:cubicBezTo>
                <a:cubicBezTo>
                  <a:pt x="4646" y="3780"/>
                  <a:pt x="4684" y="3780"/>
                  <a:pt x="4712" y="3780"/>
                </a:cubicBezTo>
                <a:cubicBezTo>
                  <a:pt x="4769" y="3780"/>
                  <a:pt x="4874" y="3761"/>
                  <a:pt x="4941" y="3608"/>
                </a:cubicBezTo>
                <a:cubicBezTo>
                  <a:pt x="4950" y="3570"/>
                  <a:pt x="4960" y="3532"/>
                  <a:pt x="4960" y="3494"/>
                </a:cubicBezTo>
                <a:lnTo>
                  <a:pt x="4950" y="3466"/>
                </a:lnTo>
                <a:cubicBezTo>
                  <a:pt x="4941" y="3399"/>
                  <a:pt x="4941" y="3342"/>
                  <a:pt x="4969" y="3266"/>
                </a:cubicBezTo>
                <a:cubicBezTo>
                  <a:pt x="5007" y="3180"/>
                  <a:pt x="4998" y="3104"/>
                  <a:pt x="4988" y="3056"/>
                </a:cubicBezTo>
                <a:cubicBezTo>
                  <a:pt x="4988" y="3037"/>
                  <a:pt x="4979" y="3028"/>
                  <a:pt x="4979" y="3009"/>
                </a:cubicBezTo>
                <a:lnTo>
                  <a:pt x="4979" y="2980"/>
                </a:lnTo>
                <a:cubicBezTo>
                  <a:pt x="4931" y="2780"/>
                  <a:pt x="4798" y="2752"/>
                  <a:pt x="4741" y="2752"/>
                </a:cubicBezTo>
                <a:cubicBezTo>
                  <a:pt x="4684" y="2752"/>
                  <a:pt x="4617" y="2771"/>
                  <a:pt x="4560" y="2809"/>
                </a:cubicBezTo>
                <a:cubicBezTo>
                  <a:pt x="4531" y="2828"/>
                  <a:pt x="4512" y="2837"/>
                  <a:pt x="4484" y="2856"/>
                </a:cubicBezTo>
                <a:cubicBezTo>
                  <a:pt x="4474" y="2866"/>
                  <a:pt x="4455" y="2875"/>
                  <a:pt x="4436" y="2885"/>
                </a:cubicBezTo>
                <a:cubicBezTo>
                  <a:pt x="4436" y="2828"/>
                  <a:pt x="4417" y="2752"/>
                  <a:pt x="4360" y="2666"/>
                </a:cubicBezTo>
                <a:cubicBezTo>
                  <a:pt x="4360" y="2647"/>
                  <a:pt x="4351" y="2628"/>
                  <a:pt x="4331" y="2618"/>
                </a:cubicBezTo>
                <a:cubicBezTo>
                  <a:pt x="4274" y="2561"/>
                  <a:pt x="4208" y="2542"/>
                  <a:pt x="4170" y="2542"/>
                </a:cubicBezTo>
                <a:cubicBezTo>
                  <a:pt x="4113" y="2542"/>
                  <a:pt x="4065" y="2571"/>
                  <a:pt x="4027" y="2580"/>
                </a:cubicBezTo>
                <a:cubicBezTo>
                  <a:pt x="4027" y="2590"/>
                  <a:pt x="4017" y="2590"/>
                  <a:pt x="4008" y="2590"/>
                </a:cubicBezTo>
                <a:lnTo>
                  <a:pt x="3951" y="2590"/>
                </a:lnTo>
                <a:cubicBezTo>
                  <a:pt x="3875" y="2590"/>
                  <a:pt x="3817" y="2609"/>
                  <a:pt x="3770" y="2647"/>
                </a:cubicBezTo>
                <a:cubicBezTo>
                  <a:pt x="3770" y="2561"/>
                  <a:pt x="3741" y="2466"/>
                  <a:pt x="3665" y="2380"/>
                </a:cubicBezTo>
                <a:lnTo>
                  <a:pt x="3665" y="2380"/>
                </a:lnTo>
                <a:cubicBezTo>
                  <a:pt x="3722" y="2390"/>
                  <a:pt x="3779" y="2400"/>
                  <a:pt x="3827" y="2438"/>
                </a:cubicBezTo>
                <a:cubicBezTo>
                  <a:pt x="3894" y="2476"/>
                  <a:pt x="3951" y="2495"/>
                  <a:pt x="4017" y="2495"/>
                </a:cubicBezTo>
                <a:cubicBezTo>
                  <a:pt x="4113" y="2495"/>
                  <a:pt x="4198" y="2438"/>
                  <a:pt x="4265" y="2333"/>
                </a:cubicBezTo>
                <a:lnTo>
                  <a:pt x="4284" y="2266"/>
                </a:lnTo>
                <a:cubicBezTo>
                  <a:pt x="4284" y="2200"/>
                  <a:pt x="4265" y="2133"/>
                  <a:pt x="4246" y="2076"/>
                </a:cubicBezTo>
                <a:cubicBezTo>
                  <a:pt x="4217" y="1981"/>
                  <a:pt x="4217" y="1962"/>
                  <a:pt x="4255" y="1933"/>
                </a:cubicBezTo>
                <a:lnTo>
                  <a:pt x="4284" y="1857"/>
                </a:lnTo>
                <a:lnTo>
                  <a:pt x="4331" y="1619"/>
                </a:lnTo>
                <a:lnTo>
                  <a:pt x="4341" y="1571"/>
                </a:lnTo>
                <a:cubicBezTo>
                  <a:pt x="4312" y="1400"/>
                  <a:pt x="4217" y="1362"/>
                  <a:pt x="4141" y="1362"/>
                </a:cubicBezTo>
                <a:lnTo>
                  <a:pt x="4084" y="1372"/>
                </a:lnTo>
                <a:lnTo>
                  <a:pt x="3989" y="1457"/>
                </a:lnTo>
                <a:cubicBezTo>
                  <a:pt x="3989" y="1467"/>
                  <a:pt x="3970" y="1476"/>
                  <a:pt x="3951" y="1476"/>
                </a:cubicBezTo>
                <a:cubicBezTo>
                  <a:pt x="3894" y="1505"/>
                  <a:pt x="3789" y="1562"/>
                  <a:pt x="3779" y="1705"/>
                </a:cubicBezTo>
                <a:cubicBezTo>
                  <a:pt x="3770" y="1705"/>
                  <a:pt x="3770" y="1695"/>
                  <a:pt x="3760" y="1695"/>
                </a:cubicBezTo>
                <a:cubicBezTo>
                  <a:pt x="3713" y="1648"/>
                  <a:pt x="3646" y="1600"/>
                  <a:pt x="3560" y="1600"/>
                </a:cubicBezTo>
                <a:cubicBezTo>
                  <a:pt x="3408" y="1600"/>
                  <a:pt x="3351" y="1752"/>
                  <a:pt x="3323" y="1809"/>
                </a:cubicBezTo>
                <a:cubicBezTo>
                  <a:pt x="3313" y="1847"/>
                  <a:pt x="3303" y="1876"/>
                  <a:pt x="3284" y="1914"/>
                </a:cubicBezTo>
                <a:cubicBezTo>
                  <a:pt x="3265" y="1962"/>
                  <a:pt x="3246" y="2009"/>
                  <a:pt x="3227" y="2057"/>
                </a:cubicBezTo>
                <a:cubicBezTo>
                  <a:pt x="3218" y="2095"/>
                  <a:pt x="3180" y="2219"/>
                  <a:pt x="3246" y="2314"/>
                </a:cubicBezTo>
                <a:cubicBezTo>
                  <a:pt x="3246" y="2323"/>
                  <a:pt x="3256" y="2323"/>
                  <a:pt x="3265" y="2333"/>
                </a:cubicBezTo>
                <a:cubicBezTo>
                  <a:pt x="3237" y="2352"/>
                  <a:pt x="3208" y="2371"/>
                  <a:pt x="3180" y="2400"/>
                </a:cubicBezTo>
                <a:cubicBezTo>
                  <a:pt x="3180" y="2400"/>
                  <a:pt x="3170" y="2390"/>
                  <a:pt x="3161" y="2390"/>
                </a:cubicBezTo>
                <a:cubicBezTo>
                  <a:pt x="3075" y="2304"/>
                  <a:pt x="2980" y="2257"/>
                  <a:pt x="2866" y="2257"/>
                </a:cubicBezTo>
                <a:cubicBezTo>
                  <a:pt x="2837" y="2257"/>
                  <a:pt x="2809" y="2266"/>
                  <a:pt x="2780" y="2266"/>
                </a:cubicBezTo>
                <a:cubicBezTo>
                  <a:pt x="2790" y="2257"/>
                  <a:pt x="2799" y="2257"/>
                  <a:pt x="2818" y="2257"/>
                </a:cubicBezTo>
                <a:lnTo>
                  <a:pt x="2856" y="2257"/>
                </a:lnTo>
                <a:cubicBezTo>
                  <a:pt x="2913" y="2257"/>
                  <a:pt x="2961" y="2238"/>
                  <a:pt x="3008" y="2190"/>
                </a:cubicBezTo>
                <a:cubicBezTo>
                  <a:pt x="3075" y="2123"/>
                  <a:pt x="3113" y="2000"/>
                  <a:pt x="3113" y="1905"/>
                </a:cubicBezTo>
                <a:cubicBezTo>
                  <a:pt x="3104" y="1762"/>
                  <a:pt x="3104" y="1524"/>
                  <a:pt x="2894" y="1391"/>
                </a:cubicBezTo>
                <a:cubicBezTo>
                  <a:pt x="2837" y="1352"/>
                  <a:pt x="2818" y="1314"/>
                  <a:pt x="2809" y="1238"/>
                </a:cubicBezTo>
                <a:lnTo>
                  <a:pt x="2770" y="1181"/>
                </a:lnTo>
                <a:cubicBezTo>
                  <a:pt x="2809" y="1181"/>
                  <a:pt x="2847" y="1191"/>
                  <a:pt x="2885" y="1191"/>
                </a:cubicBezTo>
                <a:lnTo>
                  <a:pt x="2970" y="1172"/>
                </a:lnTo>
                <a:cubicBezTo>
                  <a:pt x="2980" y="1162"/>
                  <a:pt x="3018" y="1153"/>
                  <a:pt x="3037" y="1153"/>
                </a:cubicBezTo>
                <a:cubicBezTo>
                  <a:pt x="3123" y="1134"/>
                  <a:pt x="3342" y="1086"/>
                  <a:pt x="3313" y="829"/>
                </a:cubicBezTo>
                <a:cubicBezTo>
                  <a:pt x="3303" y="772"/>
                  <a:pt x="3284" y="715"/>
                  <a:pt x="3265" y="667"/>
                </a:cubicBezTo>
                <a:cubicBezTo>
                  <a:pt x="3256" y="648"/>
                  <a:pt x="3237" y="601"/>
                  <a:pt x="3237" y="591"/>
                </a:cubicBezTo>
                <a:cubicBezTo>
                  <a:pt x="3237" y="591"/>
                  <a:pt x="3246" y="581"/>
                  <a:pt x="3294" y="562"/>
                </a:cubicBezTo>
                <a:lnTo>
                  <a:pt x="3370" y="467"/>
                </a:lnTo>
                <a:cubicBezTo>
                  <a:pt x="3389" y="401"/>
                  <a:pt x="3332" y="277"/>
                  <a:pt x="3303" y="239"/>
                </a:cubicBezTo>
                <a:cubicBezTo>
                  <a:pt x="3237" y="172"/>
                  <a:pt x="3161" y="153"/>
                  <a:pt x="3113" y="153"/>
                </a:cubicBezTo>
                <a:cubicBezTo>
                  <a:pt x="3056" y="153"/>
                  <a:pt x="2999" y="172"/>
                  <a:pt x="2932" y="201"/>
                </a:cubicBezTo>
                <a:lnTo>
                  <a:pt x="2885" y="220"/>
                </a:lnTo>
                <a:cubicBezTo>
                  <a:pt x="2856" y="229"/>
                  <a:pt x="2818" y="248"/>
                  <a:pt x="2790" y="258"/>
                </a:cubicBezTo>
                <a:cubicBezTo>
                  <a:pt x="2790" y="239"/>
                  <a:pt x="2790" y="220"/>
                  <a:pt x="2780" y="182"/>
                </a:cubicBezTo>
                <a:cubicBezTo>
                  <a:pt x="2780" y="106"/>
                  <a:pt x="2723" y="10"/>
                  <a:pt x="2590" y="10"/>
                </a:cubicBezTo>
                <a:lnTo>
                  <a:pt x="2552" y="10"/>
                </a:lnTo>
                <a:cubicBezTo>
                  <a:pt x="2552" y="10"/>
                  <a:pt x="2571" y="20"/>
                  <a:pt x="2580" y="29"/>
                </a:cubicBezTo>
                <a:lnTo>
                  <a:pt x="2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5702976" y="1449122"/>
            <a:ext cx="82793" cy="118256"/>
          </a:xfrm>
          <a:custGeom>
            <a:avLst/>
            <a:gdLst/>
            <a:ahLst/>
            <a:cxnLst/>
            <a:rect l="l" t="t" r="r" b="b"/>
            <a:pathLst>
              <a:path w="1800" h="2571" extrusionOk="0">
                <a:moveTo>
                  <a:pt x="981" y="1"/>
                </a:moveTo>
                <a:cubicBezTo>
                  <a:pt x="924" y="1"/>
                  <a:pt x="876" y="20"/>
                  <a:pt x="838" y="48"/>
                </a:cubicBezTo>
                <a:cubicBezTo>
                  <a:pt x="657" y="172"/>
                  <a:pt x="743" y="353"/>
                  <a:pt x="772" y="410"/>
                </a:cubicBezTo>
                <a:lnTo>
                  <a:pt x="791" y="448"/>
                </a:lnTo>
                <a:lnTo>
                  <a:pt x="800" y="467"/>
                </a:lnTo>
                <a:lnTo>
                  <a:pt x="781" y="486"/>
                </a:lnTo>
                <a:cubicBezTo>
                  <a:pt x="772" y="496"/>
                  <a:pt x="762" y="505"/>
                  <a:pt x="724" y="515"/>
                </a:cubicBezTo>
                <a:lnTo>
                  <a:pt x="667" y="515"/>
                </a:lnTo>
                <a:cubicBezTo>
                  <a:pt x="610" y="515"/>
                  <a:pt x="534" y="524"/>
                  <a:pt x="458" y="553"/>
                </a:cubicBezTo>
                <a:lnTo>
                  <a:pt x="410" y="581"/>
                </a:lnTo>
                <a:cubicBezTo>
                  <a:pt x="362" y="600"/>
                  <a:pt x="296" y="638"/>
                  <a:pt x="277" y="724"/>
                </a:cubicBezTo>
                <a:cubicBezTo>
                  <a:pt x="258" y="781"/>
                  <a:pt x="277" y="838"/>
                  <a:pt x="315" y="905"/>
                </a:cubicBezTo>
                <a:lnTo>
                  <a:pt x="353" y="943"/>
                </a:lnTo>
                <a:cubicBezTo>
                  <a:pt x="372" y="953"/>
                  <a:pt x="372" y="962"/>
                  <a:pt x="381" y="962"/>
                </a:cubicBezTo>
                <a:cubicBezTo>
                  <a:pt x="372" y="981"/>
                  <a:pt x="353" y="1010"/>
                  <a:pt x="334" y="1029"/>
                </a:cubicBezTo>
                <a:cubicBezTo>
                  <a:pt x="286" y="1048"/>
                  <a:pt x="229" y="1086"/>
                  <a:pt x="172" y="1143"/>
                </a:cubicBezTo>
                <a:cubicBezTo>
                  <a:pt x="153" y="1172"/>
                  <a:pt x="134" y="1200"/>
                  <a:pt x="124" y="1219"/>
                </a:cubicBezTo>
                <a:cubicBezTo>
                  <a:pt x="29" y="1400"/>
                  <a:pt x="1" y="1571"/>
                  <a:pt x="48" y="1752"/>
                </a:cubicBezTo>
                <a:cubicBezTo>
                  <a:pt x="86" y="1857"/>
                  <a:pt x="134" y="1952"/>
                  <a:pt x="181" y="2038"/>
                </a:cubicBezTo>
                <a:cubicBezTo>
                  <a:pt x="220" y="2095"/>
                  <a:pt x="248" y="2161"/>
                  <a:pt x="277" y="2219"/>
                </a:cubicBezTo>
                <a:cubicBezTo>
                  <a:pt x="315" y="2304"/>
                  <a:pt x="353" y="2390"/>
                  <a:pt x="429" y="2466"/>
                </a:cubicBezTo>
                <a:cubicBezTo>
                  <a:pt x="505" y="2533"/>
                  <a:pt x="581" y="2571"/>
                  <a:pt x="657" y="2571"/>
                </a:cubicBezTo>
                <a:lnTo>
                  <a:pt x="715" y="2561"/>
                </a:lnTo>
                <a:cubicBezTo>
                  <a:pt x="762" y="2552"/>
                  <a:pt x="810" y="2523"/>
                  <a:pt x="838" y="2476"/>
                </a:cubicBezTo>
                <a:lnTo>
                  <a:pt x="867" y="2428"/>
                </a:lnTo>
                <a:lnTo>
                  <a:pt x="924" y="2247"/>
                </a:lnTo>
                <a:lnTo>
                  <a:pt x="924" y="2200"/>
                </a:lnTo>
                <a:cubicBezTo>
                  <a:pt x="914" y="2152"/>
                  <a:pt x="905" y="2104"/>
                  <a:pt x="886" y="2057"/>
                </a:cubicBezTo>
                <a:cubicBezTo>
                  <a:pt x="886" y="2047"/>
                  <a:pt x="886" y="2047"/>
                  <a:pt x="886" y="2038"/>
                </a:cubicBezTo>
                <a:cubicBezTo>
                  <a:pt x="933" y="2038"/>
                  <a:pt x="991" y="2019"/>
                  <a:pt x="1029" y="1981"/>
                </a:cubicBezTo>
                <a:lnTo>
                  <a:pt x="1086" y="1857"/>
                </a:lnTo>
                <a:cubicBezTo>
                  <a:pt x="1076" y="1809"/>
                  <a:pt x="1086" y="1781"/>
                  <a:pt x="1095" y="1762"/>
                </a:cubicBezTo>
                <a:cubicBezTo>
                  <a:pt x="1114" y="1743"/>
                  <a:pt x="1152" y="1733"/>
                  <a:pt x="1200" y="1724"/>
                </a:cubicBezTo>
                <a:cubicBezTo>
                  <a:pt x="1257" y="1714"/>
                  <a:pt x="1286" y="1676"/>
                  <a:pt x="1295" y="1676"/>
                </a:cubicBezTo>
                <a:lnTo>
                  <a:pt x="1333" y="1590"/>
                </a:lnTo>
                <a:cubicBezTo>
                  <a:pt x="1390" y="1381"/>
                  <a:pt x="1419" y="1305"/>
                  <a:pt x="1571" y="1295"/>
                </a:cubicBezTo>
                <a:cubicBezTo>
                  <a:pt x="1638" y="1286"/>
                  <a:pt x="1685" y="1257"/>
                  <a:pt x="1723" y="1210"/>
                </a:cubicBezTo>
                <a:cubicBezTo>
                  <a:pt x="1800" y="1124"/>
                  <a:pt x="1800" y="1000"/>
                  <a:pt x="1790" y="943"/>
                </a:cubicBezTo>
                <a:cubicBezTo>
                  <a:pt x="1771" y="819"/>
                  <a:pt x="1695" y="724"/>
                  <a:pt x="1571" y="658"/>
                </a:cubicBezTo>
                <a:cubicBezTo>
                  <a:pt x="1524" y="629"/>
                  <a:pt x="1476" y="619"/>
                  <a:pt x="1428" y="600"/>
                </a:cubicBezTo>
                <a:cubicBezTo>
                  <a:pt x="1419" y="600"/>
                  <a:pt x="1400" y="591"/>
                  <a:pt x="1390" y="591"/>
                </a:cubicBezTo>
                <a:cubicBezTo>
                  <a:pt x="1409" y="524"/>
                  <a:pt x="1419" y="448"/>
                  <a:pt x="1390" y="372"/>
                </a:cubicBezTo>
                <a:cubicBezTo>
                  <a:pt x="1362" y="296"/>
                  <a:pt x="1314" y="239"/>
                  <a:pt x="1276" y="201"/>
                </a:cubicBezTo>
                <a:cubicBezTo>
                  <a:pt x="1257" y="182"/>
                  <a:pt x="1238" y="172"/>
                  <a:pt x="1209" y="134"/>
                </a:cubicBezTo>
                <a:cubicBezTo>
                  <a:pt x="1162" y="77"/>
                  <a:pt x="108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7075071" y="214507"/>
            <a:ext cx="142358" cy="113012"/>
          </a:xfrm>
          <a:custGeom>
            <a:avLst/>
            <a:gdLst/>
            <a:ahLst/>
            <a:cxnLst/>
            <a:rect l="l" t="t" r="r" b="b"/>
            <a:pathLst>
              <a:path w="3095" h="2457" extrusionOk="0">
                <a:moveTo>
                  <a:pt x="2723" y="1"/>
                </a:moveTo>
                <a:cubicBezTo>
                  <a:pt x="2685" y="1"/>
                  <a:pt x="2647" y="10"/>
                  <a:pt x="2590" y="20"/>
                </a:cubicBezTo>
                <a:cubicBezTo>
                  <a:pt x="2513" y="58"/>
                  <a:pt x="2466" y="115"/>
                  <a:pt x="2428" y="162"/>
                </a:cubicBezTo>
                <a:lnTo>
                  <a:pt x="2399" y="200"/>
                </a:lnTo>
                <a:cubicBezTo>
                  <a:pt x="2380" y="219"/>
                  <a:pt x="2342" y="239"/>
                  <a:pt x="2304" y="258"/>
                </a:cubicBezTo>
                <a:cubicBezTo>
                  <a:pt x="2294" y="267"/>
                  <a:pt x="2285" y="267"/>
                  <a:pt x="2285" y="277"/>
                </a:cubicBezTo>
                <a:cubicBezTo>
                  <a:pt x="2256" y="210"/>
                  <a:pt x="2199" y="162"/>
                  <a:pt x="2123" y="143"/>
                </a:cubicBezTo>
                <a:cubicBezTo>
                  <a:pt x="2066" y="134"/>
                  <a:pt x="2009" y="124"/>
                  <a:pt x="1952" y="124"/>
                </a:cubicBezTo>
                <a:cubicBezTo>
                  <a:pt x="1885" y="124"/>
                  <a:pt x="1828" y="134"/>
                  <a:pt x="1771" y="153"/>
                </a:cubicBezTo>
                <a:lnTo>
                  <a:pt x="1742" y="172"/>
                </a:lnTo>
                <a:cubicBezTo>
                  <a:pt x="1742" y="172"/>
                  <a:pt x="1714" y="181"/>
                  <a:pt x="1695" y="181"/>
                </a:cubicBezTo>
                <a:cubicBezTo>
                  <a:pt x="1685" y="181"/>
                  <a:pt x="1666" y="181"/>
                  <a:pt x="1647" y="191"/>
                </a:cubicBezTo>
                <a:cubicBezTo>
                  <a:pt x="1628" y="191"/>
                  <a:pt x="1600" y="200"/>
                  <a:pt x="1571" y="200"/>
                </a:cubicBezTo>
                <a:cubicBezTo>
                  <a:pt x="1495" y="229"/>
                  <a:pt x="1447" y="267"/>
                  <a:pt x="1409" y="334"/>
                </a:cubicBezTo>
                <a:cubicBezTo>
                  <a:pt x="1352" y="400"/>
                  <a:pt x="1352" y="476"/>
                  <a:pt x="1352" y="543"/>
                </a:cubicBezTo>
                <a:lnTo>
                  <a:pt x="1409" y="705"/>
                </a:lnTo>
                <a:cubicBezTo>
                  <a:pt x="1409" y="705"/>
                  <a:pt x="1409" y="714"/>
                  <a:pt x="1409" y="714"/>
                </a:cubicBezTo>
                <a:cubicBezTo>
                  <a:pt x="1409" y="714"/>
                  <a:pt x="1400" y="724"/>
                  <a:pt x="1400" y="724"/>
                </a:cubicBezTo>
                <a:cubicBezTo>
                  <a:pt x="1381" y="743"/>
                  <a:pt x="1362" y="762"/>
                  <a:pt x="1343" y="791"/>
                </a:cubicBezTo>
                <a:cubicBezTo>
                  <a:pt x="1295" y="848"/>
                  <a:pt x="1238" y="905"/>
                  <a:pt x="1181" y="971"/>
                </a:cubicBezTo>
                <a:cubicBezTo>
                  <a:pt x="1095" y="1048"/>
                  <a:pt x="1000" y="1152"/>
                  <a:pt x="933" y="1267"/>
                </a:cubicBezTo>
                <a:cubicBezTo>
                  <a:pt x="933" y="1257"/>
                  <a:pt x="933" y="1257"/>
                  <a:pt x="933" y="1257"/>
                </a:cubicBezTo>
                <a:cubicBezTo>
                  <a:pt x="905" y="1181"/>
                  <a:pt x="848" y="1133"/>
                  <a:pt x="781" y="1105"/>
                </a:cubicBezTo>
                <a:cubicBezTo>
                  <a:pt x="819" y="1086"/>
                  <a:pt x="838" y="1048"/>
                  <a:pt x="848" y="1029"/>
                </a:cubicBezTo>
                <a:cubicBezTo>
                  <a:pt x="848" y="1000"/>
                  <a:pt x="867" y="952"/>
                  <a:pt x="829" y="895"/>
                </a:cubicBezTo>
                <a:cubicBezTo>
                  <a:pt x="810" y="800"/>
                  <a:pt x="743" y="753"/>
                  <a:pt x="676" y="753"/>
                </a:cubicBezTo>
                <a:cubicBezTo>
                  <a:pt x="648" y="753"/>
                  <a:pt x="610" y="762"/>
                  <a:pt x="581" y="791"/>
                </a:cubicBezTo>
                <a:lnTo>
                  <a:pt x="534" y="791"/>
                </a:lnTo>
                <a:cubicBezTo>
                  <a:pt x="486" y="800"/>
                  <a:pt x="400" y="819"/>
                  <a:pt x="343" y="914"/>
                </a:cubicBezTo>
                <a:cubicBezTo>
                  <a:pt x="248" y="990"/>
                  <a:pt x="219" y="1105"/>
                  <a:pt x="267" y="1228"/>
                </a:cubicBezTo>
                <a:cubicBezTo>
                  <a:pt x="267" y="1238"/>
                  <a:pt x="267" y="1247"/>
                  <a:pt x="267" y="1257"/>
                </a:cubicBezTo>
                <a:cubicBezTo>
                  <a:pt x="258" y="1314"/>
                  <a:pt x="229" y="1447"/>
                  <a:pt x="362" y="1552"/>
                </a:cubicBezTo>
                <a:cubicBezTo>
                  <a:pt x="362" y="1552"/>
                  <a:pt x="353" y="1552"/>
                  <a:pt x="353" y="1562"/>
                </a:cubicBezTo>
                <a:cubicBezTo>
                  <a:pt x="324" y="1533"/>
                  <a:pt x="277" y="1504"/>
                  <a:pt x="219" y="1504"/>
                </a:cubicBezTo>
                <a:cubicBezTo>
                  <a:pt x="181" y="1504"/>
                  <a:pt x="105" y="1514"/>
                  <a:pt x="48" y="1609"/>
                </a:cubicBezTo>
                <a:cubicBezTo>
                  <a:pt x="10" y="1685"/>
                  <a:pt x="1" y="1771"/>
                  <a:pt x="20" y="1857"/>
                </a:cubicBezTo>
                <a:cubicBezTo>
                  <a:pt x="39" y="1942"/>
                  <a:pt x="96" y="2009"/>
                  <a:pt x="172" y="2047"/>
                </a:cubicBezTo>
                <a:cubicBezTo>
                  <a:pt x="229" y="2085"/>
                  <a:pt x="238" y="2104"/>
                  <a:pt x="219" y="2247"/>
                </a:cubicBezTo>
                <a:lnTo>
                  <a:pt x="258" y="2333"/>
                </a:lnTo>
                <a:lnTo>
                  <a:pt x="315" y="2418"/>
                </a:lnTo>
                <a:cubicBezTo>
                  <a:pt x="362" y="2447"/>
                  <a:pt x="410" y="2456"/>
                  <a:pt x="457" y="2456"/>
                </a:cubicBezTo>
                <a:cubicBezTo>
                  <a:pt x="505" y="2456"/>
                  <a:pt x="553" y="2437"/>
                  <a:pt x="591" y="2428"/>
                </a:cubicBezTo>
                <a:cubicBezTo>
                  <a:pt x="619" y="2428"/>
                  <a:pt x="648" y="2418"/>
                  <a:pt x="676" y="2418"/>
                </a:cubicBezTo>
                <a:cubicBezTo>
                  <a:pt x="762" y="2418"/>
                  <a:pt x="867" y="2371"/>
                  <a:pt x="905" y="2275"/>
                </a:cubicBezTo>
                <a:cubicBezTo>
                  <a:pt x="924" y="2247"/>
                  <a:pt x="952" y="2152"/>
                  <a:pt x="857" y="2047"/>
                </a:cubicBezTo>
                <a:cubicBezTo>
                  <a:pt x="743" y="1923"/>
                  <a:pt x="743" y="1790"/>
                  <a:pt x="838" y="1581"/>
                </a:cubicBezTo>
                <a:lnTo>
                  <a:pt x="838" y="1581"/>
                </a:lnTo>
                <a:cubicBezTo>
                  <a:pt x="838" y="1647"/>
                  <a:pt x="848" y="1723"/>
                  <a:pt x="867" y="1800"/>
                </a:cubicBezTo>
                <a:lnTo>
                  <a:pt x="924" y="1857"/>
                </a:lnTo>
                <a:lnTo>
                  <a:pt x="914" y="1876"/>
                </a:lnTo>
                <a:lnTo>
                  <a:pt x="924" y="1876"/>
                </a:lnTo>
                <a:lnTo>
                  <a:pt x="943" y="1866"/>
                </a:lnTo>
                <a:lnTo>
                  <a:pt x="981" y="1904"/>
                </a:lnTo>
                <a:lnTo>
                  <a:pt x="1029" y="1904"/>
                </a:lnTo>
                <a:lnTo>
                  <a:pt x="1152" y="1847"/>
                </a:lnTo>
                <a:cubicBezTo>
                  <a:pt x="1238" y="1714"/>
                  <a:pt x="1324" y="1581"/>
                  <a:pt x="1409" y="1447"/>
                </a:cubicBezTo>
                <a:lnTo>
                  <a:pt x="1504" y="1314"/>
                </a:lnTo>
                <a:cubicBezTo>
                  <a:pt x="1523" y="1324"/>
                  <a:pt x="1552" y="1333"/>
                  <a:pt x="1581" y="1333"/>
                </a:cubicBezTo>
                <a:cubicBezTo>
                  <a:pt x="1600" y="1333"/>
                  <a:pt x="1619" y="1333"/>
                  <a:pt x="1628" y="1324"/>
                </a:cubicBezTo>
                <a:lnTo>
                  <a:pt x="1628" y="1343"/>
                </a:lnTo>
                <a:lnTo>
                  <a:pt x="1780" y="1476"/>
                </a:lnTo>
                <a:lnTo>
                  <a:pt x="1819" y="1476"/>
                </a:lnTo>
                <a:lnTo>
                  <a:pt x="1895" y="1447"/>
                </a:lnTo>
                <a:cubicBezTo>
                  <a:pt x="1933" y="1409"/>
                  <a:pt x="1980" y="1371"/>
                  <a:pt x="2028" y="1324"/>
                </a:cubicBezTo>
                <a:cubicBezTo>
                  <a:pt x="2066" y="1371"/>
                  <a:pt x="2114" y="1409"/>
                  <a:pt x="2171" y="1409"/>
                </a:cubicBezTo>
                <a:lnTo>
                  <a:pt x="2237" y="1390"/>
                </a:lnTo>
                <a:cubicBezTo>
                  <a:pt x="2361" y="1314"/>
                  <a:pt x="2333" y="1181"/>
                  <a:pt x="2323" y="1124"/>
                </a:cubicBezTo>
                <a:lnTo>
                  <a:pt x="2314" y="1105"/>
                </a:lnTo>
                <a:cubicBezTo>
                  <a:pt x="2323" y="1086"/>
                  <a:pt x="2323" y="1057"/>
                  <a:pt x="2333" y="1038"/>
                </a:cubicBezTo>
                <a:lnTo>
                  <a:pt x="2352" y="1010"/>
                </a:lnTo>
                <a:cubicBezTo>
                  <a:pt x="2409" y="962"/>
                  <a:pt x="2447" y="905"/>
                  <a:pt x="2475" y="857"/>
                </a:cubicBezTo>
                <a:cubicBezTo>
                  <a:pt x="2494" y="848"/>
                  <a:pt x="2504" y="829"/>
                  <a:pt x="2504" y="819"/>
                </a:cubicBezTo>
                <a:cubicBezTo>
                  <a:pt x="2513" y="800"/>
                  <a:pt x="2542" y="772"/>
                  <a:pt x="2571" y="772"/>
                </a:cubicBezTo>
                <a:cubicBezTo>
                  <a:pt x="2580" y="772"/>
                  <a:pt x="2590" y="781"/>
                  <a:pt x="2609" y="791"/>
                </a:cubicBezTo>
                <a:cubicBezTo>
                  <a:pt x="2656" y="810"/>
                  <a:pt x="2723" y="838"/>
                  <a:pt x="2789" y="848"/>
                </a:cubicBezTo>
                <a:lnTo>
                  <a:pt x="2837" y="848"/>
                </a:lnTo>
                <a:cubicBezTo>
                  <a:pt x="2885" y="848"/>
                  <a:pt x="3037" y="848"/>
                  <a:pt x="3094" y="686"/>
                </a:cubicBezTo>
                <a:lnTo>
                  <a:pt x="3094" y="619"/>
                </a:lnTo>
                <a:lnTo>
                  <a:pt x="3094" y="591"/>
                </a:lnTo>
                <a:lnTo>
                  <a:pt x="3085" y="534"/>
                </a:lnTo>
                <a:cubicBezTo>
                  <a:pt x="3065" y="496"/>
                  <a:pt x="3046" y="467"/>
                  <a:pt x="3027" y="429"/>
                </a:cubicBezTo>
                <a:cubicBezTo>
                  <a:pt x="3008" y="400"/>
                  <a:pt x="2980" y="362"/>
                  <a:pt x="2980" y="353"/>
                </a:cubicBezTo>
                <a:cubicBezTo>
                  <a:pt x="2980" y="343"/>
                  <a:pt x="2980" y="334"/>
                  <a:pt x="2989" y="315"/>
                </a:cubicBezTo>
                <a:cubicBezTo>
                  <a:pt x="2989" y="258"/>
                  <a:pt x="2999" y="143"/>
                  <a:pt x="2904" y="58"/>
                </a:cubicBezTo>
                <a:lnTo>
                  <a:pt x="2885" y="39"/>
                </a:lnTo>
                <a:cubicBezTo>
                  <a:pt x="2828" y="10"/>
                  <a:pt x="2780" y="1"/>
                  <a:pt x="2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5980100" y="1444339"/>
            <a:ext cx="61773" cy="32841"/>
          </a:xfrm>
          <a:custGeom>
            <a:avLst/>
            <a:gdLst/>
            <a:ahLst/>
            <a:cxnLst/>
            <a:rect l="l" t="t" r="r" b="b"/>
            <a:pathLst>
              <a:path w="1343" h="714" extrusionOk="0">
                <a:moveTo>
                  <a:pt x="686" y="0"/>
                </a:moveTo>
                <a:cubicBezTo>
                  <a:pt x="639" y="0"/>
                  <a:pt x="572" y="10"/>
                  <a:pt x="505" y="67"/>
                </a:cubicBezTo>
                <a:cubicBezTo>
                  <a:pt x="372" y="95"/>
                  <a:pt x="239" y="152"/>
                  <a:pt x="96" y="238"/>
                </a:cubicBezTo>
                <a:cubicBezTo>
                  <a:pt x="67" y="276"/>
                  <a:pt x="39" y="314"/>
                  <a:pt x="29" y="352"/>
                </a:cubicBezTo>
                <a:lnTo>
                  <a:pt x="20" y="419"/>
                </a:lnTo>
                <a:cubicBezTo>
                  <a:pt x="10" y="466"/>
                  <a:pt x="1" y="543"/>
                  <a:pt x="58" y="619"/>
                </a:cubicBezTo>
                <a:lnTo>
                  <a:pt x="77" y="638"/>
                </a:lnTo>
                <a:cubicBezTo>
                  <a:pt x="115" y="666"/>
                  <a:pt x="153" y="695"/>
                  <a:pt x="201" y="704"/>
                </a:cubicBezTo>
                <a:cubicBezTo>
                  <a:pt x="248" y="714"/>
                  <a:pt x="296" y="714"/>
                  <a:pt x="343" y="714"/>
                </a:cubicBezTo>
                <a:cubicBezTo>
                  <a:pt x="382" y="714"/>
                  <a:pt x="420" y="714"/>
                  <a:pt x="467" y="704"/>
                </a:cubicBezTo>
                <a:cubicBezTo>
                  <a:pt x="562" y="695"/>
                  <a:pt x="629" y="647"/>
                  <a:pt x="677" y="628"/>
                </a:cubicBezTo>
                <a:lnTo>
                  <a:pt x="762" y="657"/>
                </a:lnTo>
                <a:lnTo>
                  <a:pt x="915" y="666"/>
                </a:lnTo>
                <a:cubicBezTo>
                  <a:pt x="972" y="685"/>
                  <a:pt x="1010" y="685"/>
                  <a:pt x="1057" y="685"/>
                </a:cubicBezTo>
                <a:cubicBezTo>
                  <a:pt x="1134" y="685"/>
                  <a:pt x="1200" y="657"/>
                  <a:pt x="1248" y="600"/>
                </a:cubicBezTo>
                <a:cubicBezTo>
                  <a:pt x="1343" y="495"/>
                  <a:pt x="1314" y="371"/>
                  <a:pt x="1181" y="238"/>
                </a:cubicBezTo>
                <a:lnTo>
                  <a:pt x="1153" y="267"/>
                </a:lnTo>
                <a:lnTo>
                  <a:pt x="1181" y="228"/>
                </a:lnTo>
                <a:cubicBezTo>
                  <a:pt x="1172" y="209"/>
                  <a:pt x="1162" y="190"/>
                  <a:pt x="1153" y="171"/>
                </a:cubicBezTo>
                <a:lnTo>
                  <a:pt x="1095" y="124"/>
                </a:lnTo>
                <a:lnTo>
                  <a:pt x="953" y="57"/>
                </a:lnTo>
                <a:lnTo>
                  <a:pt x="896" y="48"/>
                </a:lnTo>
                <a:lnTo>
                  <a:pt x="838" y="48"/>
                </a:lnTo>
                <a:cubicBezTo>
                  <a:pt x="791" y="19"/>
                  <a:pt x="734" y="0"/>
                  <a:pt x="6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5678046" y="1569079"/>
            <a:ext cx="31967" cy="39465"/>
          </a:xfrm>
          <a:custGeom>
            <a:avLst/>
            <a:gdLst/>
            <a:ahLst/>
            <a:cxnLst/>
            <a:rect l="l" t="t" r="r" b="b"/>
            <a:pathLst>
              <a:path w="695" h="858" extrusionOk="0">
                <a:moveTo>
                  <a:pt x="457" y="1"/>
                </a:moveTo>
                <a:lnTo>
                  <a:pt x="333" y="29"/>
                </a:lnTo>
                <a:cubicBezTo>
                  <a:pt x="267" y="86"/>
                  <a:pt x="209" y="134"/>
                  <a:pt x="133" y="191"/>
                </a:cubicBezTo>
                <a:cubicBezTo>
                  <a:pt x="76" y="239"/>
                  <a:pt x="48" y="296"/>
                  <a:pt x="48" y="372"/>
                </a:cubicBezTo>
                <a:lnTo>
                  <a:pt x="67" y="439"/>
                </a:lnTo>
                <a:cubicBezTo>
                  <a:pt x="67" y="448"/>
                  <a:pt x="57" y="467"/>
                  <a:pt x="57" y="486"/>
                </a:cubicBezTo>
                <a:cubicBezTo>
                  <a:pt x="38" y="553"/>
                  <a:pt x="0" y="696"/>
                  <a:pt x="143" y="810"/>
                </a:cubicBezTo>
                <a:lnTo>
                  <a:pt x="171" y="829"/>
                </a:lnTo>
                <a:cubicBezTo>
                  <a:pt x="229" y="848"/>
                  <a:pt x="286" y="857"/>
                  <a:pt x="333" y="857"/>
                </a:cubicBezTo>
                <a:cubicBezTo>
                  <a:pt x="409" y="857"/>
                  <a:pt x="476" y="829"/>
                  <a:pt x="543" y="772"/>
                </a:cubicBezTo>
                <a:cubicBezTo>
                  <a:pt x="571" y="743"/>
                  <a:pt x="638" y="667"/>
                  <a:pt x="628" y="553"/>
                </a:cubicBezTo>
                <a:lnTo>
                  <a:pt x="657" y="363"/>
                </a:lnTo>
                <a:cubicBezTo>
                  <a:pt x="695" y="286"/>
                  <a:pt x="685" y="220"/>
                  <a:pt x="676" y="182"/>
                </a:cubicBezTo>
                <a:cubicBezTo>
                  <a:pt x="657" y="106"/>
                  <a:pt x="600" y="48"/>
                  <a:pt x="514" y="10"/>
                </a:cubicBez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7113156" y="302957"/>
            <a:ext cx="62647" cy="63935"/>
          </a:xfrm>
          <a:custGeom>
            <a:avLst/>
            <a:gdLst/>
            <a:ahLst/>
            <a:cxnLst/>
            <a:rect l="l" t="t" r="r" b="b"/>
            <a:pathLst>
              <a:path w="1362" h="1390" extrusionOk="0">
                <a:moveTo>
                  <a:pt x="591" y="0"/>
                </a:moveTo>
                <a:cubicBezTo>
                  <a:pt x="448" y="0"/>
                  <a:pt x="324" y="67"/>
                  <a:pt x="210" y="191"/>
                </a:cubicBezTo>
                <a:lnTo>
                  <a:pt x="267" y="410"/>
                </a:lnTo>
                <a:cubicBezTo>
                  <a:pt x="343" y="438"/>
                  <a:pt x="391" y="495"/>
                  <a:pt x="429" y="590"/>
                </a:cubicBezTo>
                <a:cubicBezTo>
                  <a:pt x="315" y="590"/>
                  <a:pt x="267" y="648"/>
                  <a:pt x="239" y="695"/>
                </a:cubicBezTo>
                <a:cubicBezTo>
                  <a:pt x="220" y="724"/>
                  <a:pt x="201" y="752"/>
                  <a:pt x="172" y="781"/>
                </a:cubicBezTo>
                <a:lnTo>
                  <a:pt x="134" y="847"/>
                </a:lnTo>
                <a:cubicBezTo>
                  <a:pt x="124" y="866"/>
                  <a:pt x="115" y="876"/>
                  <a:pt x="105" y="895"/>
                </a:cubicBezTo>
                <a:cubicBezTo>
                  <a:pt x="58" y="952"/>
                  <a:pt x="1" y="1038"/>
                  <a:pt x="29" y="1152"/>
                </a:cubicBezTo>
                <a:cubicBezTo>
                  <a:pt x="48" y="1219"/>
                  <a:pt x="105" y="1285"/>
                  <a:pt x="191" y="1333"/>
                </a:cubicBezTo>
                <a:lnTo>
                  <a:pt x="258" y="1342"/>
                </a:lnTo>
                <a:lnTo>
                  <a:pt x="448" y="1342"/>
                </a:lnTo>
                <a:lnTo>
                  <a:pt x="543" y="1295"/>
                </a:lnTo>
                <a:cubicBezTo>
                  <a:pt x="572" y="1276"/>
                  <a:pt x="591" y="1247"/>
                  <a:pt x="600" y="1219"/>
                </a:cubicBezTo>
                <a:cubicBezTo>
                  <a:pt x="610" y="1257"/>
                  <a:pt x="619" y="1295"/>
                  <a:pt x="638" y="1333"/>
                </a:cubicBezTo>
                <a:lnTo>
                  <a:pt x="810" y="1390"/>
                </a:lnTo>
                <a:cubicBezTo>
                  <a:pt x="857" y="1371"/>
                  <a:pt x="895" y="1342"/>
                  <a:pt x="933" y="1314"/>
                </a:cubicBezTo>
                <a:cubicBezTo>
                  <a:pt x="952" y="1295"/>
                  <a:pt x="991" y="1266"/>
                  <a:pt x="1000" y="1266"/>
                </a:cubicBezTo>
                <a:cubicBezTo>
                  <a:pt x="1000" y="1266"/>
                  <a:pt x="1010" y="1266"/>
                  <a:pt x="1029" y="1285"/>
                </a:cubicBezTo>
                <a:lnTo>
                  <a:pt x="1133" y="1333"/>
                </a:lnTo>
                <a:cubicBezTo>
                  <a:pt x="1209" y="1333"/>
                  <a:pt x="1267" y="1304"/>
                  <a:pt x="1305" y="1257"/>
                </a:cubicBezTo>
                <a:cubicBezTo>
                  <a:pt x="1333" y="1228"/>
                  <a:pt x="1362" y="1171"/>
                  <a:pt x="1343" y="1085"/>
                </a:cubicBezTo>
                <a:lnTo>
                  <a:pt x="1305" y="1019"/>
                </a:lnTo>
                <a:lnTo>
                  <a:pt x="1314" y="866"/>
                </a:lnTo>
                <a:cubicBezTo>
                  <a:pt x="1257" y="838"/>
                  <a:pt x="1238" y="809"/>
                  <a:pt x="1248" y="667"/>
                </a:cubicBezTo>
                <a:cubicBezTo>
                  <a:pt x="1248" y="638"/>
                  <a:pt x="1248" y="609"/>
                  <a:pt x="1248" y="590"/>
                </a:cubicBezTo>
                <a:lnTo>
                  <a:pt x="1238" y="552"/>
                </a:lnTo>
                <a:cubicBezTo>
                  <a:pt x="1229" y="486"/>
                  <a:pt x="1181" y="438"/>
                  <a:pt x="1095" y="429"/>
                </a:cubicBezTo>
                <a:cubicBezTo>
                  <a:pt x="1105" y="391"/>
                  <a:pt x="1105" y="352"/>
                  <a:pt x="1095" y="314"/>
                </a:cubicBezTo>
                <a:lnTo>
                  <a:pt x="981" y="219"/>
                </a:lnTo>
                <a:lnTo>
                  <a:pt x="857" y="200"/>
                </a:lnTo>
                <a:cubicBezTo>
                  <a:pt x="848" y="200"/>
                  <a:pt x="848" y="191"/>
                  <a:pt x="848" y="191"/>
                </a:cubicBezTo>
                <a:cubicBezTo>
                  <a:pt x="829" y="134"/>
                  <a:pt x="791" y="57"/>
                  <a:pt x="695" y="19"/>
                </a:cubicBezTo>
                <a:lnTo>
                  <a:pt x="667" y="10"/>
                </a:lnTo>
                <a:cubicBezTo>
                  <a:pt x="638" y="0"/>
                  <a:pt x="610" y="0"/>
                  <a:pt x="5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6096147" y="1512182"/>
            <a:ext cx="45122" cy="56069"/>
          </a:xfrm>
          <a:custGeom>
            <a:avLst/>
            <a:gdLst/>
            <a:ahLst/>
            <a:cxnLst/>
            <a:rect l="l" t="t" r="r" b="b"/>
            <a:pathLst>
              <a:path w="981" h="1219" extrusionOk="0">
                <a:moveTo>
                  <a:pt x="695" y="0"/>
                </a:moveTo>
                <a:cubicBezTo>
                  <a:pt x="647" y="0"/>
                  <a:pt x="600" y="10"/>
                  <a:pt x="552" y="29"/>
                </a:cubicBezTo>
                <a:lnTo>
                  <a:pt x="505" y="58"/>
                </a:lnTo>
                <a:lnTo>
                  <a:pt x="400" y="162"/>
                </a:lnTo>
                <a:cubicBezTo>
                  <a:pt x="352" y="200"/>
                  <a:pt x="333" y="257"/>
                  <a:pt x="324" y="315"/>
                </a:cubicBezTo>
                <a:cubicBezTo>
                  <a:pt x="0" y="448"/>
                  <a:pt x="57" y="762"/>
                  <a:pt x="86" y="914"/>
                </a:cubicBezTo>
                <a:cubicBezTo>
                  <a:pt x="114" y="1028"/>
                  <a:pt x="219" y="1066"/>
                  <a:pt x="267" y="1086"/>
                </a:cubicBezTo>
                <a:cubicBezTo>
                  <a:pt x="276" y="1086"/>
                  <a:pt x="286" y="1086"/>
                  <a:pt x="295" y="1095"/>
                </a:cubicBezTo>
                <a:lnTo>
                  <a:pt x="314" y="1105"/>
                </a:lnTo>
                <a:cubicBezTo>
                  <a:pt x="400" y="1209"/>
                  <a:pt x="524" y="1219"/>
                  <a:pt x="581" y="1219"/>
                </a:cubicBezTo>
                <a:lnTo>
                  <a:pt x="686" y="1219"/>
                </a:lnTo>
                <a:lnTo>
                  <a:pt x="724" y="1209"/>
                </a:lnTo>
                <a:cubicBezTo>
                  <a:pt x="885" y="1181"/>
                  <a:pt x="924" y="1076"/>
                  <a:pt x="924" y="990"/>
                </a:cubicBezTo>
                <a:cubicBezTo>
                  <a:pt x="971" y="829"/>
                  <a:pt x="971" y="657"/>
                  <a:pt x="971" y="495"/>
                </a:cubicBezTo>
                <a:cubicBezTo>
                  <a:pt x="971" y="438"/>
                  <a:pt x="971" y="372"/>
                  <a:pt x="981" y="286"/>
                </a:cubicBezTo>
                <a:cubicBezTo>
                  <a:pt x="943" y="19"/>
                  <a:pt x="752" y="0"/>
                  <a:pt x="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6027843" y="1451744"/>
            <a:ext cx="78837" cy="84127"/>
          </a:xfrm>
          <a:custGeom>
            <a:avLst/>
            <a:gdLst/>
            <a:ahLst/>
            <a:cxnLst/>
            <a:rect l="l" t="t" r="r" b="b"/>
            <a:pathLst>
              <a:path w="1714" h="1829" extrusionOk="0">
                <a:moveTo>
                  <a:pt x="905" y="1"/>
                </a:moveTo>
                <a:cubicBezTo>
                  <a:pt x="857" y="10"/>
                  <a:pt x="819" y="29"/>
                  <a:pt x="790" y="58"/>
                </a:cubicBezTo>
                <a:cubicBezTo>
                  <a:pt x="762" y="77"/>
                  <a:pt x="743" y="87"/>
                  <a:pt x="714" y="87"/>
                </a:cubicBezTo>
                <a:lnTo>
                  <a:pt x="657" y="87"/>
                </a:lnTo>
                <a:cubicBezTo>
                  <a:pt x="581" y="106"/>
                  <a:pt x="429" y="134"/>
                  <a:pt x="372" y="296"/>
                </a:cubicBezTo>
                <a:lnTo>
                  <a:pt x="219" y="477"/>
                </a:lnTo>
                <a:cubicBezTo>
                  <a:pt x="219" y="486"/>
                  <a:pt x="200" y="496"/>
                  <a:pt x="191" y="496"/>
                </a:cubicBezTo>
                <a:cubicBezTo>
                  <a:pt x="134" y="524"/>
                  <a:pt x="0" y="581"/>
                  <a:pt x="10" y="753"/>
                </a:cubicBezTo>
                <a:cubicBezTo>
                  <a:pt x="19" y="924"/>
                  <a:pt x="134" y="1010"/>
                  <a:pt x="219" y="1076"/>
                </a:cubicBezTo>
                <a:lnTo>
                  <a:pt x="238" y="1086"/>
                </a:lnTo>
                <a:lnTo>
                  <a:pt x="238" y="1095"/>
                </a:lnTo>
                <a:cubicBezTo>
                  <a:pt x="257" y="1134"/>
                  <a:pt x="276" y="1172"/>
                  <a:pt x="295" y="1200"/>
                </a:cubicBezTo>
                <a:cubicBezTo>
                  <a:pt x="343" y="1276"/>
                  <a:pt x="410" y="1343"/>
                  <a:pt x="476" y="1391"/>
                </a:cubicBezTo>
                <a:cubicBezTo>
                  <a:pt x="486" y="1400"/>
                  <a:pt x="495" y="1429"/>
                  <a:pt x="505" y="1457"/>
                </a:cubicBezTo>
                <a:cubicBezTo>
                  <a:pt x="514" y="1467"/>
                  <a:pt x="514" y="1486"/>
                  <a:pt x="533" y="1524"/>
                </a:cubicBezTo>
                <a:cubicBezTo>
                  <a:pt x="543" y="1552"/>
                  <a:pt x="571" y="1581"/>
                  <a:pt x="619" y="1619"/>
                </a:cubicBezTo>
                <a:cubicBezTo>
                  <a:pt x="629" y="1629"/>
                  <a:pt x="648" y="1648"/>
                  <a:pt x="667" y="1667"/>
                </a:cubicBezTo>
                <a:cubicBezTo>
                  <a:pt x="695" y="1695"/>
                  <a:pt x="733" y="1743"/>
                  <a:pt x="790" y="1771"/>
                </a:cubicBezTo>
                <a:cubicBezTo>
                  <a:pt x="867" y="1809"/>
                  <a:pt x="933" y="1819"/>
                  <a:pt x="1000" y="1828"/>
                </a:cubicBezTo>
                <a:lnTo>
                  <a:pt x="1019" y="1828"/>
                </a:lnTo>
                <a:cubicBezTo>
                  <a:pt x="1057" y="1819"/>
                  <a:pt x="1085" y="1809"/>
                  <a:pt x="1124" y="1800"/>
                </a:cubicBezTo>
                <a:cubicBezTo>
                  <a:pt x="1200" y="1762"/>
                  <a:pt x="1276" y="1705"/>
                  <a:pt x="1342" y="1657"/>
                </a:cubicBezTo>
                <a:cubicBezTo>
                  <a:pt x="1371" y="1629"/>
                  <a:pt x="1390" y="1600"/>
                  <a:pt x="1419" y="1581"/>
                </a:cubicBezTo>
                <a:cubicBezTo>
                  <a:pt x="1447" y="1552"/>
                  <a:pt x="1476" y="1524"/>
                  <a:pt x="1514" y="1486"/>
                </a:cubicBezTo>
                <a:cubicBezTo>
                  <a:pt x="1599" y="1391"/>
                  <a:pt x="1647" y="1276"/>
                  <a:pt x="1647" y="1143"/>
                </a:cubicBezTo>
                <a:cubicBezTo>
                  <a:pt x="1647" y="1095"/>
                  <a:pt x="1638" y="1057"/>
                  <a:pt x="1628" y="1019"/>
                </a:cubicBezTo>
                <a:cubicBezTo>
                  <a:pt x="1628" y="1010"/>
                  <a:pt x="1628" y="991"/>
                  <a:pt x="1628" y="981"/>
                </a:cubicBezTo>
                <a:cubicBezTo>
                  <a:pt x="1714" y="848"/>
                  <a:pt x="1676" y="743"/>
                  <a:pt x="1628" y="677"/>
                </a:cubicBezTo>
                <a:cubicBezTo>
                  <a:pt x="1714" y="543"/>
                  <a:pt x="1618" y="420"/>
                  <a:pt x="1580" y="372"/>
                </a:cubicBezTo>
                <a:cubicBezTo>
                  <a:pt x="1571" y="363"/>
                  <a:pt x="1561" y="353"/>
                  <a:pt x="1561" y="334"/>
                </a:cubicBezTo>
                <a:lnTo>
                  <a:pt x="1514" y="286"/>
                </a:lnTo>
                <a:cubicBezTo>
                  <a:pt x="1361" y="163"/>
                  <a:pt x="1190" y="20"/>
                  <a:pt x="9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4841800" y="2321705"/>
            <a:ext cx="1506520" cy="1938183"/>
          </a:xfrm>
          <a:custGeom>
            <a:avLst/>
            <a:gdLst/>
            <a:ahLst/>
            <a:cxnLst/>
            <a:rect l="l" t="t" r="r" b="b"/>
            <a:pathLst>
              <a:path w="32754" h="42139" extrusionOk="0">
                <a:moveTo>
                  <a:pt x="20199" y="0"/>
                </a:moveTo>
                <a:cubicBezTo>
                  <a:pt x="20142" y="0"/>
                  <a:pt x="20085" y="10"/>
                  <a:pt x="20018" y="48"/>
                </a:cubicBezTo>
                <a:cubicBezTo>
                  <a:pt x="19799" y="200"/>
                  <a:pt x="19942" y="409"/>
                  <a:pt x="19999" y="476"/>
                </a:cubicBezTo>
                <a:cubicBezTo>
                  <a:pt x="20028" y="524"/>
                  <a:pt x="20066" y="552"/>
                  <a:pt x="20113" y="571"/>
                </a:cubicBezTo>
                <a:lnTo>
                  <a:pt x="20142" y="590"/>
                </a:lnTo>
                <a:cubicBezTo>
                  <a:pt x="20142" y="590"/>
                  <a:pt x="20142" y="600"/>
                  <a:pt x="20142" y="609"/>
                </a:cubicBezTo>
                <a:cubicBezTo>
                  <a:pt x="20132" y="647"/>
                  <a:pt x="20132" y="705"/>
                  <a:pt x="20151" y="752"/>
                </a:cubicBezTo>
                <a:cubicBezTo>
                  <a:pt x="20132" y="762"/>
                  <a:pt x="20113" y="771"/>
                  <a:pt x="20104" y="781"/>
                </a:cubicBezTo>
                <a:lnTo>
                  <a:pt x="20075" y="809"/>
                </a:lnTo>
                <a:cubicBezTo>
                  <a:pt x="20056" y="838"/>
                  <a:pt x="20037" y="866"/>
                  <a:pt x="20018" y="895"/>
                </a:cubicBezTo>
                <a:cubicBezTo>
                  <a:pt x="19980" y="962"/>
                  <a:pt x="19961" y="990"/>
                  <a:pt x="19913" y="1000"/>
                </a:cubicBezTo>
                <a:cubicBezTo>
                  <a:pt x="19866" y="1009"/>
                  <a:pt x="19828" y="1028"/>
                  <a:pt x="19780" y="1038"/>
                </a:cubicBezTo>
                <a:cubicBezTo>
                  <a:pt x="19771" y="1047"/>
                  <a:pt x="19752" y="1047"/>
                  <a:pt x="19742" y="1057"/>
                </a:cubicBezTo>
                <a:cubicBezTo>
                  <a:pt x="19695" y="1028"/>
                  <a:pt x="19656" y="1028"/>
                  <a:pt x="19628" y="1028"/>
                </a:cubicBezTo>
                <a:cubicBezTo>
                  <a:pt x="19580" y="1028"/>
                  <a:pt x="19542" y="1038"/>
                  <a:pt x="19495" y="1066"/>
                </a:cubicBezTo>
                <a:lnTo>
                  <a:pt x="19485" y="1066"/>
                </a:lnTo>
                <a:cubicBezTo>
                  <a:pt x="19342" y="1066"/>
                  <a:pt x="19247" y="1104"/>
                  <a:pt x="19181" y="1180"/>
                </a:cubicBezTo>
                <a:cubicBezTo>
                  <a:pt x="19114" y="1257"/>
                  <a:pt x="19095" y="1352"/>
                  <a:pt x="19114" y="1476"/>
                </a:cubicBezTo>
                <a:cubicBezTo>
                  <a:pt x="19076" y="1514"/>
                  <a:pt x="19019" y="1561"/>
                  <a:pt x="19009" y="1637"/>
                </a:cubicBezTo>
                <a:cubicBezTo>
                  <a:pt x="19000" y="1675"/>
                  <a:pt x="19000" y="1704"/>
                  <a:pt x="19000" y="1733"/>
                </a:cubicBezTo>
                <a:lnTo>
                  <a:pt x="19028" y="1790"/>
                </a:lnTo>
                <a:cubicBezTo>
                  <a:pt x="19009" y="1809"/>
                  <a:pt x="18990" y="1837"/>
                  <a:pt x="18971" y="1875"/>
                </a:cubicBezTo>
                <a:cubicBezTo>
                  <a:pt x="18962" y="1913"/>
                  <a:pt x="18952" y="1951"/>
                  <a:pt x="18943" y="1990"/>
                </a:cubicBezTo>
                <a:cubicBezTo>
                  <a:pt x="18933" y="2018"/>
                  <a:pt x="18933" y="2037"/>
                  <a:pt x="18914" y="2075"/>
                </a:cubicBezTo>
                <a:cubicBezTo>
                  <a:pt x="18914" y="2113"/>
                  <a:pt x="18904" y="2142"/>
                  <a:pt x="18904" y="2180"/>
                </a:cubicBezTo>
                <a:cubicBezTo>
                  <a:pt x="18904" y="2180"/>
                  <a:pt x="18904" y="2189"/>
                  <a:pt x="18904" y="2189"/>
                </a:cubicBezTo>
                <a:cubicBezTo>
                  <a:pt x="18895" y="2180"/>
                  <a:pt x="18885" y="2170"/>
                  <a:pt x="18876" y="2170"/>
                </a:cubicBezTo>
                <a:cubicBezTo>
                  <a:pt x="18876" y="2151"/>
                  <a:pt x="18885" y="2132"/>
                  <a:pt x="18895" y="2113"/>
                </a:cubicBezTo>
                <a:cubicBezTo>
                  <a:pt x="18914" y="2047"/>
                  <a:pt x="18962" y="1923"/>
                  <a:pt x="18866" y="1799"/>
                </a:cubicBezTo>
                <a:cubicBezTo>
                  <a:pt x="18866" y="1780"/>
                  <a:pt x="18857" y="1761"/>
                  <a:pt x="18847" y="1752"/>
                </a:cubicBezTo>
                <a:cubicBezTo>
                  <a:pt x="18838" y="1733"/>
                  <a:pt x="18828" y="1713"/>
                  <a:pt x="18828" y="1685"/>
                </a:cubicBezTo>
                <a:cubicBezTo>
                  <a:pt x="18838" y="1590"/>
                  <a:pt x="18857" y="1314"/>
                  <a:pt x="18590" y="1190"/>
                </a:cubicBezTo>
                <a:cubicBezTo>
                  <a:pt x="18543" y="1161"/>
                  <a:pt x="18486" y="1152"/>
                  <a:pt x="18429" y="1152"/>
                </a:cubicBezTo>
                <a:cubicBezTo>
                  <a:pt x="18314" y="1152"/>
                  <a:pt x="18200" y="1209"/>
                  <a:pt x="18095" y="1323"/>
                </a:cubicBezTo>
                <a:lnTo>
                  <a:pt x="18076" y="1352"/>
                </a:lnTo>
                <a:cubicBezTo>
                  <a:pt x="18048" y="1399"/>
                  <a:pt x="18010" y="1466"/>
                  <a:pt x="17991" y="1466"/>
                </a:cubicBezTo>
                <a:cubicBezTo>
                  <a:pt x="17991" y="1466"/>
                  <a:pt x="17972" y="1466"/>
                  <a:pt x="17953" y="1456"/>
                </a:cubicBezTo>
                <a:lnTo>
                  <a:pt x="17886" y="1447"/>
                </a:lnTo>
                <a:lnTo>
                  <a:pt x="17857" y="1447"/>
                </a:lnTo>
                <a:lnTo>
                  <a:pt x="17772" y="1456"/>
                </a:lnTo>
                <a:lnTo>
                  <a:pt x="17686" y="1504"/>
                </a:lnTo>
                <a:cubicBezTo>
                  <a:pt x="17686" y="1514"/>
                  <a:pt x="17677" y="1514"/>
                  <a:pt x="17677" y="1523"/>
                </a:cubicBezTo>
                <a:cubicBezTo>
                  <a:pt x="17629" y="1485"/>
                  <a:pt x="17572" y="1466"/>
                  <a:pt x="17524" y="1466"/>
                </a:cubicBezTo>
                <a:cubicBezTo>
                  <a:pt x="17439" y="1466"/>
                  <a:pt x="17362" y="1514"/>
                  <a:pt x="17324" y="1599"/>
                </a:cubicBezTo>
                <a:cubicBezTo>
                  <a:pt x="17296" y="1666"/>
                  <a:pt x="17248" y="1685"/>
                  <a:pt x="17125" y="1713"/>
                </a:cubicBezTo>
                <a:cubicBezTo>
                  <a:pt x="17086" y="1723"/>
                  <a:pt x="17039" y="1733"/>
                  <a:pt x="17001" y="1752"/>
                </a:cubicBezTo>
                <a:lnTo>
                  <a:pt x="16944" y="1790"/>
                </a:lnTo>
                <a:cubicBezTo>
                  <a:pt x="16858" y="1904"/>
                  <a:pt x="16820" y="2018"/>
                  <a:pt x="16848" y="2142"/>
                </a:cubicBezTo>
                <a:lnTo>
                  <a:pt x="16820" y="2142"/>
                </a:lnTo>
                <a:lnTo>
                  <a:pt x="16820" y="2113"/>
                </a:lnTo>
                <a:cubicBezTo>
                  <a:pt x="16772" y="1913"/>
                  <a:pt x="16601" y="1875"/>
                  <a:pt x="16506" y="1856"/>
                </a:cubicBezTo>
                <a:cubicBezTo>
                  <a:pt x="16487" y="1847"/>
                  <a:pt x="16468" y="1847"/>
                  <a:pt x="16468" y="1847"/>
                </a:cubicBezTo>
                <a:cubicBezTo>
                  <a:pt x="16468" y="1847"/>
                  <a:pt x="16354" y="1799"/>
                  <a:pt x="16354" y="1799"/>
                </a:cubicBezTo>
                <a:lnTo>
                  <a:pt x="16258" y="1799"/>
                </a:lnTo>
                <a:cubicBezTo>
                  <a:pt x="15992" y="1885"/>
                  <a:pt x="15954" y="2113"/>
                  <a:pt x="15935" y="2294"/>
                </a:cubicBezTo>
                <a:cubicBezTo>
                  <a:pt x="15925" y="2313"/>
                  <a:pt x="15916" y="2323"/>
                  <a:pt x="15897" y="2332"/>
                </a:cubicBezTo>
                <a:cubicBezTo>
                  <a:pt x="15878" y="2342"/>
                  <a:pt x="15849" y="2351"/>
                  <a:pt x="15820" y="2361"/>
                </a:cubicBezTo>
                <a:lnTo>
                  <a:pt x="15773" y="2380"/>
                </a:lnTo>
                <a:cubicBezTo>
                  <a:pt x="15744" y="2399"/>
                  <a:pt x="15706" y="2418"/>
                  <a:pt x="15687" y="2437"/>
                </a:cubicBezTo>
                <a:cubicBezTo>
                  <a:pt x="15659" y="2446"/>
                  <a:pt x="15630" y="2456"/>
                  <a:pt x="15602" y="2456"/>
                </a:cubicBezTo>
                <a:cubicBezTo>
                  <a:pt x="15573" y="2465"/>
                  <a:pt x="15535" y="2475"/>
                  <a:pt x="15497" y="2484"/>
                </a:cubicBezTo>
                <a:cubicBezTo>
                  <a:pt x="15449" y="2446"/>
                  <a:pt x="15402" y="2437"/>
                  <a:pt x="15364" y="2437"/>
                </a:cubicBezTo>
                <a:cubicBezTo>
                  <a:pt x="15326" y="2437"/>
                  <a:pt x="15278" y="2446"/>
                  <a:pt x="15240" y="2484"/>
                </a:cubicBezTo>
                <a:lnTo>
                  <a:pt x="15192" y="2532"/>
                </a:lnTo>
                <a:lnTo>
                  <a:pt x="15164" y="2599"/>
                </a:lnTo>
                <a:cubicBezTo>
                  <a:pt x="15154" y="2608"/>
                  <a:pt x="15135" y="2608"/>
                  <a:pt x="15126" y="2608"/>
                </a:cubicBezTo>
                <a:cubicBezTo>
                  <a:pt x="15097" y="2608"/>
                  <a:pt x="15069" y="2599"/>
                  <a:pt x="15011" y="2570"/>
                </a:cubicBezTo>
                <a:cubicBezTo>
                  <a:pt x="14954" y="2551"/>
                  <a:pt x="14897" y="2551"/>
                  <a:pt x="14840" y="2542"/>
                </a:cubicBezTo>
                <a:cubicBezTo>
                  <a:pt x="14802" y="2532"/>
                  <a:pt x="14754" y="2532"/>
                  <a:pt x="14707" y="2513"/>
                </a:cubicBezTo>
                <a:cubicBezTo>
                  <a:pt x="14659" y="2504"/>
                  <a:pt x="14593" y="2484"/>
                  <a:pt x="14535" y="2484"/>
                </a:cubicBezTo>
                <a:cubicBezTo>
                  <a:pt x="14459" y="2484"/>
                  <a:pt x="14393" y="2504"/>
                  <a:pt x="14317" y="2551"/>
                </a:cubicBezTo>
                <a:cubicBezTo>
                  <a:pt x="14288" y="2580"/>
                  <a:pt x="14259" y="2608"/>
                  <a:pt x="14250" y="2637"/>
                </a:cubicBezTo>
                <a:cubicBezTo>
                  <a:pt x="14202" y="2713"/>
                  <a:pt x="14193" y="2789"/>
                  <a:pt x="14193" y="2856"/>
                </a:cubicBezTo>
                <a:cubicBezTo>
                  <a:pt x="14183" y="2913"/>
                  <a:pt x="14183" y="2932"/>
                  <a:pt x="14155" y="2960"/>
                </a:cubicBezTo>
                <a:cubicBezTo>
                  <a:pt x="14107" y="3018"/>
                  <a:pt x="14079" y="3084"/>
                  <a:pt x="14079" y="3141"/>
                </a:cubicBezTo>
                <a:cubicBezTo>
                  <a:pt x="14069" y="3198"/>
                  <a:pt x="14069" y="3246"/>
                  <a:pt x="14069" y="3294"/>
                </a:cubicBezTo>
                <a:cubicBezTo>
                  <a:pt x="14079" y="3341"/>
                  <a:pt x="14079" y="3379"/>
                  <a:pt x="14069" y="3398"/>
                </a:cubicBezTo>
                <a:lnTo>
                  <a:pt x="14050" y="3427"/>
                </a:lnTo>
                <a:cubicBezTo>
                  <a:pt x="14041" y="3465"/>
                  <a:pt x="14031" y="3503"/>
                  <a:pt x="14041" y="3532"/>
                </a:cubicBezTo>
                <a:cubicBezTo>
                  <a:pt x="13964" y="3551"/>
                  <a:pt x="13907" y="3598"/>
                  <a:pt x="13869" y="3665"/>
                </a:cubicBezTo>
                <a:lnTo>
                  <a:pt x="13860" y="3731"/>
                </a:lnTo>
                <a:cubicBezTo>
                  <a:pt x="13860" y="3789"/>
                  <a:pt x="13850" y="3808"/>
                  <a:pt x="13850" y="3808"/>
                </a:cubicBezTo>
                <a:cubicBezTo>
                  <a:pt x="13831" y="3808"/>
                  <a:pt x="13812" y="3798"/>
                  <a:pt x="13784" y="3798"/>
                </a:cubicBezTo>
                <a:lnTo>
                  <a:pt x="13717" y="3789"/>
                </a:lnTo>
                <a:cubicBezTo>
                  <a:pt x="13660" y="3808"/>
                  <a:pt x="13612" y="3836"/>
                  <a:pt x="13584" y="3884"/>
                </a:cubicBezTo>
                <a:lnTo>
                  <a:pt x="13565" y="3922"/>
                </a:lnTo>
                <a:lnTo>
                  <a:pt x="13546" y="3988"/>
                </a:lnTo>
                <a:cubicBezTo>
                  <a:pt x="13517" y="4103"/>
                  <a:pt x="13508" y="4150"/>
                  <a:pt x="13431" y="4179"/>
                </a:cubicBezTo>
                <a:cubicBezTo>
                  <a:pt x="13365" y="4207"/>
                  <a:pt x="13317" y="4255"/>
                  <a:pt x="13289" y="4312"/>
                </a:cubicBezTo>
                <a:cubicBezTo>
                  <a:pt x="13270" y="4283"/>
                  <a:pt x="13241" y="4245"/>
                  <a:pt x="13203" y="4217"/>
                </a:cubicBezTo>
                <a:lnTo>
                  <a:pt x="13117" y="4169"/>
                </a:lnTo>
                <a:lnTo>
                  <a:pt x="13070" y="4160"/>
                </a:lnTo>
                <a:lnTo>
                  <a:pt x="13060" y="4131"/>
                </a:lnTo>
                <a:cubicBezTo>
                  <a:pt x="13003" y="4036"/>
                  <a:pt x="12927" y="4017"/>
                  <a:pt x="12879" y="4017"/>
                </a:cubicBezTo>
                <a:cubicBezTo>
                  <a:pt x="12813" y="4017"/>
                  <a:pt x="12765" y="4046"/>
                  <a:pt x="12708" y="4084"/>
                </a:cubicBezTo>
                <a:lnTo>
                  <a:pt x="12660" y="4112"/>
                </a:lnTo>
                <a:cubicBezTo>
                  <a:pt x="12632" y="4150"/>
                  <a:pt x="12613" y="4188"/>
                  <a:pt x="12594" y="4226"/>
                </a:cubicBezTo>
                <a:lnTo>
                  <a:pt x="12594" y="4264"/>
                </a:lnTo>
                <a:cubicBezTo>
                  <a:pt x="12594" y="4293"/>
                  <a:pt x="12575" y="4341"/>
                  <a:pt x="12565" y="4388"/>
                </a:cubicBezTo>
                <a:cubicBezTo>
                  <a:pt x="12537" y="4445"/>
                  <a:pt x="12518" y="4512"/>
                  <a:pt x="12518" y="4607"/>
                </a:cubicBezTo>
                <a:lnTo>
                  <a:pt x="12518" y="4636"/>
                </a:lnTo>
                <a:lnTo>
                  <a:pt x="12546" y="4712"/>
                </a:lnTo>
                <a:lnTo>
                  <a:pt x="12556" y="4712"/>
                </a:lnTo>
                <a:cubicBezTo>
                  <a:pt x="12622" y="4845"/>
                  <a:pt x="12746" y="4845"/>
                  <a:pt x="12813" y="4855"/>
                </a:cubicBezTo>
                <a:lnTo>
                  <a:pt x="12841" y="4855"/>
                </a:lnTo>
                <a:cubicBezTo>
                  <a:pt x="12860" y="4855"/>
                  <a:pt x="12879" y="4864"/>
                  <a:pt x="12908" y="4874"/>
                </a:cubicBezTo>
                <a:cubicBezTo>
                  <a:pt x="12955" y="4883"/>
                  <a:pt x="13013" y="4893"/>
                  <a:pt x="13070" y="4893"/>
                </a:cubicBezTo>
                <a:cubicBezTo>
                  <a:pt x="13203" y="4893"/>
                  <a:pt x="13279" y="4817"/>
                  <a:pt x="13317" y="4750"/>
                </a:cubicBezTo>
                <a:cubicBezTo>
                  <a:pt x="13327" y="4740"/>
                  <a:pt x="13327" y="4731"/>
                  <a:pt x="13327" y="4731"/>
                </a:cubicBezTo>
                <a:cubicBezTo>
                  <a:pt x="13327" y="4731"/>
                  <a:pt x="13336" y="4740"/>
                  <a:pt x="13336" y="4750"/>
                </a:cubicBezTo>
                <a:cubicBezTo>
                  <a:pt x="13346" y="4769"/>
                  <a:pt x="13355" y="4788"/>
                  <a:pt x="13365" y="4817"/>
                </a:cubicBezTo>
                <a:cubicBezTo>
                  <a:pt x="13298" y="4845"/>
                  <a:pt x="13174" y="4921"/>
                  <a:pt x="13231" y="5131"/>
                </a:cubicBezTo>
                <a:cubicBezTo>
                  <a:pt x="13231" y="5159"/>
                  <a:pt x="13231" y="5178"/>
                  <a:pt x="13231" y="5207"/>
                </a:cubicBezTo>
                <a:cubicBezTo>
                  <a:pt x="13222" y="5321"/>
                  <a:pt x="13222" y="5464"/>
                  <a:pt x="13327" y="5597"/>
                </a:cubicBezTo>
                <a:cubicBezTo>
                  <a:pt x="13384" y="5664"/>
                  <a:pt x="13460" y="5711"/>
                  <a:pt x="13565" y="5730"/>
                </a:cubicBezTo>
                <a:cubicBezTo>
                  <a:pt x="13593" y="5740"/>
                  <a:pt x="13612" y="5749"/>
                  <a:pt x="13641" y="5759"/>
                </a:cubicBezTo>
                <a:cubicBezTo>
                  <a:pt x="13631" y="5787"/>
                  <a:pt x="13622" y="5816"/>
                  <a:pt x="13622" y="5854"/>
                </a:cubicBezTo>
                <a:cubicBezTo>
                  <a:pt x="13622" y="5854"/>
                  <a:pt x="13622" y="5864"/>
                  <a:pt x="13622" y="5864"/>
                </a:cubicBezTo>
                <a:lnTo>
                  <a:pt x="13612" y="5864"/>
                </a:lnTo>
                <a:cubicBezTo>
                  <a:pt x="13565" y="5864"/>
                  <a:pt x="13517" y="5873"/>
                  <a:pt x="13460" y="5892"/>
                </a:cubicBezTo>
                <a:cubicBezTo>
                  <a:pt x="13441" y="5902"/>
                  <a:pt x="13412" y="5902"/>
                  <a:pt x="13384" y="5902"/>
                </a:cubicBezTo>
                <a:cubicBezTo>
                  <a:pt x="13374" y="5904"/>
                  <a:pt x="13363" y="5905"/>
                  <a:pt x="13351" y="5905"/>
                </a:cubicBezTo>
                <a:cubicBezTo>
                  <a:pt x="13320" y="5905"/>
                  <a:pt x="13283" y="5897"/>
                  <a:pt x="13241" y="5883"/>
                </a:cubicBezTo>
                <a:lnTo>
                  <a:pt x="13203" y="5883"/>
                </a:lnTo>
                <a:cubicBezTo>
                  <a:pt x="13108" y="5883"/>
                  <a:pt x="13013" y="5911"/>
                  <a:pt x="12917" y="5978"/>
                </a:cubicBezTo>
                <a:lnTo>
                  <a:pt x="12889" y="6006"/>
                </a:lnTo>
                <a:cubicBezTo>
                  <a:pt x="12860" y="6025"/>
                  <a:pt x="12841" y="6044"/>
                  <a:pt x="12813" y="6073"/>
                </a:cubicBezTo>
                <a:lnTo>
                  <a:pt x="12784" y="6073"/>
                </a:lnTo>
                <a:cubicBezTo>
                  <a:pt x="12756" y="6063"/>
                  <a:pt x="12737" y="6054"/>
                  <a:pt x="12708" y="6054"/>
                </a:cubicBezTo>
                <a:cubicBezTo>
                  <a:pt x="12613" y="6054"/>
                  <a:pt x="12537" y="6111"/>
                  <a:pt x="12518" y="6206"/>
                </a:cubicBezTo>
                <a:cubicBezTo>
                  <a:pt x="12470" y="6416"/>
                  <a:pt x="12641" y="6501"/>
                  <a:pt x="12708" y="6530"/>
                </a:cubicBezTo>
                <a:cubicBezTo>
                  <a:pt x="12737" y="6549"/>
                  <a:pt x="12775" y="6568"/>
                  <a:pt x="12803" y="6587"/>
                </a:cubicBezTo>
                <a:cubicBezTo>
                  <a:pt x="12765" y="6596"/>
                  <a:pt x="12727" y="6625"/>
                  <a:pt x="12708" y="6663"/>
                </a:cubicBezTo>
                <a:cubicBezTo>
                  <a:pt x="12670" y="6654"/>
                  <a:pt x="12632" y="6644"/>
                  <a:pt x="12594" y="6644"/>
                </a:cubicBezTo>
                <a:lnTo>
                  <a:pt x="12460" y="6644"/>
                </a:lnTo>
                <a:cubicBezTo>
                  <a:pt x="12280" y="6644"/>
                  <a:pt x="12080" y="6663"/>
                  <a:pt x="11880" y="6815"/>
                </a:cubicBezTo>
                <a:cubicBezTo>
                  <a:pt x="11842" y="6853"/>
                  <a:pt x="11794" y="6901"/>
                  <a:pt x="11737" y="6939"/>
                </a:cubicBezTo>
                <a:cubicBezTo>
                  <a:pt x="11718" y="6958"/>
                  <a:pt x="11699" y="6977"/>
                  <a:pt x="11680" y="6996"/>
                </a:cubicBezTo>
                <a:cubicBezTo>
                  <a:pt x="11642" y="7025"/>
                  <a:pt x="11604" y="7053"/>
                  <a:pt x="11566" y="7091"/>
                </a:cubicBezTo>
                <a:cubicBezTo>
                  <a:pt x="11556" y="7110"/>
                  <a:pt x="11537" y="7120"/>
                  <a:pt x="11518" y="7139"/>
                </a:cubicBezTo>
                <a:cubicBezTo>
                  <a:pt x="11490" y="7158"/>
                  <a:pt x="11461" y="7187"/>
                  <a:pt x="11423" y="7234"/>
                </a:cubicBezTo>
                <a:cubicBezTo>
                  <a:pt x="11404" y="7263"/>
                  <a:pt x="11394" y="7291"/>
                  <a:pt x="11385" y="7329"/>
                </a:cubicBezTo>
                <a:cubicBezTo>
                  <a:pt x="11375" y="7348"/>
                  <a:pt x="11375" y="7367"/>
                  <a:pt x="11366" y="7396"/>
                </a:cubicBezTo>
                <a:cubicBezTo>
                  <a:pt x="11366" y="7406"/>
                  <a:pt x="11366" y="7415"/>
                  <a:pt x="11366" y="7425"/>
                </a:cubicBezTo>
                <a:lnTo>
                  <a:pt x="11328" y="7425"/>
                </a:lnTo>
                <a:cubicBezTo>
                  <a:pt x="11280" y="7434"/>
                  <a:pt x="11204" y="7434"/>
                  <a:pt x="11118" y="7501"/>
                </a:cubicBezTo>
                <a:cubicBezTo>
                  <a:pt x="11090" y="7529"/>
                  <a:pt x="11061" y="7567"/>
                  <a:pt x="11042" y="7624"/>
                </a:cubicBezTo>
                <a:cubicBezTo>
                  <a:pt x="11023" y="7758"/>
                  <a:pt x="11071" y="7862"/>
                  <a:pt x="11109" y="7948"/>
                </a:cubicBezTo>
                <a:cubicBezTo>
                  <a:pt x="11137" y="8024"/>
                  <a:pt x="11156" y="8062"/>
                  <a:pt x="11156" y="8110"/>
                </a:cubicBezTo>
                <a:lnTo>
                  <a:pt x="11175" y="8205"/>
                </a:lnTo>
                <a:cubicBezTo>
                  <a:pt x="11195" y="8243"/>
                  <a:pt x="11223" y="8272"/>
                  <a:pt x="11280" y="8300"/>
                </a:cubicBezTo>
                <a:cubicBezTo>
                  <a:pt x="11328" y="8329"/>
                  <a:pt x="11385" y="8348"/>
                  <a:pt x="11442" y="8367"/>
                </a:cubicBezTo>
                <a:cubicBezTo>
                  <a:pt x="11509" y="8395"/>
                  <a:pt x="11585" y="8415"/>
                  <a:pt x="11632" y="8443"/>
                </a:cubicBezTo>
                <a:lnTo>
                  <a:pt x="11651" y="8453"/>
                </a:lnTo>
                <a:cubicBezTo>
                  <a:pt x="11851" y="8595"/>
                  <a:pt x="12042" y="8719"/>
                  <a:pt x="12318" y="8776"/>
                </a:cubicBezTo>
                <a:cubicBezTo>
                  <a:pt x="12432" y="8795"/>
                  <a:pt x="12527" y="8805"/>
                  <a:pt x="12613" y="8805"/>
                </a:cubicBezTo>
                <a:cubicBezTo>
                  <a:pt x="12756" y="8805"/>
                  <a:pt x="12879" y="8786"/>
                  <a:pt x="13032" y="8729"/>
                </a:cubicBezTo>
                <a:cubicBezTo>
                  <a:pt x="13079" y="8862"/>
                  <a:pt x="13174" y="8900"/>
                  <a:pt x="13231" y="8909"/>
                </a:cubicBezTo>
                <a:cubicBezTo>
                  <a:pt x="13231" y="8919"/>
                  <a:pt x="13231" y="8938"/>
                  <a:pt x="13222" y="8948"/>
                </a:cubicBezTo>
                <a:lnTo>
                  <a:pt x="13222" y="8986"/>
                </a:lnTo>
                <a:cubicBezTo>
                  <a:pt x="13231" y="9214"/>
                  <a:pt x="13336" y="9262"/>
                  <a:pt x="13422" y="9262"/>
                </a:cubicBezTo>
                <a:cubicBezTo>
                  <a:pt x="13479" y="9262"/>
                  <a:pt x="13546" y="9233"/>
                  <a:pt x="13622" y="9186"/>
                </a:cubicBezTo>
                <a:lnTo>
                  <a:pt x="13707" y="9119"/>
                </a:lnTo>
                <a:cubicBezTo>
                  <a:pt x="13879" y="8995"/>
                  <a:pt x="14050" y="8871"/>
                  <a:pt x="14193" y="8700"/>
                </a:cubicBezTo>
                <a:cubicBezTo>
                  <a:pt x="14202" y="8748"/>
                  <a:pt x="14221" y="8805"/>
                  <a:pt x="14278" y="8852"/>
                </a:cubicBezTo>
                <a:cubicBezTo>
                  <a:pt x="14326" y="8900"/>
                  <a:pt x="14393" y="8919"/>
                  <a:pt x="14459" y="8919"/>
                </a:cubicBezTo>
                <a:cubicBezTo>
                  <a:pt x="14535" y="8919"/>
                  <a:pt x="14602" y="8890"/>
                  <a:pt x="14669" y="8852"/>
                </a:cubicBezTo>
                <a:cubicBezTo>
                  <a:pt x="14735" y="8814"/>
                  <a:pt x="14802" y="8776"/>
                  <a:pt x="14859" y="8729"/>
                </a:cubicBezTo>
                <a:cubicBezTo>
                  <a:pt x="14907" y="8700"/>
                  <a:pt x="14945" y="8681"/>
                  <a:pt x="14983" y="8652"/>
                </a:cubicBezTo>
                <a:cubicBezTo>
                  <a:pt x="14992" y="8643"/>
                  <a:pt x="15011" y="8633"/>
                  <a:pt x="15021" y="8624"/>
                </a:cubicBezTo>
                <a:lnTo>
                  <a:pt x="15021" y="8624"/>
                </a:lnTo>
                <a:cubicBezTo>
                  <a:pt x="15021" y="8652"/>
                  <a:pt x="15011" y="8672"/>
                  <a:pt x="15011" y="8681"/>
                </a:cubicBezTo>
                <a:cubicBezTo>
                  <a:pt x="15002" y="8719"/>
                  <a:pt x="14973" y="8757"/>
                  <a:pt x="14916" y="8795"/>
                </a:cubicBezTo>
                <a:cubicBezTo>
                  <a:pt x="14821" y="8881"/>
                  <a:pt x="14707" y="8995"/>
                  <a:pt x="14688" y="9186"/>
                </a:cubicBezTo>
                <a:cubicBezTo>
                  <a:pt x="14678" y="9214"/>
                  <a:pt x="14659" y="9243"/>
                  <a:pt x="14564" y="9309"/>
                </a:cubicBezTo>
                <a:cubicBezTo>
                  <a:pt x="14488" y="9366"/>
                  <a:pt x="14336" y="9481"/>
                  <a:pt x="14402" y="9680"/>
                </a:cubicBezTo>
                <a:cubicBezTo>
                  <a:pt x="14412" y="9709"/>
                  <a:pt x="14431" y="9747"/>
                  <a:pt x="14450" y="9776"/>
                </a:cubicBezTo>
                <a:cubicBezTo>
                  <a:pt x="14317" y="9899"/>
                  <a:pt x="14136" y="9937"/>
                  <a:pt x="13945" y="9976"/>
                </a:cubicBezTo>
                <a:cubicBezTo>
                  <a:pt x="13860" y="9995"/>
                  <a:pt x="13774" y="10014"/>
                  <a:pt x="13698" y="10042"/>
                </a:cubicBezTo>
                <a:cubicBezTo>
                  <a:pt x="13650" y="10052"/>
                  <a:pt x="13622" y="10061"/>
                  <a:pt x="13593" y="10061"/>
                </a:cubicBezTo>
                <a:cubicBezTo>
                  <a:pt x="13574" y="10061"/>
                  <a:pt x="13555" y="10061"/>
                  <a:pt x="13527" y="10042"/>
                </a:cubicBezTo>
                <a:cubicBezTo>
                  <a:pt x="13469" y="10004"/>
                  <a:pt x="13412" y="9985"/>
                  <a:pt x="13355" y="9985"/>
                </a:cubicBezTo>
                <a:cubicBezTo>
                  <a:pt x="13279" y="9985"/>
                  <a:pt x="13212" y="10023"/>
                  <a:pt x="13155" y="10071"/>
                </a:cubicBezTo>
                <a:cubicBezTo>
                  <a:pt x="13098" y="10128"/>
                  <a:pt x="13070" y="10214"/>
                  <a:pt x="13070" y="10290"/>
                </a:cubicBezTo>
                <a:cubicBezTo>
                  <a:pt x="13079" y="10461"/>
                  <a:pt x="13022" y="10528"/>
                  <a:pt x="12841" y="10566"/>
                </a:cubicBezTo>
                <a:cubicBezTo>
                  <a:pt x="12727" y="10585"/>
                  <a:pt x="12622" y="10642"/>
                  <a:pt x="12565" y="10728"/>
                </a:cubicBezTo>
                <a:cubicBezTo>
                  <a:pt x="12460" y="10880"/>
                  <a:pt x="12299" y="10994"/>
                  <a:pt x="12051" y="11080"/>
                </a:cubicBezTo>
                <a:cubicBezTo>
                  <a:pt x="11946" y="11118"/>
                  <a:pt x="11861" y="11194"/>
                  <a:pt x="11832" y="11280"/>
                </a:cubicBezTo>
                <a:cubicBezTo>
                  <a:pt x="11813" y="11346"/>
                  <a:pt x="11794" y="11460"/>
                  <a:pt x="11880" y="11584"/>
                </a:cubicBezTo>
                <a:cubicBezTo>
                  <a:pt x="11889" y="11613"/>
                  <a:pt x="11899" y="11632"/>
                  <a:pt x="11908" y="11651"/>
                </a:cubicBezTo>
                <a:cubicBezTo>
                  <a:pt x="11956" y="11736"/>
                  <a:pt x="12023" y="11889"/>
                  <a:pt x="12194" y="11889"/>
                </a:cubicBezTo>
                <a:cubicBezTo>
                  <a:pt x="12251" y="11889"/>
                  <a:pt x="12327" y="11860"/>
                  <a:pt x="12403" y="11813"/>
                </a:cubicBezTo>
                <a:cubicBezTo>
                  <a:pt x="12413" y="11803"/>
                  <a:pt x="12422" y="11794"/>
                  <a:pt x="12432" y="11794"/>
                </a:cubicBezTo>
                <a:cubicBezTo>
                  <a:pt x="12432" y="11803"/>
                  <a:pt x="12432" y="11813"/>
                  <a:pt x="12432" y="11822"/>
                </a:cubicBezTo>
                <a:cubicBezTo>
                  <a:pt x="12441" y="11879"/>
                  <a:pt x="12451" y="11936"/>
                  <a:pt x="12489" y="11984"/>
                </a:cubicBezTo>
                <a:cubicBezTo>
                  <a:pt x="12403" y="11993"/>
                  <a:pt x="12299" y="12032"/>
                  <a:pt x="12223" y="12165"/>
                </a:cubicBezTo>
                <a:cubicBezTo>
                  <a:pt x="12156" y="12127"/>
                  <a:pt x="12089" y="12108"/>
                  <a:pt x="12013" y="12108"/>
                </a:cubicBezTo>
                <a:lnTo>
                  <a:pt x="11966" y="12108"/>
                </a:lnTo>
                <a:cubicBezTo>
                  <a:pt x="11908" y="12117"/>
                  <a:pt x="11851" y="12117"/>
                  <a:pt x="11804" y="12117"/>
                </a:cubicBezTo>
                <a:cubicBezTo>
                  <a:pt x="11699" y="12117"/>
                  <a:pt x="11632" y="12098"/>
                  <a:pt x="11566" y="12060"/>
                </a:cubicBezTo>
                <a:cubicBezTo>
                  <a:pt x="11518" y="12032"/>
                  <a:pt x="11471" y="12022"/>
                  <a:pt x="11423" y="12022"/>
                </a:cubicBezTo>
                <a:cubicBezTo>
                  <a:pt x="11337" y="12022"/>
                  <a:pt x="11242" y="12070"/>
                  <a:pt x="11175" y="12165"/>
                </a:cubicBezTo>
                <a:cubicBezTo>
                  <a:pt x="11175" y="12165"/>
                  <a:pt x="11109" y="12260"/>
                  <a:pt x="11099" y="12270"/>
                </a:cubicBezTo>
                <a:cubicBezTo>
                  <a:pt x="11099" y="12270"/>
                  <a:pt x="11090" y="12270"/>
                  <a:pt x="11071" y="12250"/>
                </a:cubicBezTo>
                <a:cubicBezTo>
                  <a:pt x="11042" y="12241"/>
                  <a:pt x="11023" y="12222"/>
                  <a:pt x="10976" y="12203"/>
                </a:cubicBezTo>
                <a:cubicBezTo>
                  <a:pt x="10890" y="12174"/>
                  <a:pt x="10814" y="12146"/>
                  <a:pt x="10766" y="12079"/>
                </a:cubicBezTo>
                <a:cubicBezTo>
                  <a:pt x="10738" y="12051"/>
                  <a:pt x="10709" y="12022"/>
                  <a:pt x="10671" y="12003"/>
                </a:cubicBezTo>
                <a:cubicBezTo>
                  <a:pt x="10595" y="11936"/>
                  <a:pt x="10500" y="11908"/>
                  <a:pt x="10414" y="11879"/>
                </a:cubicBezTo>
                <a:cubicBezTo>
                  <a:pt x="10366" y="11870"/>
                  <a:pt x="10319" y="11860"/>
                  <a:pt x="10271" y="11860"/>
                </a:cubicBezTo>
                <a:cubicBezTo>
                  <a:pt x="10233" y="11851"/>
                  <a:pt x="10186" y="11851"/>
                  <a:pt x="10138" y="11851"/>
                </a:cubicBezTo>
                <a:cubicBezTo>
                  <a:pt x="10052" y="11851"/>
                  <a:pt x="9967" y="11851"/>
                  <a:pt x="9881" y="11841"/>
                </a:cubicBezTo>
                <a:lnTo>
                  <a:pt x="9852" y="11832"/>
                </a:lnTo>
                <a:cubicBezTo>
                  <a:pt x="9605" y="11841"/>
                  <a:pt x="9443" y="11974"/>
                  <a:pt x="9386" y="12212"/>
                </a:cubicBezTo>
                <a:cubicBezTo>
                  <a:pt x="9376" y="12260"/>
                  <a:pt x="9357" y="12308"/>
                  <a:pt x="9338" y="12355"/>
                </a:cubicBezTo>
                <a:cubicBezTo>
                  <a:pt x="9319" y="12412"/>
                  <a:pt x="9300" y="12469"/>
                  <a:pt x="9281" y="12527"/>
                </a:cubicBezTo>
                <a:lnTo>
                  <a:pt x="9272" y="12584"/>
                </a:lnTo>
                <a:cubicBezTo>
                  <a:pt x="9253" y="12679"/>
                  <a:pt x="9234" y="12736"/>
                  <a:pt x="9186" y="12764"/>
                </a:cubicBezTo>
                <a:cubicBezTo>
                  <a:pt x="9139" y="12803"/>
                  <a:pt x="9091" y="12850"/>
                  <a:pt x="9062" y="12898"/>
                </a:cubicBezTo>
                <a:cubicBezTo>
                  <a:pt x="9024" y="12860"/>
                  <a:pt x="8977" y="12831"/>
                  <a:pt x="8929" y="12803"/>
                </a:cubicBezTo>
                <a:cubicBezTo>
                  <a:pt x="9005" y="12669"/>
                  <a:pt x="8977" y="12536"/>
                  <a:pt x="8853" y="12450"/>
                </a:cubicBezTo>
                <a:cubicBezTo>
                  <a:pt x="8853" y="12441"/>
                  <a:pt x="8862" y="12422"/>
                  <a:pt x="8862" y="12403"/>
                </a:cubicBezTo>
                <a:cubicBezTo>
                  <a:pt x="8872" y="12374"/>
                  <a:pt x="8882" y="12336"/>
                  <a:pt x="8882" y="12289"/>
                </a:cubicBezTo>
                <a:cubicBezTo>
                  <a:pt x="8882" y="12222"/>
                  <a:pt x="8882" y="12070"/>
                  <a:pt x="8739" y="11984"/>
                </a:cubicBezTo>
                <a:cubicBezTo>
                  <a:pt x="8701" y="11955"/>
                  <a:pt x="8653" y="11946"/>
                  <a:pt x="8605" y="11946"/>
                </a:cubicBezTo>
                <a:lnTo>
                  <a:pt x="8596" y="11946"/>
                </a:lnTo>
                <a:cubicBezTo>
                  <a:pt x="8539" y="11784"/>
                  <a:pt x="8377" y="11698"/>
                  <a:pt x="8282" y="11651"/>
                </a:cubicBezTo>
                <a:cubicBezTo>
                  <a:pt x="8244" y="11632"/>
                  <a:pt x="8196" y="11622"/>
                  <a:pt x="8158" y="11613"/>
                </a:cubicBezTo>
                <a:cubicBezTo>
                  <a:pt x="8120" y="11613"/>
                  <a:pt x="8091" y="11594"/>
                  <a:pt x="8053" y="11584"/>
                </a:cubicBezTo>
                <a:cubicBezTo>
                  <a:pt x="7987" y="11556"/>
                  <a:pt x="7911" y="11527"/>
                  <a:pt x="7825" y="11527"/>
                </a:cubicBezTo>
                <a:cubicBezTo>
                  <a:pt x="7796" y="11527"/>
                  <a:pt x="7768" y="11537"/>
                  <a:pt x="7749" y="11537"/>
                </a:cubicBezTo>
                <a:cubicBezTo>
                  <a:pt x="7625" y="11556"/>
                  <a:pt x="7577" y="11632"/>
                  <a:pt x="7549" y="11698"/>
                </a:cubicBezTo>
                <a:cubicBezTo>
                  <a:pt x="7539" y="11689"/>
                  <a:pt x="7530" y="11689"/>
                  <a:pt x="7520" y="11689"/>
                </a:cubicBezTo>
                <a:cubicBezTo>
                  <a:pt x="7501" y="11679"/>
                  <a:pt x="7473" y="11679"/>
                  <a:pt x="7454" y="11679"/>
                </a:cubicBezTo>
                <a:lnTo>
                  <a:pt x="7416" y="11679"/>
                </a:lnTo>
                <a:cubicBezTo>
                  <a:pt x="7397" y="11689"/>
                  <a:pt x="7378" y="11689"/>
                  <a:pt x="7349" y="11689"/>
                </a:cubicBezTo>
                <a:cubicBezTo>
                  <a:pt x="7263" y="11689"/>
                  <a:pt x="7159" y="11679"/>
                  <a:pt x="7063" y="11660"/>
                </a:cubicBezTo>
                <a:cubicBezTo>
                  <a:pt x="6949" y="11641"/>
                  <a:pt x="6826" y="11632"/>
                  <a:pt x="6702" y="11632"/>
                </a:cubicBezTo>
                <a:lnTo>
                  <a:pt x="6569" y="11632"/>
                </a:lnTo>
                <a:cubicBezTo>
                  <a:pt x="6549" y="11613"/>
                  <a:pt x="6511" y="11575"/>
                  <a:pt x="6454" y="11556"/>
                </a:cubicBezTo>
                <a:cubicBezTo>
                  <a:pt x="6416" y="11546"/>
                  <a:pt x="6388" y="11546"/>
                  <a:pt x="6350" y="11546"/>
                </a:cubicBezTo>
                <a:lnTo>
                  <a:pt x="6312" y="11546"/>
                </a:lnTo>
                <a:cubicBezTo>
                  <a:pt x="6283" y="11546"/>
                  <a:pt x="6235" y="11537"/>
                  <a:pt x="6197" y="11518"/>
                </a:cubicBezTo>
                <a:cubicBezTo>
                  <a:pt x="6150" y="11508"/>
                  <a:pt x="6102" y="11489"/>
                  <a:pt x="6045" y="11489"/>
                </a:cubicBezTo>
                <a:lnTo>
                  <a:pt x="6016" y="11489"/>
                </a:lnTo>
                <a:cubicBezTo>
                  <a:pt x="5931" y="11489"/>
                  <a:pt x="5855" y="11518"/>
                  <a:pt x="5778" y="11594"/>
                </a:cubicBezTo>
                <a:cubicBezTo>
                  <a:pt x="5769" y="11594"/>
                  <a:pt x="5750" y="11584"/>
                  <a:pt x="5731" y="11584"/>
                </a:cubicBezTo>
                <a:cubicBezTo>
                  <a:pt x="5702" y="11575"/>
                  <a:pt x="5664" y="11575"/>
                  <a:pt x="5645" y="11565"/>
                </a:cubicBezTo>
                <a:cubicBezTo>
                  <a:pt x="5579" y="11565"/>
                  <a:pt x="5502" y="11518"/>
                  <a:pt x="5407" y="11470"/>
                </a:cubicBezTo>
                <a:cubicBezTo>
                  <a:pt x="5379" y="11451"/>
                  <a:pt x="5360" y="11441"/>
                  <a:pt x="5331" y="11432"/>
                </a:cubicBezTo>
                <a:cubicBezTo>
                  <a:pt x="5255" y="11403"/>
                  <a:pt x="5179" y="11375"/>
                  <a:pt x="5093" y="11346"/>
                </a:cubicBezTo>
                <a:cubicBezTo>
                  <a:pt x="5046" y="11337"/>
                  <a:pt x="5008" y="11337"/>
                  <a:pt x="4969" y="11337"/>
                </a:cubicBezTo>
                <a:cubicBezTo>
                  <a:pt x="4903" y="11337"/>
                  <a:pt x="4846" y="11346"/>
                  <a:pt x="4770" y="11394"/>
                </a:cubicBezTo>
                <a:cubicBezTo>
                  <a:pt x="4741" y="11413"/>
                  <a:pt x="4722" y="11441"/>
                  <a:pt x="4703" y="11479"/>
                </a:cubicBezTo>
                <a:cubicBezTo>
                  <a:pt x="4693" y="11479"/>
                  <a:pt x="4674" y="11489"/>
                  <a:pt x="4655" y="11499"/>
                </a:cubicBezTo>
                <a:cubicBezTo>
                  <a:pt x="4589" y="11518"/>
                  <a:pt x="4484" y="11556"/>
                  <a:pt x="4436" y="11679"/>
                </a:cubicBezTo>
                <a:cubicBezTo>
                  <a:pt x="4379" y="11794"/>
                  <a:pt x="4379" y="11889"/>
                  <a:pt x="4417" y="11974"/>
                </a:cubicBezTo>
                <a:cubicBezTo>
                  <a:pt x="4436" y="12022"/>
                  <a:pt x="4465" y="12060"/>
                  <a:pt x="4503" y="12089"/>
                </a:cubicBezTo>
                <a:cubicBezTo>
                  <a:pt x="4465" y="12108"/>
                  <a:pt x="4427" y="12146"/>
                  <a:pt x="4398" y="12184"/>
                </a:cubicBezTo>
                <a:cubicBezTo>
                  <a:pt x="4313" y="12127"/>
                  <a:pt x="4217" y="12098"/>
                  <a:pt x="4122" y="12089"/>
                </a:cubicBezTo>
                <a:cubicBezTo>
                  <a:pt x="4084" y="12079"/>
                  <a:pt x="4056" y="12060"/>
                  <a:pt x="4027" y="12022"/>
                </a:cubicBezTo>
                <a:cubicBezTo>
                  <a:pt x="3903" y="11879"/>
                  <a:pt x="3837" y="11794"/>
                  <a:pt x="3703" y="11794"/>
                </a:cubicBezTo>
                <a:cubicBezTo>
                  <a:pt x="3608" y="11794"/>
                  <a:pt x="3532" y="11841"/>
                  <a:pt x="3389" y="11936"/>
                </a:cubicBezTo>
                <a:cubicBezTo>
                  <a:pt x="3342" y="11965"/>
                  <a:pt x="3285" y="11993"/>
                  <a:pt x="3237" y="12022"/>
                </a:cubicBezTo>
                <a:cubicBezTo>
                  <a:pt x="3075" y="12108"/>
                  <a:pt x="2971" y="12231"/>
                  <a:pt x="2932" y="12393"/>
                </a:cubicBezTo>
                <a:cubicBezTo>
                  <a:pt x="2894" y="12536"/>
                  <a:pt x="2913" y="12688"/>
                  <a:pt x="3009" y="12841"/>
                </a:cubicBezTo>
                <a:cubicBezTo>
                  <a:pt x="2923" y="12993"/>
                  <a:pt x="2904" y="13155"/>
                  <a:pt x="2885" y="13298"/>
                </a:cubicBezTo>
                <a:cubicBezTo>
                  <a:pt x="2875" y="13383"/>
                  <a:pt x="2866" y="13469"/>
                  <a:pt x="2837" y="13545"/>
                </a:cubicBezTo>
                <a:cubicBezTo>
                  <a:pt x="2790" y="13631"/>
                  <a:pt x="2780" y="13726"/>
                  <a:pt x="2780" y="13802"/>
                </a:cubicBezTo>
                <a:cubicBezTo>
                  <a:pt x="2780" y="13812"/>
                  <a:pt x="2771" y="13831"/>
                  <a:pt x="2771" y="13850"/>
                </a:cubicBezTo>
                <a:lnTo>
                  <a:pt x="2761" y="13869"/>
                </a:lnTo>
                <a:cubicBezTo>
                  <a:pt x="2714" y="13964"/>
                  <a:pt x="2609" y="14154"/>
                  <a:pt x="2828" y="14345"/>
                </a:cubicBezTo>
                <a:cubicBezTo>
                  <a:pt x="2913" y="14392"/>
                  <a:pt x="2999" y="14411"/>
                  <a:pt x="3085" y="14411"/>
                </a:cubicBezTo>
                <a:cubicBezTo>
                  <a:pt x="3170" y="14411"/>
                  <a:pt x="3256" y="14392"/>
                  <a:pt x="3332" y="14335"/>
                </a:cubicBezTo>
                <a:cubicBezTo>
                  <a:pt x="3408" y="14287"/>
                  <a:pt x="3485" y="14192"/>
                  <a:pt x="3389" y="14011"/>
                </a:cubicBezTo>
                <a:cubicBezTo>
                  <a:pt x="3389" y="13678"/>
                  <a:pt x="3456" y="13497"/>
                  <a:pt x="3608" y="13393"/>
                </a:cubicBezTo>
                <a:cubicBezTo>
                  <a:pt x="3618" y="13383"/>
                  <a:pt x="3637" y="13374"/>
                  <a:pt x="3646" y="13355"/>
                </a:cubicBezTo>
                <a:cubicBezTo>
                  <a:pt x="3675" y="13431"/>
                  <a:pt x="3742" y="13488"/>
                  <a:pt x="3770" y="13507"/>
                </a:cubicBezTo>
                <a:cubicBezTo>
                  <a:pt x="3770" y="13507"/>
                  <a:pt x="3808" y="13535"/>
                  <a:pt x="3808" y="13535"/>
                </a:cubicBezTo>
                <a:cubicBezTo>
                  <a:pt x="3761" y="13669"/>
                  <a:pt x="3799" y="13773"/>
                  <a:pt x="3856" y="13850"/>
                </a:cubicBezTo>
                <a:cubicBezTo>
                  <a:pt x="3761" y="13869"/>
                  <a:pt x="3627" y="13916"/>
                  <a:pt x="3599" y="14116"/>
                </a:cubicBezTo>
                <a:lnTo>
                  <a:pt x="3599" y="14145"/>
                </a:lnTo>
                <a:cubicBezTo>
                  <a:pt x="3608" y="14145"/>
                  <a:pt x="3608" y="14135"/>
                  <a:pt x="3608" y="14135"/>
                </a:cubicBezTo>
                <a:lnTo>
                  <a:pt x="3618" y="14230"/>
                </a:lnTo>
                <a:cubicBezTo>
                  <a:pt x="3665" y="14335"/>
                  <a:pt x="3684" y="14421"/>
                  <a:pt x="3694" y="14497"/>
                </a:cubicBezTo>
                <a:cubicBezTo>
                  <a:pt x="3694" y="14611"/>
                  <a:pt x="3751" y="14697"/>
                  <a:pt x="3827" y="14735"/>
                </a:cubicBezTo>
                <a:cubicBezTo>
                  <a:pt x="3770" y="14754"/>
                  <a:pt x="3723" y="14782"/>
                  <a:pt x="3665" y="14820"/>
                </a:cubicBezTo>
                <a:cubicBezTo>
                  <a:pt x="3646" y="14830"/>
                  <a:pt x="3627" y="14830"/>
                  <a:pt x="3608" y="14830"/>
                </a:cubicBezTo>
                <a:cubicBezTo>
                  <a:pt x="3608" y="14830"/>
                  <a:pt x="3589" y="14830"/>
                  <a:pt x="3561" y="14820"/>
                </a:cubicBezTo>
                <a:cubicBezTo>
                  <a:pt x="3485" y="14763"/>
                  <a:pt x="3408" y="14735"/>
                  <a:pt x="3332" y="14735"/>
                </a:cubicBezTo>
                <a:cubicBezTo>
                  <a:pt x="3228" y="14735"/>
                  <a:pt x="3132" y="14782"/>
                  <a:pt x="3056" y="14859"/>
                </a:cubicBezTo>
                <a:cubicBezTo>
                  <a:pt x="2980" y="14944"/>
                  <a:pt x="2904" y="14982"/>
                  <a:pt x="2828" y="14982"/>
                </a:cubicBezTo>
                <a:cubicBezTo>
                  <a:pt x="2790" y="14982"/>
                  <a:pt x="2752" y="14973"/>
                  <a:pt x="2714" y="14963"/>
                </a:cubicBezTo>
                <a:lnTo>
                  <a:pt x="2609" y="14973"/>
                </a:lnTo>
                <a:cubicBezTo>
                  <a:pt x="2618" y="14963"/>
                  <a:pt x="2628" y="14963"/>
                  <a:pt x="2647" y="14963"/>
                </a:cubicBezTo>
                <a:cubicBezTo>
                  <a:pt x="2618" y="14944"/>
                  <a:pt x="2571" y="14906"/>
                  <a:pt x="2504" y="14906"/>
                </a:cubicBezTo>
                <a:lnTo>
                  <a:pt x="2438" y="14916"/>
                </a:lnTo>
                <a:lnTo>
                  <a:pt x="2371" y="14973"/>
                </a:lnTo>
                <a:lnTo>
                  <a:pt x="2323" y="15039"/>
                </a:lnTo>
                <a:cubicBezTo>
                  <a:pt x="2257" y="15154"/>
                  <a:pt x="2209" y="15220"/>
                  <a:pt x="2104" y="15249"/>
                </a:cubicBezTo>
                <a:cubicBezTo>
                  <a:pt x="2000" y="15268"/>
                  <a:pt x="1933" y="15354"/>
                  <a:pt x="1924" y="15458"/>
                </a:cubicBezTo>
                <a:cubicBezTo>
                  <a:pt x="1924" y="15563"/>
                  <a:pt x="2000" y="15658"/>
                  <a:pt x="2114" y="15687"/>
                </a:cubicBezTo>
                <a:cubicBezTo>
                  <a:pt x="2142" y="15696"/>
                  <a:pt x="2171" y="15715"/>
                  <a:pt x="2200" y="15725"/>
                </a:cubicBezTo>
                <a:cubicBezTo>
                  <a:pt x="2276" y="15763"/>
                  <a:pt x="2352" y="15791"/>
                  <a:pt x="2447" y="15791"/>
                </a:cubicBezTo>
                <a:cubicBezTo>
                  <a:pt x="2476" y="15791"/>
                  <a:pt x="2504" y="15791"/>
                  <a:pt x="2533" y="15782"/>
                </a:cubicBezTo>
                <a:cubicBezTo>
                  <a:pt x="2571" y="15772"/>
                  <a:pt x="2609" y="15772"/>
                  <a:pt x="2666" y="15772"/>
                </a:cubicBezTo>
                <a:cubicBezTo>
                  <a:pt x="2714" y="15772"/>
                  <a:pt x="2761" y="15772"/>
                  <a:pt x="2818" y="15782"/>
                </a:cubicBezTo>
                <a:cubicBezTo>
                  <a:pt x="2875" y="15782"/>
                  <a:pt x="2932" y="15791"/>
                  <a:pt x="2990" y="15791"/>
                </a:cubicBezTo>
                <a:cubicBezTo>
                  <a:pt x="3056" y="15791"/>
                  <a:pt x="3123" y="15782"/>
                  <a:pt x="3180" y="15763"/>
                </a:cubicBezTo>
                <a:cubicBezTo>
                  <a:pt x="3189" y="15829"/>
                  <a:pt x="3189" y="15896"/>
                  <a:pt x="3180" y="15944"/>
                </a:cubicBezTo>
                <a:lnTo>
                  <a:pt x="3170" y="15991"/>
                </a:lnTo>
                <a:lnTo>
                  <a:pt x="3170" y="16086"/>
                </a:lnTo>
                <a:lnTo>
                  <a:pt x="3266" y="16220"/>
                </a:lnTo>
                <a:cubicBezTo>
                  <a:pt x="3437" y="16277"/>
                  <a:pt x="3580" y="16420"/>
                  <a:pt x="3703" y="16667"/>
                </a:cubicBezTo>
                <a:cubicBezTo>
                  <a:pt x="3751" y="16772"/>
                  <a:pt x="3837" y="16943"/>
                  <a:pt x="4018" y="16943"/>
                </a:cubicBezTo>
                <a:cubicBezTo>
                  <a:pt x="4075" y="16943"/>
                  <a:pt x="4151" y="16924"/>
                  <a:pt x="4227" y="16876"/>
                </a:cubicBezTo>
                <a:cubicBezTo>
                  <a:pt x="4284" y="16896"/>
                  <a:pt x="4341" y="16905"/>
                  <a:pt x="4398" y="16905"/>
                </a:cubicBezTo>
                <a:cubicBezTo>
                  <a:pt x="4646" y="16905"/>
                  <a:pt x="4846" y="16762"/>
                  <a:pt x="5017" y="16648"/>
                </a:cubicBezTo>
                <a:lnTo>
                  <a:pt x="5093" y="16600"/>
                </a:lnTo>
                <a:cubicBezTo>
                  <a:pt x="5131" y="16572"/>
                  <a:pt x="5150" y="16553"/>
                  <a:pt x="5179" y="16543"/>
                </a:cubicBezTo>
                <a:cubicBezTo>
                  <a:pt x="5245" y="16534"/>
                  <a:pt x="5322" y="16524"/>
                  <a:pt x="5398" y="16524"/>
                </a:cubicBezTo>
                <a:cubicBezTo>
                  <a:pt x="5550" y="16524"/>
                  <a:pt x="5702" y="16553"/>
                  <a:pt x="5864" y="16581"/>
                </a:cubicBezTo>
                <a:cubicBezTo>
                  <a:pt x="5950" y="16591"/>
                  <a:pt x="6026" y="16610"/>
                  <a:pt x="6102" y="16619"/>
                </a:cubicBezTo>
                <a:cubicBezTo>
                  <a:pt x="6169" y="16629"/>
                  <a:pt x="6169" y="16639"/>
                  <a:pt x="6169" y="16667"/>
                </a:cubicBezTo>
                <a:cubicBezTo>
                  <a:pt x="6169" y="16667"/>
                  <a:pt x="6159" y="16677"/>
                  <a:pt x="6131" y="16686"/>
                </a:cubicBezTo>
                <a:cubicBezTo>
                  <a:pt x="5893" y="16762"/>
                  <a:pt x="5883" y="16991"/>
                  <a:pt x="5883" y="17133"/>
                </a:cubicBezTo>
                <a:cubicBezTo>
                  <a:pt x="5874" y="17210"/>
                  <a:pt x="5902" y="17267"/>
                  <a:pt x="5931" y="17314"/>
                </a:cubicBezTo>
                <a:cubicBezTo>
                  <a:pt x="5769" y="17314"/>
                  <a:pt x="5607" y="17343"/>
                  <a:pt x="5455" y="17371"/>
                </a:cubicBezTo>
                <a:cubicBezTo>
                  <a:pt x="5312" y="17400"/>
                  <a:pt x="5169" y="17429"/>
                  <a:pt x="5027" y="17429"/>
                </a:cubicBezTo>
                <a:cubicBezTo>
                  <a:pt x="4988" y="17429"/>
                  <a:pt x="4950" y="17419"/>
                  <a:pt x="4912" y="17419"/>
                </a:cubicBezTo>
                <a:lnTo>
                  <a:pt x="4874" y="17419"/>
                </a:lnTo>
                <a:cubicBezTo>
                  <a:pt x="4779" y="17419"/>
                  <a:pt x="4693" y="17448"/>
                  <a:pt x="4617" y="17476"/>
                </a:cubicBezTo>
                <a:cubicBezTo>
                  <a:pt x="4560" y="17495"/>
                  <a:pt x="4513" y="17514"/>
                  <a:pt x="4455" y="17524"/>
                </a:cubicBezTo>
                <a:cubicBezTo>
                  <a:pt x="4322" y="17543"/>
                  <a:pt x="4227" y="17600"/>
                  <a:pt x="4160" y="17686"/>
                </a:cubicBezTo>
                <a:cubicBezTo>
                  <a:pt x="4103" y="17771"/>
                  <a:pt x="4084" y="17876"/>
                  <a:pt x="4113" y="18000"/>
                </a:cubicBezTo>
                <a:cubicBezTo>
                  <a:pt x="4122" y="18076"/>
                  <a:pt x="4103" y="18152"/>
                  <a:pt x="4084" y="18247"/>
                </a:cubicBezTo>
                <a:lnTo>
                  <a:pt x="4065" y="18304"/>
                </a:lnTo>
                <a:cubicBezTo>
                  <a:pt x="3989" y="18685"/>
                  <a:pt x="4046" y="18999"/>
                  <a:pt x="4237" y="19218"/>
                </a:cubicBezTo>
                <a:cubicBezTo>
                  <a:pt x="4151" y="19256"/>
                  <a:pt x="4065" y="19285"/>
                  <a:pt x="3970" y="19285"/>
                </a:cubicBezTo>
                <a:cubicBezTo>
                  <a:pt x="3903" y="19285"/>
                  <a:pt x="3846" y="19275"/>
                  <a:pt x="3780" y="19237"/>
                </a:cubicBezTo>
                <a:lnTo>
                  <a:pt x="3703" y="19218"/>
                </a:lnTo>
                <a:lnTo>
                  <a:pt x="3599" y="19228"/>
                </a:lnTo>
                <a:lnTo>
                  <a:pt x="3570" y="19218"/>
                </a:lnTo>
                <a:cubicBezTo>
                  <a:pt x="3532" y="19209"/>
                  <a:pt x="3494" y="19209"/>
                  <a:pt x="3456" y="19209"/>
                </a:cubicBezTo>
                <a:cubicBezTo>
                  <a:pt x="3304" y="19209"/>
                  <a:pt x="3237" y="19304"/>
                  <a:pt x="3218" y="19361"/>
                </a:cubicBezTo>
                <a:cubicBezTo>
                  <a:pt x="3189" y="19427"/>
                  <a:pt x="3180" y="19504"/>
                  <a:pt x="3218" y="19608"/>
                </a:cubicBezTo>
                <a:cubicBezTo>
                  <a:pt x="3199" y="19608"/>
                  <a:pt x="3170" y="19618"/>
                  <a:pt x="3142" y="19618"/>
                </a:cubicBezTo>
                <a:cubicBezTo>
                  <a:pt x="3123" y="19618"/>
                  <a:pt x="3113" y="19608"/>
                  <a:pt x="3094" y="19608"/>
                </a:cubicBezTo>
                <a:lnTo>
                  <a:pt x="3056" y="19599"/>
                </a:lnTo>
                <a:lnTo>
                  <a:pt x="2971" y="19599"/>
                </a:lnTo>
                <a:lnTo>
                  <a:pt x="2923" y="19608"/>
                </a:lnTo>
                <a:cubicBezTo>
                  <a:pt x="2818" y="19646"/>
                  <a:pt x="2714" y="19675"/>
                  <a:pt x="2609" y="19703"/>
                </a:cubicBezTo>
                <a:lnTo>
                  <a:pt x="2542" y="19723"/>
                </a:lnTo>
                <a:cubicBezTo>
                  <a:pt x="2457" y="19751"/>
                  <a:pt x="2333" y="19799"/>
                  <a:pt x="2285" y="19922"/>
                </a:cubicBezTo>
                <a:cubicBezTo>
                  <a:pt x="2247" y="20037"/>
                  <a:pt x="2314" y="20151"/>
                  <a:pt x="2371" y="20227"/>
                </a:cubicBezTo>
                <a:cubicBezTo>
                  <a:pt x="2399" y="20265"/>
                  <a:pt x="2428" y="20313"/>
                  <a:pt x="2447" y="20360"/>
                </a:cubicBezTo>
                <a:cubicBezTo>
                  <a:pt x="2485" y="20408"/>
                  <a:pt x="2523" y="20465"/>
                  <a:pt x="2561" y="20522"/>
                </a:cubicBezTo>
                <a:cubicBezTo>
                  <a:pt x="2561" y="20522"/>
                  <a:pt x="2571" y="20532"/>
                  <a:pt x="2571" y="20532"/>
                </a:cubicBezTo>
                <a:cubicBezTo>
                  <a:pt x="2571" y="20532"/>
                  <a:pt x="2571" y="20532"/>
                  <a:pt x="2571" y="20541"/>
                </a:cubicBezTo>
                <a:lnTo>
                  <a:pt x="2580" y="20541"/>
                </a:lnTo>
                <a:lnTo>
                  <a:pt x="2599" y="20560"/>
                </a:lnTo>
                <a:cubicBezTo>
                  <a:pt x="2637" y="20589"/>
                  <a:pt x="2675" y="20608"/>
                  <a:pt x="2704" y="20617"/>
                </a:cubicBezTo>
                <a:cubicBezTo>
                  <a:pt x="2733" y="20636"/>
                  <a:pt x="2752" y="20646"/>
                  <a:pt x="2780" y="20655"/>
                </a:cubicBezTo>
                <a:cubicBezTo>
                  <a:pt x="2932" y="20703"/>
                  <a:pt x="2961" y="20722"/>
                  <a:pt x="2952" y="20827"/>
                </a:cubicBezTo>
                <a:lnTo>
                  <a:pt x="2932" y="20827"/>
                </a:lnTo>
                <a:cubicBezTo>
                  <a:pt x="2771" y="20827"/>
                  <a:pt x="2666" y="20941"/>
                  <a:pt x="2599" y="21027"/>
                </a:cubicBezTo>
                <a:cubicBezTo>
                  <a:pt x="2533" y="21112"/>
                  <a:pt x="2485" y="21207"/>
                  <a:pt x="2447" y="21312"/>
                </a:cubicBezTo>
                <a:cubicBezTo>
                  <a:pt x="2418" y="21360"/>
                  <a:pt x="2361" y="21445"/>
                  <a:pt x="2409" y="21541"/>
                </a:cubicBezTo>
                <a:cubicBezTo>
                  <a:pt x="2466" y="21626"/>
                  <a:pt x="2580" y="21636"/>
                  <a:pt x="2599" y="21636"/>
                </a:cubicBezTo>
                <a:cubicBezTo>
                  <a:pt x="2666" y="21636"/>
                  <a:pt x="2723" y="21655"/>
                  <a:pt x="2799" y="21674"/>
                </a:cubicBezTo>
                <a:cubicBezTo>
                  <a:pt x="2856" y="21712"/>
                  <a:pt x="2913" y="21731"/>
                  <a:pt x="2952" y="21731"/>
                </a:cubicBezTo>
                <a:cubicBezTo>
                  <a:pt x="3018" y="21731"/>
                  <a:pt x="3075" y="21702"/>
                  <a:pt x="3113" y="21683"/>
                </a:cubicBezTo>
                <a:cubicBezTo>
                  <a:pt x="3123" y="21683"/>
                  <a:pt x="3132" y="21674"/>
                  <a:pt x="3142" y="21674"/>
                </a:cubicBezTo>
                <a:cubicBezTo>
                  <a:pt x="3180" y="21655"/>
                  <a:pt x="3209" y="21655"/>
                  <a:pt x="3237" y="21655"/>
                </a:cubicBezTo>
                <a:cubicBezTo>
                  <a:pt x="3256" y="21655"/>
                  <a:pt x="3275" y="21655"/>
                  <a:pt x="3294" y="21721"/>
                </a:cubicBezTo>
                <a:cubicBezTo>
                  <a:pt x="3351" y="21893"/>
                  <a:pt x="3504" y="21988"/>
                  <a:pt x="3703" y="21988"/>
                </a:cubicBezTo>
                <a:lnTo>
                  <a:pt x="3761" y="21978"/>
                </a:lnTo>
                <a:lnTo>
                  <a:pt x="3799" y="22016"/>
                </a:lnTo>
                <a:lnTo>
                  <a:pt x="3837" y="22026"/>
                </a:lnTo>
                <a:cubicBezTo>
                  <a:pt x="3875" y="22045"/>
                  <a:pt x="3913" y="22055"/>
                  <a:pt x="3951" y="22055"/>
                </a:cubicBezTo>
                <a:cubicBezTo>
                  <a:pt x="4046" y="22055"/>
                  <a:pt x="4122" y="22007"/>
                  <a:pt x="4189" y="21969"/>
                </a:cubicBezTo>
                <a:cubicBezTo>
                  <a:pt x="4189" y="21969"/>
                  <a:pt x="4198" y="21978"/>
                  <a:pt x="4208" y="21988"/>
                </a:cubicBezTo>
                <a:cubicBezTo>
                  <a:pt x="4170" y="22102"/>
                  <a:pt x="4160" y="22207"/>
                  <a:pt x="4151" y="22273"/>
                </a:cubicBezTo>
                <a:cubicBezTo>
                  <a:pt x="4132" y="22492"/>
                  <a:pt x="4313" y="22816"/>
                  <a:pt x="4532" y="22854"/>
                </a:cubicBezTo>
                <a:lnTo>
                  <a:pt x="4551" y="22730"/>
                </a:lnTo>
                <a:lnTo>
                  <a:pt x="4598" y="22845"/>
                </a:lnTo>
                <a:cubicBezTo>
                  <a:pt x="4655" y="22826"/>
                  <a:pt x="4703" y="22816"/>
                  <a:pt x="4741" y="22816"/>
                </a:cubicBezTo>
                <a:cubicBezTo>
                  <a:pt x="4779" y="22816"/>
                  <a:pt x="4808" y="22826"/>
                  <a:pt x="4836" y="22835"/>
                </a:cubicBezTo>
                <a:cubicBezTo>
                  <a:pt x="4912" y="22864"/>
                  <a:pt x="4988" y="22883"/>
                  <a:pt x="5065" y="22883"/>
                </a:cubicBezTo>
                <a:cubicBezTo>
                  <a:pt x="5129" y="22883"/>
                  <a:pt x="5193" y="22865"/>
                  <a:pt x="5249" y="22847"/>
                </a:cubicBezTo>
                <a:lnTo>
                  <a:pt x="5249" y="22847"/>
                </a:lnTo>
                <a:cubicBezTo>
                  <a:pt x="5245" y="22850"/>
                  <a:pt x="5245" y="22857"/>
                  <a:pt x="5245" y="22864"/>
                </a:cubicBezTo>
                <a:cubicBezTo>
                  <a:pt x="5188" y="22873"/>
                  <a:pt x="5150" y="22902"/>
                  <a:pt x="5112" y="22930"/>
                </a:cubicBezTo>
                <a:cubicBezTo>
                  <a:pt x="5036" y="23006"/>
                  <a:pt x="5046" y="23111"/>
                  <a:pt x="5046" y="23178"/>
                </a:cubicBezTo>
                <a:cubicBezTo>
                  <a:pt x="5046" y="23187"/>
                  <a:pt x="5046" y="23216"/>
                  <a:pt x="5046" y="23225"/>
                </a:cubicBezTo>
                <a:cubicBezTo>
                  <a:pt x="5008" y="23378"/>
                  <a:pt x="5055" y="23473"/>
                  <a:pt x="5093" y="23520"/>
                </a:cubicBezTo>
                <a:cubicBezTo>
                  <a:pt x="5141" y="23587"/>
                  <a:pt x="5207" y="23616"/>
                  <a:pt x="5293" y="23616"/>
                </a:cubicBezTo>
                <a:cubicBezTo>
                  <a:pt x="5341" y="23616"/>
                  <a:pt x="5398" y="23606"/>
                  <a:pt x="5445" y="23577"/>
                </a:cubicBezTo>
                <a:cubicBezTo>
                  <a:pt x="5464" y="23577"/>
                  <a:pt x="5474" y="23568"/>
                  <a:pt x="5493" y="23568"/>
                </a:cubicBezTo>
                <a:lnTo>
                  <a:pt x="5569" y="23577"/>
                </a:lnTo>
                <a:cubicBezTo>
                  <a:pt x="5588" y="23577"/>
                  <a:pt x="5607" y="23568"/>
                  <a:pt x="5626" y="23568"/>
                </a:cubicBezTo>
                <a:lnTo>
                  <a:pt x="5836" y="23577"/>
                </a:lnTo>
                <a:cubicBezTo>
                  <a:pt x="5921" y="23577"/>
                  <a:pt x="5988" y="23549"/>
                  <a:pt x="6035" y="23501"/>
                </a:cubicBezTo>
                <a:cubicBezTo>
                  <a:pt x="6045" y="23501"/>
                  <a:pt x="6045" y="23511"/>
                  <a:pt x="6055" y="23511"/>
                </a:cubicBezTo>
                <a:cubicBezTo>
                  <a:pt x="6093" y="23520"/>
                  <a:pt x="6131" y="23530"/>
                  <a:pt x="6178" y="23530"/>
                </a:cubicBezTo>
                <a:cubicBezTo>
                  <a:pt x="6254" y="23530"/>
                  <a:pt x="6321" y="23501"/>
                  <a:pt x="6378" y="23463"/>
                </a:cubicBezTo>
                <a:cubicBezTo>
                  <a:pt x="6388" y="23473"/>
                  <a:pt x="6388" y="23473"/>
                  <a:pt x="6397" y="23482"/>
                </a:cubicBezTo>
                <a:cubicBezTo>
                  <a:pt x="6445" y="23539"/>
                  <a:pt x="6549" y="23616"/>
                  <a:pt x="6721" y="23616"/>
                </a:cubicBezTo>
                <a:cubicBezTo>
                  <a:pt x="6768" y="23616"/>
                  <a:pt x="6835" y="23606"/>
                  <a:pt x="6883" y="23597"/>
                </a:cubicBezTo>
                <a:lnTo>
                  <a:pt x="7044" y="23587"/>
                </a:lnTo>
                <a:cubicBezTo>
                  <a:pt x="7092" y="23597"/>
                  <a:pt x="7140" y="23606"/>
                  <a:pt x="7197" y="23606"/>
                </a:cubicBezTo>
                <a:cubicBezTo>
                  <a:pt x="7263" y="23606"/>
                  <a:pt x="7320" y="23597"/>
                  <a:pt x="7378" y="23587"/>
                </a:cubicBezTo>
                <a:cubicBezTo>
                  <a:pt x="7644" y="23520"/>
                  <a:pt x="7930" y="23492"/>
                  <a:pt x="8206" y="23463"/>
                </a:cubicBezTo>
                <a:cubicBezTo>
                  <a:pt x="8310" y="23444"/>
                  <a:pt x="8425" y="23435"/>
                  <a:pt x="8529" y="23425"/>
                </a:cubicBezTo>
                <a:cubicBezTo>
                  <a:pt x="8558" y="23416"/>
                  <a:pt x="8577" y="23416"/>
                  <a:pt x="8605" y="23416"/>
                </a:cubicBezTo>
                <a:cubicBezTo>
                  <a:pt x="8653" y="23416"/>
                  <a:pt x="8701" y="23425"/>
                  <a:pt x="8748" y="23425"/>
                </a:cubicBezTo>
                <a:cubicBezTo>
                  <a:pt x="8805" y="23435"/>
                  <a:pt x="8862" y="23435"/>
                  <a:pt x="8920" y="23435"/>
                </a:cubicBezTo>
                <a:cubicBezTo>
                  <a:pt x="8996" y="23435"/>
                  <a:pt x="9062" y="23425"/>
                  <a:pt x="9129" y="23406"/>
                </a:cubicBezTo>
                <a:cubicBezTo>
                  <a:pt x="9196" y="23387"/>
                  <a:pt x="9253" y="23368"/>
                  <a:pt x="9319" y="23340"/>
                </a:cubicBezTo>
                <a:cubicBezTo>
                  <a:pt x="9529" y="23273"/>
                  <a:pt x="9719" y="23206"/>
                  <a:pt x="9919" y="23206"/>
                </a:cubicBezTo>
                <a:cubicBezTo>
                  <a:pt x="9862" y="23273"/>
                  <a:pt x="9776" y="23425"/>
                  <a:pt x="9938" y="23616"/>
                </a:cubicBezTo>
                <a:cubicBezTo>
                  <a:pt x="10005" y="23692"/>
                  <a:pt x="10081" y="23739"/>
                  <a:pt x="10157" y="23768"/>
                </a:cubicBezTo>
                <a:cubicBezTo>
                  <a:pt x="10157" y="23768"/>
                  <a:pt x="10147" y="23777"/>
                  <a:pt x="10147" y="23777"/>
                </a:cubicBezTo>
                <a:lnTo>
                  <a:pt x="10138" y="23777"/>
                </a:lnTo>
                <a:cubicBezTo>
                  <a:pt x="10081" y="23777"/>
                  <a:pt x="10033" y="23796"/>
                  <a:pt x="9986" y="23806"/>
                </a:cubicBezTo>
                <a:cubicBezTo>
                  <a:pt x="9957" y="23815"/>
                  <a:pt x="9929" y="23834"/>
                  <a:pt x="9881" y="23863"/>
                </a:cubicBezTo>
                <a:cubicBezTo>
                  <a:pt x="9852" y="23844"/>
                  <a:pt x="9814" y="23834"/>
                  <a:pt x="9776" y="23834"/>
                </a:cubicBezTo>
                <a:cubicBezTo>
                  <a:pt x="9710" y="23834"/>
                  <a:pt x="9662" y="23863"/>
                  <a:pt x="9633" y="23892"/>
                </a:cubicBezTo>
                <a:lnTo>
                  <a:pt x="9576" y="23873"/>
                </a:lnTo>
                <a:cubicBezTo>
                  <a:pt x="9548" y="23882"/>
                  <a:pt x="9510" y="23892"/>
                  <a:pt x="9462" y="23901"/>
                </a:cubicBezTo>
                <a:cubicBezTo>
                  <a:pt x="9310" y="23920"/>
                  <a:pt x="9053" y="23968"/>
                  <a:pt x="9024" y="24291"/>
                </a:cubicBezTo>
                <a:cubicBezTo>
                  <a:pt x="8967" y="24272"/>
                  <a:pt x="8901" y="24253"/>
                  <a:pt x="8843" y="24234"/>
                </a:cubicBezTo>
                <a:cubicBezTo>
                  <a:pt x="8767" y="24206"/>
                  <a:pt x="8691" y="24177"/>
                  <a:pt x="8634" y="24139"/>
                </a:cubicBezTo>
                <a:cubicBezTo>
                  <a:pt x="8529" y="24072"/>
                  <a:pt x="8434" y="24044"/>
                  <a:pt x="8348" y="24044"/>
                </a:cubicBezTo>
                <a:cubicBezTo>
                  <a:pt x="8244" y="24044"/>
                  <a:pt x="8053" y="24091"/>
                  <a:pt x="7987" y="24425"/>
                </a:cubicBezTo>
                <a:cubicBezTo>
                  <a:pt x="7968" y="24510"/>
                  <a:pt x="7949" y="24596"/>
                  <a:pt x="7901" y="24644"/>
                </a:cubicBezTo>
                <a:cubicBezTo>
                  <a:pt x="7701" y="24805"/>
                  <a:pt x="7587" y="25024"/>
                  <a:pt x="7463" y="25224"/>
                </a:cubicBezTo>
                <a:lnTo>
                  <a:pt x="7416" y="25310"/>
                </a:lnTo>
                <a:cubicBezTo>
                  <a:pt x="7282" y="25548"/>
                  <a:pt x="7178" y="25805"/>
                  <a:pt x="7102" y="26090"/>
                </a:cubicBezTo>
                <a:lnTo>
                  <a:pt x="6987" y="26176"/>
                </a:lnTo>
                <a:cubicBezTo>
                  <a:pt x="6797" y="26271"/>
                  <a:pt x="6778" y="26433"/>
                  <a:pt x="6816" y="26547"/>
                </a:cubicBezTo>
                <a:cubicBezTo>
                  <a:pt x="6845" y="26623"/>
                  <a:pt x="6911" y="26709"/>
                  <a:pt x="7073" y="26709"/>
                </a:cubicBezTo>
                <a:lnTo>
                  <a:pt x="7121" y="26709"/>
                </a:lnTo>
                <a:lnTo>
                  <a:pt x="7111" y="26566"/>
                </a:lnTo>
                <a:lnTo>
                  <a:pt x="7159" y="26700"/>
                </a:lnTo>
                <a:cubicBezTo>
                  <a:pt x="7187" y="26700"/>
                  <a:pt x="7225" y="26709"/>
                  <a:pt x="7254" y="26709"/>
                </a:cubicBezTo>
                <a:cubicBezTo>
                  <a:pt x="7292" y="26719"/>
                  <a:pt x="7340" y="26719"/>
                  <a:pt x="7378" y="26719"/>
                </a:cubicBezTo>
                <a:lnTo>
                  <a:pt x="7387" y="26719"/>
                </a:lnTo>
                <a:cubicBezTo>
                  <a:pt x="7121" y="26861"/>
                  <a:pt x="6978" y="27099"/>
                  <a:pt x="6968" y="27452"/>
                </a:cubicBezTo>
                <a:cubicBezTo>
                  <a:pt x="6959" y="27499"/>
                  <a:pt x="6949" y="27518"/>
                  <a:pt x="6949" y="27528"/>
                </a:cubicBezTo>
                <a:cubicBezTo>
                  <a:pt x="6730" y="27689"/>
                  <a:pt x="6711" y="27889"/>
                  <a:pt x="6721" y="28051"/>
                </a:cubicBezTo>
                <a:cubicBezTo>
                  <a:pt x="6730" y="28175"/>
                  <a:pt x="6654" y="28251"/>
                  <a:pt x="6635" y="28261"/>
                </a:cubicBezTo>
                <a:cubicBezTo>
                  <a:pt x="6559" y="28223"/>
                  <a:pt x="6473" y="28203"/>
                  <a:pt x="6397" y="28203"/>
                </a:cubicBezTo>
                <a:cubicBezTo>
                  <a:pt x="6159" y="28203"/>
                  <a:pt x="6007" y="28365"/>
                  <a:pt x="5902" y="28518"/>
                </a:cubicBezTo>
                <a:cubicBezTo>
                  <a:pt x="5864" y="28546"/>
                  <a:pt x="5845" y="28603"/>
                  <a:pt x="5845" y="28670"/>
                </a:cubicBezTo>
                <a:cubicBezTo>
                  <a:pt x="5693" y="28870"/>
                  <a:pt x="5502" y="29051"/>
                  <a:pt x="5236" y="29270"/>
                </a:cubicBezTo>
                <a:cubicBezTo>
                  <a:pt x="5160" y="29327"/>
                  <a:pt x="5084" y="29393"/>
                  <a:pt x="5017" y="29460"/>
                </a:cubicBezTo>
                <a:cubicBezTo>
                  <a:pt x="4884" y="29584"/>
                  <a:pt x="4751" y="29698"/>
                  <a:pt x="4608" y="29774"/>
                </a:cubicBezTo>
                <a:cubicBezTo>
                  <a:pt x="4389" y="29888"/>
                  <a:pt x="4227" y="30012"/>
                  <a:pt x="4084" y="30164"/>
                </a:cubicBezTo>
                <a:lnTo>
                  <a:pt x="4046" y="30240"/>
                </a:lnTo>
                <a:cubicBezTo>
                  <a:pt x="4056" y="30202"/>
                  <a:pt x="4075" y="30193"/>
                  <a:pt x="4065" y="30193"/>
                </a:cubicBezTo>
                <a:cubicBezTo>
                  <a:pt x="3922" y="30259"/>
                  <a:pt x="3932" y="30374"/>
                  <a:pt x="3951" y="30431"/>
                </a:cubicBezTo>
                <a:cubicBezTo>
                  <a:pt x="3980" y="30526"/>
                  <a:pt x="4046" y="30574"/>
                  <a:pt x="4170" y="30574"/>
                </a:cubicBezTo>
                <a:cubicBezTo>
                  <a:pt x="4217" y="30602"/>
                  <a:pt x="4275" y="30612"/>
                  <a:pt x="4322" y="30612"/>
                </a:cubicBezTo>
                <a:cubicBezTo>
                  <a:pt x="4389" y="30612"/>
                  <a:pt x="4446" y="30593"/>
                  <a:pt x="4513" y="30564"/>
                </a:cubicBezTo>
                <a:cubicBezTo>
                  <a:pt x="4646" y="30507"/>
                  <a:pt x="4789" y="30488"/>
                  <a:pt x="4950" y="30469"/>
                </a:cubicBezTo>
                <a:cubicBezTo>
                  <a:pt x="5131" y="30450"/>
                  <a:pt x="5322" y="30421"/>
                  <a:pt x="5502" y="30336"/>
                </a:cubicBezTo>
                <a:cubicBezTo>
                  <a:pt x="5522" y="30326"/>
                  <a:pt x="5541" y="30317"/>
                  <a:pt x="5560" y="30307"/>
                </a:cubicBezTo>
                <a:cubicBezTo>
                  <a:pt x="5579" y="30298"/>
                  <a:pt x="5607" y="30288"/>
                  <a:pt x="5636" y="30269"/>
                </a:cubicBezTo>
                <a:lnTo>
                  <a:pt x="5636" y="30269"/>
                </a:lnTo>
                <a:cubicBezTo>
                  <a:pt x="5560" y="30393"/>
                  <a:pt x="5550" y="30516"/>
                  <a:pt x="5541" y="30631"/>
                </a:cubicBezTo>
                <a:lnTo>
                  <a:pt x="5531" y="30697"/>
                </a:lnTo>
                <a:lnTo>
                  <a:pt x="5531" y="30831"/>
                </a:lnTo>
                <a:cubicBezTo>
                  <a:pt x="5502" y="30878"/>
                  <a:pt x="5474" y="30935"/>
                  <a:pt x="5474" y="31021"/>
                </a:cubicBezTo>
                <a:cubicBezTo>
                  <a:pt x="5388" y="31040"/>
                  <a:pt x="5303" y="31078"/>
                  <a:pt x="5217" y="31154"/>
                </a:cubicBezTo>
                <a:cubicBezTo>
                  <a:pt x="4988" y="31354"/>
                  <a:pt x="4712" y="31487"/>
                  <a:pt x="4408" y="31554"/>
                </a:cubicBezTo>
                <a:lnTo>
                  <a:pt x="4132" y="31573"/>
                </a:lnTo>
                <a:lnTo>
                  <a:pt x="4084" y="31583"/>
                </a:lnTo>
                <a:cubicBezTo>
                  <a:pt x="3960" y="31630"/>
                  <a:pt x="3884" y="31697"/>
                  <a:pt x="3856" y="31782"/>
                </a:cubicBezTo>
                <a:cubicBezTo>
                  <a:pt x="3827" y="31868"/>
                  <a:pt x="3846" y="31963"/>
                  <a:pt x="3903" y="32058"/>
                </a:cubicBezTo>
                <a:lnTo>
                  <a:pt x="3922" y="32087"/>
                </a:lnTo>
                <a:lnTo>
                  <a:pt x="3999" y="32154"/>
                </a:lnTo>
                <a:cubicBezTo>
                  <a:pt x="4132" y="32249"/>
                  <a:pt x="4294" y="32306"/>
                  <a:pt x="4474" y="32325"/>
                </a:cubicBezTo>
                <a:cubicBezTo>
                  <a:pt x="4513" y="32335"/>
                  <a:pt x="4532" y="32344"/>
                  <a:pt x="4532" y="32344"/>
                </a:cubicBezTo>
                <a:cubicBezTo>
                  <a:pt x="4532" y="32344"/>
                  <a:pt x="4541" y="32363"/>
                  <a:pt x="4532" y="32420"/>
                </a:cubicBezTo>
                <a:cubicBezTo>
                  <a:pt x="4503" y="32620"/>
                  <a:pt x="4455" y="32801"/>
                  <a:pt x="4389" y="32953"/>
                </a:cubicBezTo>
                <a:lnTo>
                  <a:pt x="4503" y="33010"/>
                </a:lnTo>
                <a:lnTo>
                  <a:pt x="4408" y="33077"/>
                </a:lnTo>
                <a:cubicBezTo>
                  <a:pt x="4408" y="33086"/>
                  <a:pt x="4389" y="33106"/>
                  <a:pt x="4389" y="33115"/>
                </a:cubicBezTo>
                <a:cubicBezTo>
                  <a:pt x="4370" y="33144"/>
                  <a:pt x="4351" y="33172"/>
                  <a:pt x="4332" y="33210"/>
                </a:cubicBezTo>
                <a:lnTo>
                  <a:pt x="4332" y="33229"/>
                </a:lnTo>
                <a:cubicBezTo>
                  <a:pt x="4341" y="33229"/>
                  <a:pt x="4341" y="33220"/>
                  <a:pt x="4341" y="33220"/>
                </a:cubicBezTo>
                <a:lnTo>
                  <a:pt x="4379" y="33391"/>
                </a:lnTo>
                <a:cubicBezTo>
                  <a:pt x="4408" y="33410"/>
                  <a:pt x="4436" y="33429"/>
                  <a:pt x="4465" y="33448"/>
                </a:cubicBezTo>
                <a:cubicBezTo>
                  <a:pt x="4455" y="33458"/>
                  <a:pt x="4455" y="33467"/>
                  <a:pt x="4446" y="33477"/>
                </a:cubicBezTo>
                <a:cubicBezTo>
                  <a:pt x="4360" y="33572"/>
                  <a:pt x="4294" y="33581"/>
                  <a:pt x="4246" y="33581"/>
                </a:cubicBezTo>
                <a:cubicBezTo>
                  <a:pt x="4217" y="33581"/>
                  <a:pt x="4179" y="33572"/>
                  <a:pt x="4141" y="33562"/>
                </a:cubicBezTo>
                <a:cubicBezTo>
                  <a:pt x="3875" y="33448"/>
                  <a:pt x="3761" y="33315"/>
                  <a:pt x="3761" y="33106"/>
                </a:cubicBezTo>
                <a:lnTo>
                  <a:pt x="3770" y="32915"/>
                </a:lnTo>
                <a:lnTo>
                  <a:pt x="3684" y="32782"/>
                </a:lnTo>
                <a:cubicBezTo>
                  <a:pt x="3627" y="32753"/>
                  <a:pt x="3570" y="32744"/>
                  <a:pt x="3523" y="32744"/>
                </a:cubicBezTo>
                <a:cubicBezTo>
                  <a:pt x="3456" y="32744"/>
                  <a:pt x="3399" y="32753"/>
                  <a:pt x="3342" y="32791"/>
                </a:cubicBezTo>
                <a:cubicBezTo>
                  <a:pt x="3266" y="32829"/>
                  <a:pt x="3218" y="32877"/>
                  <a:pt x="3199" y="32944"/>
                </a:cubicBezTo>
                <a:cubicBezTo>
                  <a:pt x="3189" y="32982"/>
                  <a:pt x="3180" y="33048"/>
                  <a:pt x="3228" y="33134"/>
                </a:cubicBezTo>
                <a:cubicBezTo>
                  <a:pt x="3247" y="33163"/>
                  <a:pt x="3266" y="33191"/>
                  <a:pt x="3180" y="33286"/>
                </a:cubicBezTo>
                <a:cubicBezTo>
                  <a:pt x="3104" y="33363"/>
                  <a:pt x="3028" y="33410"/>
                  <a:pt x="2961" y="33429"/>
                </a:cubicBezTo>
                <a:cubicBezTo>
                  <a:pt x="2952" y="33372"/>
                  <a:pt x="2932" y="33315"/>
                  <a:pt x="2923" y="33277"/>
                </a:cubicBezTo>
                <a:lnTo>
                  <a:pt x="2913" y="33220"/>
                </a:lnTo>
                <a:cubicBezTo>
                  <a:pt x="2866" y="33067"/>
                  <a:pt x="2761" y="32963"/>
                  <a:pt x="2618" y="32963"/>
                </a:cubicBezTo>
                <a:cubicBezTo>
                  <a:pt x="2580" y="32963"/>
                  <a:pt x="2533" y="32972"/>
                  <a:pt x="2495" y="32991"/>
                </a:cubicBezTo>
                <a:cubicBezTo>
                  <a:pt x="2438" y="33020"/>
                  <a:pt x="2380" y="33039"/>
                  <a:pt x="2323" y="33058"/>
                </a:cubicBezTo>
                <a:cubicBezTo>
                  <a:pt x="2152" y="33115"/>
                  <a:pt x="1952" y="33182"/>
                  <a:pt x="1809" y="33334"/>
                </a:cubicBezTo>
                <a:lnTo>
                  <a:pt x="1762" y="33382"/>
                </a:lnTo>
                <a:cubicBezTo>
                  <a:pt x="1676" y="33477"/>
                  <a:pt x="1619" y="33534"/>
                  <a:pt x="1533" y="33534"/>
                </a:cubicBezTo>
                <a:lnTo>
                  <a:pt x="1495" y="33534"/>
                </a:lnTo>
                <a:lnTo>
                  <a:pt x="1467" y="33524"/>
                </a:lnTo>
                <a:cubicBezTo>
                  <a:pt x="1324" y="33524"/>
                  <a:pt x="1267" y="33677"/>
                  <a:pt x="1248" y="33734"/>
                </a:cubicBezTo>
                <a:lnTo>
                  <a:pt x="1248" y="33753"/>
                </a:lnTo>
                <a:lnTo>
                  <a:pt x="1238" y="33762"/>
                </a:lnTo>
                <a:cubicBezTo>
                  <a:pt x="1219" y="33791"/>
                  <a:pt x="1210" y="33819"/>
                  <a:pt x="1210" y="33848"/>
                </a:cubicBezTo>
                <a:lnTo>
                  <a:pt x="1191" y="33848"/>
                </a:lnTo>
                <a:lnTo>
                  <a:pt x="1162" y="33857"/>
                </a:lnTo>
                <a:lnTo>
                  <a:pt x="1143" y="33857"/>
                </a:lnTo>
                <a:lnTo>
                  <a:pt x="1105" y="33848"/>
                </a:lnTo>
                <a:cubicBezTo>
                  <a:pt x="991" y="33877"/>
                  <a:pt x="658" y="33953"/>
                  <a:pt x="610" y="34267"/>
                </a:cubicBezTo>
                <a:cubicBezTo>
                  <a:pt x="572" y="34486"/>
                  <a:pt x="534" y="34733"/>
                  <a:pt x="553" y="34981"/>
                </a:cubicBezTo>
                <a:cubicBezTo>
                  <a:pt x="546" y="34980"/>
                  <a:pt x="539" y="34980"/>
                  <a:pt x="532" y="34980"/>
                </a:cubicBezTo>
                <a:cubicBezTo>
                  <a:pt x="417" y="34980"/>
                  <a:pt x="318" y="35051"/>
                  <a:pt x="210" y="35114"/>
                </a:cubicBezTo>
                <a:cubicBezTo>
                  <a:pt x="191" y="35133"/>
                  <a:pt x="172" y="35152"/>
                  <a:pt x="144" y="35171"/>
                </a:cubicBezTo>
                <a:cubicBezTo>
                  <a:pt x="115" y="35266"/>
                  <a:pt x="1" y="35323"/>
                  <a:pt x="58" y="35457"/>
                </a:cubicBezTo>
                <a:cubicBezTo>
                  <a:pt x="239" y="35333"/>
                  <a:pt x="410" y="35219"/>
                  <a:pt x="581" y="35104"/>
                </a:cubicBezTo>
                <a:lnTo>
                  <a:pt x="600" y="35133"/>
                </a:lnTo>
                <a:cubicBezTo>
                  <a:pt x="677" y="35219"/>
                  <a:pt x="791" y="35333"/>
                  <a:pt x="943" y="35333"/>
                </a:cubicBezTo>
                <a:cubicBezTo>
                  <a:pt x="991" y="35333"/>
                  <a:pt x="1038" y="35323"/>
                  <a:pt x="1076" y="35304"/>
                </a:cubicBezTo>
                <a:cubicBezTo>
                  <a:pt x="1172" y="35257"/>
                  <a:pt x="1267" y="35247"/>
                  <a:pt x="1371" y="35228"/>
                </a:cubicBezTo>
                <a:cubicBezTo>
                  <a:pt x="1429" y="35219"/>
                  <a:pt x="1486" y="35209"/>
                  <a:pt x="1533" y="35200"/>
                </a:cubicBezTo>
                <a:lnTo>
                  <a:pt x="1581" y="35181"/>
                </a:lnTo>
                <a:lnTo>
                  <a:pt x="1590" y="35181"/>
                </a:lnTo>
                <a:cubicBezTo>
                  <a:pt x="1600" y="35171"/>
                  <a:pt x="1619" y="35152"/>
                  <a:pt x="1628" y="35142"/>
                </a:cubicBezTo>
                <a:cubicBezTo>
                  <a:pt x="1667" y="35162"/>
                  <a:pt x="1714" y="35171"/>
                  <a:pt x="1771" y="35171"/>
                </a:cubicBezTo>
                <a:lnTo>
                  <a:pt x="1914" y="35171"/>
                </a:lnTo>
                <a:cubicBezTo>
                  <a:pt x="2000" y="35171"/>
                  <a:pt x="2066" y="35152"/>
                  <a:pt x="2104" y="35104"/>
                </a:cubicBezTo>
                <a:cubicBezTo>
                  <a:pt x="2142" y="35123"/>
                  <a:pt x="2171" y="35123"/>
                  <a:pt x="2200" y="35123"/>
                </a:cubicBezTo>
                <a:cubicBezTo>
                  <a:pt x="2238" y="35123"/>
                  <a:pt x="2266" y="35114"/>
                  <a:pt x="2304" y="35104"/>
                </a:cubicBezTo>
                <a:cubicBezTo>
                  <a:pt x="2342" y="35152"/>
                  <a:pt x="2409" y="35190"/>
                  <a:pt x="2514" y="35190"/>
                </a:cubicBezTo>
                <a:cubicBezTo>
                  <a:pt x="2542" y="35190"/>
                  <a:pt x="2580" y="35190"/>
                  <a:pt x="2628" y="35181"/>
                </a:cubicBezTo>
                <a:cubicBezTo>
                  <a:pt x="2894" y="35152"/>
                  <a:pt x="3142" y="35066"/>
                  <a:pt x="3389" y="34981"/>
                </a:cubicBezTo>
                <a:lnTo>
                  <a:pt x="3485" y="34952"/>
                </a:lnTo>
                <a:cubicBezTo>
                  <a:pt x="3542" y="34933"/>
                  <a:pt x="3589" y="34924"/>
                  <a:pt x="3627" y="34924"/>
                </a:cubicBezTo>
                <a:cubicBezTo>
                  <a:pt x="3665" y="34924"/>
                  <a:pt x="3703" y="34924"/>
                  <a:pt x="3751" y="35019"/>
                </a:cubicBezTo>
                <a:cubicBezTo>
                  <a:pt x="3761" y="35038"/>
                  <a:pt x="3770" y="35057"/>
                  <a:pt x="3780" y="35076"/>
                </a:cubicBezTo>
                <a:cubicBezTo>
                  <a:pt x="3684" y="35133"/>
                  <a:pt x="3665" y="35238"/>
                  <a:pt x="3646" y="35304"/>
                </a:cubicBezTo>
                <a:cubicBezTo>
                  <a:pt x="3608" y="35485"/>
                  <a:pt x="3570" y="35514"/>
                  <a:pt x="3380" y="35523"/>
                </a:cubicBezTo>
                <a:cubicBezTo>
                  <a:pt x="3285" y="35523"/>
                  <a:pt x="3199" y="35533"/>
                  <a:pt x="3123" y="35571"/>
                </a:cubicBezTo>
                <a:cubicBezTo>
                  <a:pt x="2780" y="35695"/>
                  <a:pt x="2504" y="35828"/>
                  <a:pt x="2257" y="35971"/>
                </a:cubicBezTo>
                <a:cubicBezTo>
                  <a:pt x="2228" y="35990"/>
                  <a:pt x="2200" y="35999"/>
                  <a:pt x="2161" y="36018"/>
                </a:cubicBezTo>
                <a:cubicBezTo>
                  <a:pt x="2085" y="36047"/>
                  <a:pt x="1990" y="36075"/>
                  <a:pt x="1914" y="36161"/>
                </a:cubicBezTo>
                <a:cubicBezTo>
                  <a:pt x="1714" y="36380"/>
                  <a:pt x="1486" y="36637"/>
                  <a:pt x="1191" y="36780"/>
                </a:cubicBezTo>
                <a:cubicBezTo>
                  <a:pt x="981" y="36884"/>
                  <a:pt x="867" y="37037"/>
                  <a:pt x="848" y="37246"/>
                </a:cubicBezTo>
                <a:lnTo>
                  <a:pt x="876" y="37341"/>
                </a:lnTo>
                <a:lnTo>
                  <a:pt x="905" y="37332"/>
                </a:lnTo>
                <a:lnTo>
                  <a:pt x="934" y="37408"/>
                </a:lnTo>
                <a:cubicBezTo>
                  <a:pt x="1048" y="37455"/>
                  <a:pt x="1057" y="37484"/>
                  <a:pt x="1057" y="37484"/>
                </a:cubicBezTo>
                <a:cubicBezTo>
                  <a:pt x="1057" y="37494"/>
                  <a:pt x="1057" y="37522"/>
                  <a:pt x="1019" y="37579"/>
                </a:cubicBezTo>
                <a:cubicBezTo>
                  <a:pt x="962" y="37674"/>
                  <a:pt x="953" y="37751"/>
                  <a:pt x="991" y="37827"/>
                </a:cubicBezTo>
                <a:cubicBezTo>
                  <a:pt x="1019" y="37874"/>
                  <a:pt x="1067" y="37922"/>
                  <a:pt x="1191" y="37922"/>
                </a:cubicBezTo>
                <a:lnTo>
                  <a:pt x="1267" y="37922"/>
                </a:lnTo>
                <a:cubicBezTo>
                  <a:pt x="1314" y="37912"/>
                  <a:pt x="1352" y="37912"/>
                  <a:pt x="1390" y="37912"/>
                </a:cubicBezTo>
                <a:cubicBezTo>
                  <a:pt x="1381" y="37931"/>
                  <a:pt x="1371" y="37969"/>
                  <a:pt x="1352" y="38036"/>
                </a:cubicBezTo>
                <a:cubicBezTo>
                  <a:pt x="1333" y="38103"/>
                  <a:pt x="1267" y="38303"/>
                  <a:pt x="1457" y="38426"/>
                </a:cubicBezTo>
                <a:cubicBezTo>
                  <a:pt x="1505" y="38455"/>
                  <a:pt x="1562" y="38474"/>
                  <a:pt x="1609" y="38474"/>
                </a:cubicBezTo>
                <a:cubicBezTo>
                  <a:pt x="1733" y="38474"/>
                  <a:pt x="1809" y="38388"/>
                  <a:pt x="1838" y="38341"/>
                </a:cubicBezTo>
                <a:lnTo>
                  <a:pt x="1847" y="38341"/>
                </a:lnTo>
                <a:cubicBezTo>
                  <a:pt x="2038" y="38274"/>
                  <a:pt x="2161" y="38169"/>
                  <a:pt x="2238" y="38008"/>
                </a:cubicBezTo>
                <a:cubicBezTo>
                  <a:pt x="2266" y="37950"/>
                  <a:pt x="2295" y="37950"/>
                  <a:pt x="2304" y="37950"/>
                </a:cubicBezTo>
                <a:lnTo>
                  <a:pt x="2333" y="37950"/>
                </a:lnTo>
                <a:cubicBezTo>
                  <a:pt x="2380" y="37960"/>
                  <a:pt x="2380" y="37969"/>
                  <a:pt x="2380" y="37979"/>
                </a:cubicBezTo>
                <a:cubicBezTo>
                  <a:pt x="2380" y="38093"/>
                  <a:pt x="2361" y="38103"/>
                  <a:pt x="2333" y="38112"/>
                </a:cubicBezTo>
                <a:lnTo>
                  <a:pt x="2304" y="38122"/>
                </a:lnTo>
                <a:cubicBezTo>
                  <a:pt x="2257" y="38141"/>
                  <a:pt x="2095" y="38188"/>
                  <a:pt x="2104" y="38360"/>
                </a:cubicBezTo>
                <a:cubicBezTo>
                  <a:pt x="2114" y="38531"/>
                  <a:pt x="2276" y="38588"/>
                  <a:pt x="2371" y="38617"/>
                </a:cubicBezTo>
                <a:lnTo>
                  <a:pt x="2438" y="38636"/>
                </a:lnTo>
                <a:cubicBezTo>
                  <a:pt x="2580" y="38674"/>
                  <a:pt x="2656" y="38702"/>
                  <a:pt x="2685" y="38798"/>
                </a:cubicBezTo>
                <a:cubicBezTo>
                  <a:pt x="2723" y="38883"/>
                  <a:pt x="2799" y="38940"/>
                  <a:pt x="2894" y="38940"/>
                </a:cubicBezTo>
                <a:cubicBezTo>
                  <a:pt x="2942" y="38940"/>
                  <a:pt x="2990" y="38931"/>
                  <a:pt x="3037" y="38902"/>
                </a:cubicBezTo>
                <a:cubicBezTo>
                  <a:pt x="3189" y="38798"/>
                  <a:pt x="3361" y="38731"/>
                  <a:pt x="3532" y="38655"/>
                </a:cubicBezTo>
                <a:cubicBezTo>
                  <a:pt x="3675" y="38598"/>
                  <a:pt x="3808" y="38541"/>
                  <a:pt x="3951" y="38464"/>
                </a:cubicBezTo>
                <a:cubicBezTo>
                  <a:pt x="3989" y="38436"/>
                  <a:pt x="4027" y="38407"/>
                  <a:pt x="4075" y="38379"/>
                </a:cubicBezTo>
                <a:cubicBezTo>
                  <a:pt x="4160" y="38322"/>
                  <a:pt x="4237" y="38274"/>
                  <a:pt x="4313" y="38274"/>
                </a:cubicBezTo>
                <a:cubicBezTo>
                  <a:pt x="4351" y="38274"/>
                  <a:pt x="4389" y="38284"/>
                  <a:pt x="4427" y="38322"/>
                </a:cubicBezTo>
                <a:cubicBezTo>
                  <a:pt x="4417" y="38341"/>
                  <a:pt x="4408" y="38360"/>
                  <a:pt x="4398" y="38379"/>
                </a:cubicBezTo>
                <a:lnTo>
                  <a:pt x="4379" y="38379"/>
                </a:lnTo>
                <a:cubicBezTo>
                  <a:pt x="4246" y="38379"/>
                  <a:pt x="4141" y="38455"/>
                  <a:pt x="4056" y="38512"/>
                </a:cubicBezTo>
                <a:cubicBezTo>
                  <a:pt x="3989" y="38550"/>
                  <a:pt x="3932" y="38588"/>
                  <a:pt x="3884" y="38598"/>
                </a:cubicBezTo>
                <a:cubicBezTo>
                  <a:pt x="3694" y="38607"/>
                  <a:pt x="3542" y="38740"/>
                  <a:pt x="3504" y="38931"/>
                </a:cubicBezTo>
                <a:cubicBezTo>
                  <a:pt x="3485" y="39007"/>
                  <a:pt x="3494" y="39112"/>
                  <a:pt x="3608" y="39178"/>
                </a:cubicBezTo>
                <a:cubicBezTo>
                  <a:pt x="3542" y="39216"/>
                  <a:pt x="3456" y="39226"/>
                  <a:pt x="3351" y="39245"/>
                </a:cubicBezTo>
                <a:cubicBezTo>
                  <a:pt x="3313" y="39254"/>
                  <a:pt x="3275" y="39254"/>
                  <a:pt x="3228" y="39264"/>
                </a:cubicBezTo>
                <a:lnTo>
                  <a:pt x="3132" y="39264"/>
                </a:lnTo>
                <a:cubicBezTo>
                  <a:pt x="2980" y="39264"/>
                  <a:pt x="2923" y="39369"/>
                  <a:pt x="2904" y="39435"/>
                </a:cubicBezTo>
                <a:cubicBezTo>
                  <a:pt x="2856" y="39588"/>
                  <a:pt x="2952" y="39692"/>
                  <a:pt x="3028" y="39759"/>
                </a:cubicBezTo>
                <a:cubicBezTo>
                  <a:pt x="2932" y="39778"/>
                  <a:pt x="2828" y="39797"/>
                  <a:pt x="2723" y="39816"/>
                </a:cubicBezTo>
                <a:cubicBezTo>
                  <a:pt x="2485" y="39854"/>
                  <a:pt x="2228" y="39911"/>
                  <a:pt x="2066" y="40187"/>
                </a:cubicBezTo>
                <a:cubicBezTo>
                  <a:pt x="1971" y="40397"/>
                  <a:pt x="2057" y="40501"/>
                  <a:pt x="2114" y="40549"/>
                </a:cubicBezTo>
                <a:cubicBezTo>
                  <a:pt x="2161" y="40578"/>
                  <a:pt x="2209" y="40597"/>
                  <a:pt x="2257" y="40597"/>
                </a:cubicBezTo>
                <a:cubicBezTo>
                  <a:pt x="2342" y="40597"/>
                  <a:pt x="2409" y="40549"/>
                  <a:pt x="2476" y="40501"/>
                </a:cubicBezTo>
                <a:cubicBezTo>
                  <a:pt x="2485" y="40482"/>
                  <a:pt x="2504" y="40473"/>
                  <a:pt x="2523" y="40463"/>
                </a:cubicBezTo>
                <a:cubicBezTo>
                  <a:pt x="2523" y="40454"/>
                  <a:pt x="2533" y="40444"/>
                  <a:pt x="2542" y="40444"/>
                </a:cubicBezTo>
                <a:cubicBezTo>
                  <a:pt x="2599" y="40473"/>
                  <a:pt x="2656" y="40482"/>
                  <a:pt x="2714" y="40482"/>
                </a:cubicBezTo>
                <a:cubicBezTo>
                  <a:pt x="2809" y="40482"/>
                  <a:pt x="2885" y="40454"/>
                  <a:pt x="2961" y="40416"/>
                </a:cubicBezTo>
                <a:lnTo>
                  <a:pt x="2990" y="40406"/>
                </a:lnTo>
                <a:cubicBezTo>
                  <a:pt x="3037" y="40378"/>
                  <a:pt x="3094" y="40368"/>
                  <a:pt x="3142" y="40368"/>
                </a:cubicBezTo>
                <a:cubicBezTo>
                  <a:pt x="3199" y="40368"/>
                  <a:pt x="3237" y="40378"/>
                  <a:pt x="3285" y="40397"/>
                </a:cubicBezTo>
                <a:cubicBezTo>
                  <a:pt x="3351" y="40435"/>
                  <a:pt x="3427" y="40444"/>
                  <a:pt x="3494" y="40444"/>
                </a:cubicBezTo>
                <a:cubicBezTo>
                  <a:pt x="3608" y="40444"/>
                  <a:pt x="3713" y="40406"/>
                  <a:pt x="3818" y="40321"/>
                </a:cubicBezTo>
                <a:cubicBezTo>
                  <a:pt x="3913" y="40244"/>
                  <a:pt x="4018" y="40216"/>
                  <a:pt x="4151" y="40197"/>
                </a:cubicBezTo>
                <a:lnTo>
                  <a:pt x="4446" y="40197"/>
                </a:lnTo>
                <a:cubicBezTo>
                  <a:pt x="4522" y="40197"/>
                  <a:pt x="4589" y="40197"/>
                  <a:pt x="4665" y="40187"/>
                </a:cubicBezTo>
                <a:cubicBezTo>
                  <a:pt x="4931" y="40140"/>
                  <a:pt x="5131" y="39968"/>
                  <a:pt x="5160" y="39759"/>
                </a:cubicBezTo>
                <a:cubicBezTo>
                  <a:pt x="5217" y="39740"/>
                  <a:pt x="5274" y="39730"/>
                  <a:pt x="5322" y="39711"/>
                </a:cubicBezTo>
                <a:cubicBezTo>
                  <a:pt x="5522" y="39664"/>
                  <a:pt x="5721" y="39616"/>
                  <a:pt x="5921" y="39578"/>
                </a:cubicBezTo>
                <a:cubicBezTo>
                  <a:pt x="6121" y="39540"/>
                  <a:pt x="6302" y="39445"/>
                  <a:pt x="6454" y="39312"/>
                </a:cubicBezTo>
                <a:lnTo>
                  <a:pt x="6454" y="39312"/>
                </a:lnTo>
                <a:cubicBezTo>
                  <a:pt x="6445" y="39407"/>
                  <a:pt x="6397" y="39426"/>
                  <a:pt x="6254" y="39492"/>
                </a:cubicBezTo>
                <a:cubicBezTo>
                  <a:pt x="6197" y="39521"/>
                  <a:pt x="6150" y="39540"/>
                  <a:pt x="6093" y="39569"/>
                </a:cubicBezTo>
                <a:cubicBezTo>
                  <a:pt x="5940" y="39635"/>
                  <a:pt x="5778" y="39702"/>
                  <a:pt x="5636" y="39788"/>
                </a:cubicBezTo>
                <a:cubicBezTo>
                  <a:pt x="5560" y="39826"/>
                  <a:pt x="5483" y="39864"/>
                  <a:pt x="5407" y="39902"/>
                </a:cubicBezTo>
                <a:cubicBezTo>
                  <a:pt x="5169" y="40025"/>
                  <a:pt x="4903" y="40159"/>
                  <a:pt x="4741" y="40435"/>
                </a:cubicBezTo>
                <a:lnTo>
                  <a:pt x="4598" y="40530"/>
                </a:lnTo>
                <a:cubicBezTo>
                  <a:pt x="4513" y="40606"/>
                  <a:pt x="4474" y="40692"/>
                  <a:pt x="4494" y="40777"/>
                </a:cubicBezTo>
                <a:cubicBezTo>
                  <a:pt x="4522" y="40863"/>
                  <a:pt x="4598" y="40920"/>
                  <a:pt x="4722" y="40949"/>
                </a:cubicBezTo>
                <a:cubicBezTo>
                  <a:pt x="4741" y="40958"/>
                  <a:pt x="4770" y="40958"/>
                  <a:pt x="4798" y="40958"/>
                </a:cubicBezTo>
                <a:cubicBezTo>
                  <a:pt x="4865" y="40958"/>
                  <a:pt x="4931" y="40939"/>
                  <a:pt x="4988" y="40920"/>
                </a:cubicBezTo>
                <a:lnTo>
                  <a:pt x="4988" y="40920"/>
                </a:lnTo>
                <a:cubicBezTo>
                  <a:pt x="4903" y="40987"/>
                  <a:pt x="4817" y="41044"/>
                  <a:pt x="4722" y="41092"/>
                </a:cubicBezTo>
                <a:cubicBezTo>
                  <a:pt x="4627" y="41139"/>
                  <a:pt x="4570" y="41206"/>
                  <a:pt x="4551" y="41291"/>
                </a:cubicBezTo>
                <a:cubicBezTo>
                  <a:pt x="4532" y="41339"/>
                  <a:pt x="4532" y="41425"/>
                  <a:pt x="4598" y="41520"/>
                </a:cubicBezTo>
                <a:cubicBezTo>
                  <a:pt x="4598" y="41529"/>
                  <a:pt x="4608" y="41548"/>
                  <a:pt x="4617" y="41567"/>
                </a:cubicBezTo>
                <a:cubicBezTo>
                  <a:pt x="4627" y="41615"/>
                  <a:pt x="4646" y="41672"/>
                  <a:pt x="4674" y="41720"/>
                </a:cubicBezTo>
                <a:cubicBezTo>
                  <a:pt x="4712" y="41767"/>
                  <a:pt x="4770" y="41824"/>
                  <a:pt x="4884" y="41824"/>
                </a:cubicBezTo>
                <a:lnTo>
                  <a:pt x="4960" y="41824"/>
                </a:lnTo>
                <a:lnTo>
                  <a:pt x="5084" y="41796"/>
                </a:lnTo>
                <a:lnTo>
                  <a:pt x="5131" y="41796"/>
                </a:lnTo>
                <a:cubicBezTo>
                  <a:pt x="5150" y="41796"/>
                  <a:pt x="5188" y="41796"/>
                  <a:pt x="5226" y="41786"/>
                </a:cubicBezTo>
                <a:cubicBezTo>
                  <a:pt x="5255" y="41777"/>
                  <a:pt x="5293" y="41767"/>
                  <a:pt x="5331" y="41767"/>
                </a:cubicBezTo>
                <a:cubicBezTo>
                  <a:pt x="5455" y="41748"/>
                  <a:pt x="5693" y="41710"/>
                  <a:pt x="5712" y="41415"/>
                </a:cubicBezTo>
                <a:lnTo>
                  <a:pt x="5712" y="41387"/>
                </a:lnTo>
                <a:cubicBezTo>
                  <a:pt x="5721" y="41377"/>
                  <a:pt x="5750" y="41377"/>
                  <a:pt x="5798" y="41358"/>
                </a:cubicBezTo>
                <a:cubicBezTo>
                  <a:pt x="5826" y="41358"/>
                  <a:pt x="5855" y="41349"/>
                  <a:pt x="5893" y="41330"/>
                </a:cubicBezTo>
                <a:cubicBezTo>
                  <a:pt x="5978" y="41396"/>
                  <a:pt x="6093" y="41406"/>
                  <a:pt x="6169" y="41406"/>
                </a:cubicBezTo>
                <a:cubicBezTo>
                  <a:pt x="6216" y="41406"/>
                  <a:pt x="6254" y="41415"/>
                  <a:pt x="6283" y="41425"/>
                </a:cubicBezTo>
                <a:lnTo>
                  <a:pt x="6369" y="41434"/>
                </a:lnTo>
                <a:lnTo>
                  <a:pt x="6597" y="41387"/>
                </a:lnTo>
                <a:cubicBezTo>
                  <a:pt x="6654" y="41377"/>
                  <a:pt x="6692" y="41339"/>
                  <a:pt x="6721" y="41310"/>
                </a:cubicBezTo>
                <a:lnTo>
                  <a:pt x="6768" y="41310"/>
                </a:lnTo>
                <a:cubicBezTo>
                  <a:pt x="6835" y="41310"/>
                  <a:pt x="6902" y="41301"/>
                  <a:pt x="6949" y="41282"/>
                </a:cubicBezTo>
                <a:cubicBezTo>
                  <a:pt x="6959" y="41320"/>
                  <a:pt x="6978" y="41349"/>
                  <a:pt x="7016" y="41387"/>
                </a:cubicBezTo>
                <a:cubicBezTo>
                  <a:pt x="7016" y="41387"/>
                  <a:pt x="7025" y="41387"/>
                  <a:pt x="7025" y="41396"/>
                </a:cubicBezTo>
                <a:cubicBezTo>
                  <a:pt x="7016" y="41396"/>
                  <a:pt x="7006" y="41406"/>
                  <a:pt x="7006" y="41406"/>
                </a:cubicBezTo>
                <a:cubicBezTo>
                  <a:pt x="6987" y="41415"/>
                  <a:pt x="6968" y="41425"/>
                  <a:pt x="6930" y="41444"/>
                </a:cubicBezTo>
                <a:cubicBezTo>
                  <a:pt x="6845" y="41501"/>
                  <a:pt x="6759" y="41548"/>
                  <a:pt x="6683" y="41634"/>
                </a:cubicBezTo>
                <a:lnTo>
                  <a:pt x="6626" y="41672"/>
                </a:lnTo>
                <a:cubicBezTo>
                  <a:pt x="6540" y="41710"/>
                  <a:pt x="6502" y="41758"/>
                  <a:pt x="6492" y="41796"/>
                </a:cubicBezTo>
                <a:cubicBezTo>
                  <a:pt x="6473" y="41844"/>
                  <a:pt x="6454" y="41910"/>
                  <a:pt x="6502" y="41996"/>
                </a:cubicBezTo>
                <a:cubicBezTo>
                  <a:pt x="6540" y="42091"/>
                  <a:pt x="6626" y="42139"/>
                  <a:pt x="6730" y="42139"/>
                </a:cubicBezTo>
                <a:lnTo>
                  <a:pt x="6778" y="42139"/>
                </a:lnTo>
                <a:cubicBezTo>
                  <a:pt x="7054" y="42101"/>
                  <a:pt x="7178" y="41948"/>
                  <a:pt x="7225" y="41805"/>
                </a:cubicBezTo>
                <a:cubicBezTo>
                  <a:pt x="7282" y="41796"/>
                  <a:pt x="7340" y="41777"/>
                  <a:pt x="7397" y="41758"/>
                </a:cubicBezTo>
                <a:cubicBezTo>
                  <a:pt x="7482" y="41729"/>
                  <a:pt x="7568" y="41701"/>
                  <a:pt x="7644" y="41701"/>
                </a:cubicBezTo>
                <a:cubicBezTo>
                  <a:pt x="7663" y="41701"/>
                  <a:pt x="7692" y="41710"/>
                  <a:pt x="7720" y="41710"/>
                </a:cubicBezTo>
                <a:lnTo>
                  <a:pt x="7768" y="41720"/>
                </a:lnTo>
                <a:cubicBezTo>
                  <a:pt x="7863" y="41720"/>
                  <a:pt x="7939" y="41663"/>
                  <a:pt x="7968" y="41625"/>
                </a:cubicBezTo>
                <a:cubicBezTo>
                  <a:pt x="8063" y="41529"/>
                  <a:pt x="8177" y="41491"/>
                  <a:pt x="8310" y="41491"/>
                </a:cubicBezTo>
                <a:cubicBezTo>
                  <a:pt x="8358" y="41491"/>
                  <a:pt x="8406" y="41491"/>
                  <a:pt x="8463" y="41501"/>
                </a:cubicBezTo>
                <a:cubicBezTo>
                  <a:pt x="8491" y="41510"/>
                  <a:pt x="8529" y="41510"/>
                  <a:pt x="8548" y="41510"/>
                </a:cubicBezTo>
                <a:cubicBezTo>
                  <a:pt x="8653" y="41510"/>
                  <a:pt x="8729" y="41463"/>
                  <a:pt x="8767" y="41368"/>
                </a:cubicBezTo>
                <a:cubicBezTo>
                  <a:pt x="8853" y="41263"/>
                  <a:pt x="8929" y="41187"/>
                  <a:pt x="9053" y="41158"/>
                </a:cubicBezTo>
                <a:cubicBezTo>
                  <a:pt x="9272" y="41111"/>
                  <a:pt x="9376" y="40996"/>
                  <a:pt x="9415" y="40882"/>
                </a:cubicBezTo>
                <a:cubicBezTo>
                  <a:pt x="9443" y="40892"/>
                  <a:pt x="9472" y="40892"/>
                  <a:pt x="9491" y="40892"/>
                </a:cubicBezTo>
                <a:cubicBezTo>
                  <a:pt x="9614" y="40892"/>
                  <a:pt x="9719" y="40844"/>
                  <a:pt x="9805" y="40796"/>
                </a:cubicBezTo>
                <a:lnTo>
                  <a:pt x="9852" y="40777"/>
                </a:lnTo>
                <a:cubicBezTo>
                  <a:pt x="9890" y="40758"/>
                  <a:pt x="9929" y="40749"/>
                  <a:pt x="9957" y="40749"/>
                </a:cubicBezTo>
                <a:cubicBezTo>
                  <a:pt x="9986" y="40749"/>
                  <a:pt x="10033" y="40758"/>
                  <a:pt x="10100" y="40816"/>
                </a:cubicBezTo>
                <a:cubicBezTo>
                  <a:pt x="10205" y="40911"/>
                  <a:pt x="10319" y="40958"/>
                  <a:pt x="10433" y="40958"/>
                </a:cubicBezTo>
                <a:cubicBezTo>
                  <a:pt x="10614" y="40958"/>
                  <a:pt x="10766" y="40854"/>
                  <a:pt x="10852" y="40673"/>
                </a:cubicBezTo>
                <a:cubicBezTo>
                  <a:pt x="10938" y="40501"/>
                  <a:pt x="10985" y="40425"/>
                  <a:pt x="11023" y="40425"/>
                </a:cubicBezTo>
                <a:cubicBezTo>
                  <a:pt x="11071" y="40425"/>
                  <a:pt x="11185" y="40473"/>
                  <a:pt x="11290" y="40511"/>
                </a:cubicBezTo>
                <a:cubicBezTo>
                  <a:pt x="11318" y="40520"/>
                  <a:pt x="11347" y="40530"/>
                  <a:pt x="11366" y="40549"/>
                </a:cubicBezTo>
                <a:cubicBezTo>
                  <a:pt x="11413" y="40568"/>
                  <a:pt x="11461" y="40587"/>
                  <a:pt x="11499" y="40597"/>
                </a:cubicBezTo>
                <a:cubicBezTo>
                  <a:pt x="11585" y="40635"/>
                  <a:pt x="11651" y="40654"/>
                  <a:pt x="11709" y="40654"/>
                </a:cubicBezTo>
                <a:cubicBezTo>
                  <a:pt x="11937" y="40654"/>
                  <a:pt x="12004" y="40416"/>
                  <a:pt x="12032" y="40330"/>
                </a:cubicBezTo>
                <a:cubicBezTo>
                  <a:pt x="12051" y="40244"/>
                  <a:pt x="12051" y="40168"/>
                  <a:pt x="12051" y="40092"/>
                </a:cubicBezTo>
                <a:cubicBezTo>
                  <a:pt x="12051" y="40054"/>
                  <a:pt x="12051" y="40016"/>
                  <a:pt x="12061" y="39987"/>
                </a:cubicBezTo>
                <a:cubicBezTo>
                  <a:pt x="12080" y="40006"/>
                  <a:pt x="12118" y="40016"/>
                  <a:pt x="12146" y="40016"/>
                </a:cubicBezTo>
                <a:cubicBezTo>
                  <a:pt x="12203" y="40016"/>
                  <a:pt x="12251" y="39997"/>
                  <a:pt x="12318" y="39940"/>
                </a:cubicBezTo>
                <a:lnTo>
                  <a:pt x="12327" y="39940"/>
                </a:lnTo>
                <a:cubicBezTo>
                  <a:pt x="12356" y="39959"/>
                  <a:pt x="12384" y="39968"/>
                  <a:pt x="12422" y="39968"/>
                </a:cubicBezTo>
                <a:cubicBezTo>
                  <a:pt x="12451" y="39968"/>
                  <a:pt x="12499" y="39959"/>
                  <a:pt x="12546" y="39921"/>
                </a:cubicBezTo>
                <a:cubicBezTo>
                  <a:pt x="12546" y="39921"/>
                  <a:pt x="12565" y="39930"/>
                  <a:pt x="12575" y="39930"/>
                </a:cubicBezTo>
                <a:cubicBezTo>
                  <a:pt x="12594" y="39949"/>
                  <a:pt x="12651" y="39997"/>
                  <a:pt x="12660" y="40006"/>
                </a:cubicBezTo>
                <a:cubicBezTo>
                  <a:pt x="12651" y="40035"/>
                  <a:pt x="12651" y="40073"/>
                  <a:pt x="12660" y="40102"/>
                </a:cubicBezTo>
                <a:cubicBezTo>
                  <a:pt x="12670" y="40130"/>
                  <a:pt x="12698" y="40178"/>
                  <a:pt x="12756" y="40206"/>
                </a:cubicBezTo>
                <a:cubicBezTo>
                  <a:pt x="12813" y="40254"/>
                  <a:pt x="12860" y="40282"/>
                  <a:pt x="12917" y="40282"/>
                </a:cubicBezTo>
                <a:lnTo>
                  <a:pt x="13041" y="40225"/>
                </a:lnTo>
                <a:cubicBezTo>
                  <a:pt x="13108" y="40149"/>
                  <a:pt x="13089" y="40045"/>
                  <a:pt x="13079" y="40016"/>
                </a:cubicBezTo>
                <a:cubicBezTo>
                  <a:pt x="13070" y="39930"/>
                  <a:pt x="13041" y="39864"/>
                  <a:pt x="13013" y="39797"/>
                </a:cubicBezTo>
                <a:cubicBezTo>
                  <a:pt x="13070" y="39730"/>
                  <a:pt x="13108" y="39654"/>
                  <a:pt x="13146" y="39588"/>
                </a:cubicBezTo>
                <a:cubicBezTo>
                  <a:pt x="13174" y="39597"/>
                  <a:pt x="13212" y="39607"/>
                  <a:pt x="13241" y="39607"/>
                </a:cubicBezTo>
                <a:cubicBezTo>
                  <a:pt x="13346" y="39607"/>
                  <a:pt x="13422" y="39540"/>
                  <a:pt x="13479" y="39492"/>
                </a:cubicBezTo>
                <a:cubicBezTo>
                  <a:pt x="13498" y="39483"/>
                  <a:pt x="13508" y="39473"/>
                  <a:pt x="13527" y="39464"/>
                </a:cubicBezTo>
                <a:cubicBezTo>
                  <a:pt x="13593" y="39454"/>
                  <a:pt x="13660" y="39426"/>
                  <a:pt x="13688" y="39378"/>
                </a:cubicBezTo>
                <a:cubicBezTo>
                  <a:pt x="13755" y="39321"/>
                  <a:pt x="13850" y="39293"/>
                  <a:pt x="13945" y="39254"/>
                </a:cubicBezTo>
                <a:cubicBezTo>
                  <a:pt x="14107" y="39197"/>
                  <a:pt x="14288" y="39131"/>
                  <a:pt x="14402" y="38940"/>
                </a:cubicBezTo>
                <a:cubicBezTo>
                  <a:pt x="14507" y="38864"/>
                  <a:pt x="14516" y="38750"/>
                  <a:pt x="14516" y="38683"/>
                </a:cubicBezTo>
                <a:cubicBezTo>
                  <a:pt x="14516" y="38674"/>
                  <a:pt x="14516" y="38645"/>
                  <a:pt x="14526" y="38636"/>
                </a:cubicBezTo>
                <a:lnTo>
                  <a:pt x="14516" y="38617"/>
                </a:lnTo>
                <a:cubicBezTo>
                  <a:pt x="14555" y="38560"/>
                  <a:pt x="14555" y="38493"/>
                  <a:pt x="14564" y="38455"/>
                </a:cubicBezTo>
                <a:cubicBezTo>
                  <a:pt x="14564" y="38445"/>
                  <a:pt x="14564" y="38436"/>
                  <a:pt x="14564" y="38426"/>
                </a:cubicBezTo>
                <a:lnTo>
                  <a:pt x="14583" y="38407"/>
                </a:lnTo>
                <a:lnTo>
                  <a:pt x="14602" y="38388"/>
                </a:lnTo>
                <a:cubicBezTo>
                  <a:pt x="14640" y="38407"/>
                  <a:pt x="14688" y="38417"/>
                  <a:pt x="14716" y="38417"/>
                </a:cubicBezTo>
                <a:cubicBezTo>
                  <a:pt x="14745" y="38417"/>
                  <a:pt x="14773" y="38417"/>
                  <a:pt x="14792" y="38407"/>
                </a:cubicBezTo>
                <a:cubicBezTo>
                  <a:pt x="14812" y="38398"/>
                  <a:pt x="14831" y="38398"/>
                  <a:pt x="14859" y="38398"/>
                </a:cubicBezTo>
                <a:cubicBezTo>
                  <a:pt x="14897" y="38398"/>
                  <a:pt x="14945" y="38407"/>
                  <a:pt x="15002" y="38426"/>
                </a:cubicBezTo>
                <a:lnTo>
                  <a:pt x="15059" y="38445"/>
                </a:lnTo>
                <a:cubicBezTo>
                  <a:pt x="15107" y="38455"/>
                  <a:pt x="15145" y="38464"/>
                  <a:pt x="15192" y="38464"/>
                </a:cubicBezTo>
                <a:cubicBezTo>
                  <a:pt x="15306" y="38464"/>
                  <a:pt x="15411" y="38417"/>
                  <a:pt x="15487" y="38331"/>
                </a:cubicBezTo>
                <a:cubicBezTo>
                  <a:pt x="15525" y="38284"/>
                  <a:pt x="15554" y="38265"/>
                  <a:pt x="15583" y="38255"/>
                </a:cubicBezTo>
                <a:lnTo>
                  <a:pt x="15916" y="38207"/>
                </a:lnTo>
                <a:lnTo>
                  <a:pt x="15944" y="38198"/>
                </a:lnTo>
                <a:cubicBezTo>
                  <a:pt x="15992" y="38179"/>
                  <a:pt x="16030" y="38150"/>
                  <a:pt x="16058" y="38112"/>
                </a:cubicBezTo>
                <a:cubicBezTo>
                  <a:pt x="16087" y="38122"/>
                  <a:pt x="16106" y="38122"/>
                  <a:pt x="16135" y="38122"/>
                </a:cubicBezTo>
                <a:cubicBezTo>
                  <a:pt x="16239" y="38122"/>
                  <a:pt x="16296" y="38084"/>
                  <a:pt x="16325" y="38046"/>
                </a:cubicBezTo>
                <a:cubicBezTo>
                  <a:pt x="16382" y="37979"/>
                  <a:pt x="16392" y="37903"/>
                  <a:pt x="16382" y="37798"/>
                </a:cubicBezTo>
                <a:cubicBezTo>
                  <a:pt x="16373" y="37751"/>
                  <a:pt x="16373" y="37732"/>
                  <a:pt x="16477" y="37674"/>
                </a:cubicBezTo>
                <a:cubicBezTo>
                  <a:pt x="16534" y="37636"/>
                  <a:pt x="16611" y="37608"/>
                  <a:pt x="16677" y="37579"/>
                </a:cubicBezTo>
                <a:cubicBezTo>
                  <a:pt x="16734" y="37551"/>
                  <a:pt x="16801" y="37522"/>
                  <a:pt x="16868" y="37522"/>
                </a:cubicBezTo>
                <a:cubicBezTo>
                  <a:pt x="16887" y="37522"/>
                  <a:pt x="16906" y="37522"/>
                  <a:pt x="16925" y="37532"/>
                </a:cubicBezTo>
                <a:cubicBezTo>
                  <a:pt x="16953" y="37532"/>
                  <a:pt x="16972" y="37541"/>
                  <a:pt x="17001" y="37541"/>
                </a:cubicBezTo>
                <a:cubicBezTo>
                  <a:pt x="17096" y="37541"/>
                  <a:pt x="17172" y="37484"/>
                  <a:pt x="17220" y="37398"/>
                </a:cubicBezTo>
                <a:lnTo>
                  <a:pt x="17239" y="37332"/>
                </a:lnTo>
                <a:lnTo>
                  <a:pt x="17229" y="37275"/>
                </a:lnTo>
                <a:lnTo>
                  <a:pt x="17220" y="37218"/>
                </a:lnTo>
                <a:cubicBezTo>
                  <a:pt x="17191" y="37160"/>
                  <a:pt x="17153" y="37113"/>
                  <a:pt x="17105" y="37084"/>
                </a:cubicBezTo>
                <a:lnTo>
                  <a:pt x="17115" y="37075"/>
                </a:lnTo>
                <a:cubicBezTo>
                  <a:pt x="17210" y="37037"/>
                  <a:pt x="17258" y="36970"/>
                  <a:pt x="17267" y="36913"/>
                </a:cubicBezTo>
                <a:lnTo>
                  <a:pt x="17286" y="36894"/>
                </a:lnTo>
                <a:cubicBezTo>
                  <a:pt x="17305" y="36894"/>
                  <a:pt x="17334" y="36903"/>
                  <a:pt x="17353" y="36903"/>
                </a:cubicBezTo>
                <a:cubicBezTo>
                  <a:pt x="17429" y="36903"/>
                  <a:pt x="17496" y="36865"/>
                  <a:pt x="17543" y="36846"/>
                </a:cubicBezTo>
                <a:cubicBezTo>
                  <a:pt x="17562" y="36837"/>
                  <a:pt x="17591" y="36827"/>
                  <a:pt x="17619" y="36827"/>
                </a:cubicBezTo>
                <a:lnTo>
                  <a:pt x="17648" y="36827"/>
                </a:lnTo>
                <a:lnTo>
                  <a:pt x="17686" y="36846"/>
                </a:lnTo>
                <a:cubicBezTo>
                  <a:pt x="17696" y="36856"/>
                  <a:pt x="17715" y="36865"/>
                  <a:pt x="17734" y="36875"/>
                </a:cubicBezTo>
                <a:cubicBezTo>
                  <a:pt x="17772" y="36903"/>
                  <a:pt x="17838" y="36941"/>
                  <a:pt x="17915" y="36941"/>
                </a:cubicBezTo>
                <a:cubicBezTo>
                  <a:pt x="17991" y="36941"/>
                  <a:pt x="18057" y="36903"/>
                  <a:pt x="18095" y="36856"/>
                </a:cubicBezTo>
                <a:lnTo>
                  <a:pt x="18143" y="36818"/>
                </a:lnTo>
                <a:lnTo>
                  <a:pt x="18191" y="36742"/>
                </a:lnTo>
                <a:cubicBezTo>
                  <a:pt x="18219" y="36542"/>
                  <a:pt x="18229" y="36542"/>
                  <a:pt x="18324" y="36542"/>
                </a:cubicBezTo>
                <a:cubicBezTo>
                  <a:pt x="18362" y="36542"/>
                  <a:pt x="18390" y="36551"/>
                  <a:pt x="18429" y="36551"/>
                </a:cubicBezTo>
                <a:lnTo>
                  <a:pt x="18486" y="36551"/>
                </a:lnTo>
                <a:cubicBezTo>
                  <a:pt x="18600" y="36551"/>
                  <a:pt x="18705" y="36513"/>
                  <a:pt x="18781" y="36418"/>
                </a:cubicBezTo>
                <a:lnTo>
                  <a:pt x="18885" y="36351"/>
                </a:lnTo>
                <a:lnTo>
                  <a:pt x="18971" y="36275"/>
                </a:lnTo>
                <a:cubicBezTo>
                  <a:pt x="19085" y="36161"/>
                  <a:pt x="19104" y="36028"/>
                  <a:pt x="19123" y="35913"/>
                </a:cubicBezTo>
                <a:cubicBezTo>
                  <a:pt x="19133" y="35885"/>
                  <a:pt x="19133" y="35856"/>
                  <a:pt x="19142" y="35828"/>
                </a:cubicBezTo>
                <a:lnTo>
                  <a:pt x="19152" y="35828"/>
                </a:lnTo>
                <a:lnTo>
                  <a:pt x="19161" y="35818"/>
                </a:lnTo>
                <a:lnTo>
                  <a:pt x="19161" y="35818"/>
                </a:lnTo>
                <a:cubicBezTo>
                  <a:pt x="19247" y="35790"/>
                  <a:pt x="19295" y="35742"/>
                  <a:pt x="19304" y="35676"/>
                </a:cubicBezTo>
                <a:cubicBezTo>
                  <a:pt x="19314" y="35637"/>
                  <a:pt x="19333" y="35495"/>
                  <a:pt x="19161" y="35438"/>
                </a:cubicBezTo>
                <a:lnTo>
                  <a:pt x="19190" y="35390"/>
                </a:lnTo>
                <a:cubicBezTo>
                  <a:pt x="19257" y="35361"/>
                  <a:pt x="19295" y="35304"/>
                  <a:pt x="19323" y="35266"/>
                </a:cubicBezTo>
                <a:cubicBezTo>
                  <a:pt x="19323" y="35257"/>
                  <a:pt x="19333" y="35247"/>
                  <a:pt x="19333" y="35247"/>
                </a:cubicBezTo>
                <a:lnTo>
                  <a:pt x="19409" y="35238"/>
                </a:lnTo>
                <a:lnTo>
                  <a:pt x="19476" y="35238"/>
                </a:lnTo>
                <a:cubicBezTo>
                  <a:pt x="19523" y="35209"/>
                  <a:pt x="19571" y="35181"/>
                  <a:pt x="19628" y="35162"/>
                </a:cubicBezTo>
                <a:cubicBezTo>
                  <a:pt x="19714" y="35114"/>
                  <a:pt x="19818" y="35057"/>
                  <a:pt x="19904" y="34990"/>
                </a:cubicBezTo>
                <a:cubicBezTo>
                  <a:pt x="19942" y="35000"/>
                  <a:pt x="19980" y="35009"/>
                  <a:pt x="20018" y="35009"/>
                </a:cubicBezTo>
                <a:cubicBezTo>
                  <a:pt x="20142" y="35009"/>
                  <a:pt x="20237" y="34933"/>
                  <a:pt x="20304" y="34876"/>
                </a:cubicBezTo>
                <a:cubicBezTo>
                  <a:pt x="20361" y="34866"/>
                  <a:pt x="20427" y="34857"/>
                  <a:pt x="20494" y="34857"/>
                </a:cubicBezTo>
                <a:cubicBezTo>
                  <a:pt x="20589" y="34857"/>
                  <a:pt x="20684" y="34866"/>
                  <a:pt x="20780" y="34876"/>
                </a:cubicBezTo>
                <a:cubicBezTo>
                  <a:pt x="20856" y="34924"/>
                  <a:pt x="20941" y="34962"/>
                  <a:pt x="21037" y="34962"/>
                </a:cubicBezTo>
                <a:cubicBezTo>
                  <a:pt x="21094" y="34962"/>
                  <a:pt x="21151" y="34943"/>
                  <a:pt x="21208" y="34914"/>
                </a:cubicBezTo>
                <a:cubicBezTo>
                  <a:pt x="21227" y="34914"/>
                  <a:pt x="21246" y="34914"/>
                  <a:pt x="21275" y="34905"/>
                </a:cubicBezTo>
                <a:cubicBezTo>
                  <a:pt x="21379" y="34895"/>
                  <a:pt x="21503" y="34876"/>
                  <a:pt x="21598" y="34809"/>
                </a:cubicBezTo>
                <a:cubicBezTo>
                  <a:pt x="21617" y="34800"/>
                  <a:pt x="21646" y="34790"/>
                  <a:pt x="21665" y="34781"/>
                </a:cubicBezTo>
                <a:cubicBezTo>
                  <a:pt x="21684" y="34771"/>
                  <a:pt x="21703" y="34752"/>
                  <a:pt x="21722" y="34743"/>
                </a:cubicBezTo>
                <a:cubicBezTo>
                  <a:pt x="21722" y="34752"/>
                  <a:pt x="21731" y="34752"/>
                  <a:pt x="21731" y="34762"/>
                </a:cubicBezTo>
                <a:cubicBezTo>
                  <a:pt x="21789" y="34895"/>
                  <a:pt x="21865" y="34962"/>
                  <a:pt x="21969" y="34962"/>
                </a:cubicBezTo>
                <a:cubicBezTo>
                  <a:pt x="22036" y="34962"/>
                  <a:pt x="22084" y="34933"/>
                  <a:pt x="22141" y="34905"/>
                </a:cubicBezTo>
                <a:cubicBezTo>
                  <a:pt x="22188" y="34914"/>
                  <a:pt x="22236" y="34914"/>
                  <a:pt x="22274" y="34914"/>
                </a:cubicBezTo>
                <a:lnTo>
                  <a:pt x="22303" y="34914"/>
                </a:lnTo>
                <a:cubicBezTo>
                  <a:pt x="22341" y="34933"/>
                  <a:pt x="22388" y="34952"/>
                  <a:pt x="22445" y="34952"/>
                </a:cubicBezTo>
                <a:cubicBezTo>
                  <a:pt x="22512" y="34952"/>
                  <a:pt x="22569" y="34924"/>
                  <a:pt x="22617" y="34866"/>
                </a:cubicBezTo>
                <a:lnTo>
                  <a:pt x="22636" y="34809"/>
                </a:lnTo>
                <a:lnTo>
                  <a:pt x="22683" y="34790"/>
                </a:lnTo>
                <a:cubicBezTo>
                  <a:pt x="22702" y="34771"/>
                  <a:pt x="22721" y="34752"/>
                  <a:pt x="22750" y="34743"/>
                </a:cubicBezTo>
                <a:cubicBezTo>
                  <a:pt x="22807" y="34695"/>
                  <a:pt x="22883" y="34628"/>
                  <a:pt x="22940" y="34552"/>
                </a:cubicBezTo>
                <a:lnTo>
                  <a:pt x="22940" y="34552"/>
                </a:lnTo>
                <a:cubicBezTo>
                  <a:pt x="22931" y="34571"/>
                  <a:pt x="22921" y="34590"/>
                  <a:pt x="22912" y="34619"/>
                </a:cubicBezTo>
                <a:lnTo>
                  <a:pt x="22864" y="34838"/>
                </a:lnTo>
                <a:lnTo>
                  <a:pt x="22902" y="34962"/>
                </a:lnTo>
                <a:cubicBezTo>
                  <a:pt x="22950" y="35009"/>
                  <a:pt x="23007" y="35038"/>
                  <a:pt x="23064" y="35038"/>
                </a:cubicBezTo>
                <a:cubicBezTo>
                  <a:pt x="23178" y="35038"/>
                  <a:pt x="23226" y="34943"/>
                  <a:pt x="23254" y="34885"/>
                </a:cubicBezTo>
                <a:lnTo>
                  <a:pt x="23264" y="34847"/>
                </a:lnTo>
                <a:cubicBezTo>
                  <a:pt x="23331" y="34809"/>
                  <a:pt x="23369" y="34762"/>
                  <a:pt x="23397" y="34695"/>
                </a:cubicBezTo>
                <a:lnTo>
                  <a:pt x="23435" y="34648"/>
                </a:lnTo>
                <a:cubicBezTo>
                  <a:pt x="23454" y="34628"/>
                  <a:pt x="23492" y="34619"/>
                  <a:pt x="23521" y="34609"/>
                </a:cubicBezTo>
                <a:cubicBezTo>
                  <a:pt x="23607" y="34581"/>
                  <a:pt x="23721" y="34543"/>
                  <a:pt x="23787" y="34410"/>
                </a:cubicBezTo>
                <a:lnTo>
                  <a:pt x="23806" y="34352"/>
                </a:lnTo>
                <a:lnTo>
                  <a:pt x="23806" y="34238"/>
                </a:lnTo>
                <a:cubicBezTo>
                  <a:pt x="23816" y="34219"/>
                  <a:pt x="23816" y="34200"/>
                  <a:pt x="23826" y="34172"/>
                </a:cubicBezTo>
                <a:lnTo>
                  <a:pt x="23902" y="34191"/>
                </a:lnTo>
                <a:lnTo>
                  <a:pt x="24149" y="34153"/>
                </a:lnTo>
                <a:lnTo>
                  <a:pt x="24197" y="34153"/>
                </a:lnTo>
                <a:cubicBezTo>
                  <a:pt x="24263" y="34153"/>
                  <a:pt x="24311" y="34134"/>
                  <a:pt x="24368" y="34105"/>
                </a:cubicBezTo>
                <a:cubicBezTo>
                  <a:pt x="24606" y="34153"/>
                  <a:pt x="24777" y="34229"/>
                  <a:pt x="24882" y="34352"/>
                </a:cubicBezTo>
                <a:cubicBezTo>
                  <a:pt x="24968" y="34457"/>
                  <a:pt x="25063" y="34495"/>
                  <a:pt x="25177" y="34495"/>
                </a:cubicBezTo>
                <a:cubicBezTo>
                  <a:pt x="25215" y="34495"/>
                  <a:pt x="25253" y="34495"/>
                  <a:pt x="25320" y="34486"/>
                </a:cubicBezTo>
                <a:cubicBezTo>
                  <a:pt x="25396" y="34467"/>
                  <a:pt x="25463" y="34438"/>
                  <a:pt x="25520" y="34410"/>
                </a:cubicBezTo>
                <a:cubicBezTo>
                  <a:pt x="25548" y="34400"/>
                  <a:pt x="25577" y="34391"/>
                  <a:pt x="25586" y="34381"/>
                </a:cubicBezTo>
                <a:lnTo>
                  <a:pt x="25767" y="34333"/>
                </a:lnTo>
                <a:lnTo>
                  <a:pt x="25805" y="34314"/>
                </a:lnTo>
                <a:cubicBezTo>
                  <a:pt x="25853" y="34362"/>
                  <a:pt x="25920" y="34371"/>
                  <a:pt x="25948" y="34381"/>
                </a:cubicBezTo>
                <a:lnTo>
                  <a:pt x="25986" y="34391"/>
                </a:lnTo>
                <a:lnTo>
                  <a:pt x="26091" y="34400"/>
                </a:lnTo>
                <a:cubicBezTo>
                  <a:pt x="26129" y="34419"/>
                  <a:pt x="26177" y="34429"/>
                  <a:pt x="26215" y="34429"/>
                </a:cubicBezTo>
                <a:lnTo>
                  <a:pt x="26224" y="34429"/>
                </a:lnTo>
                <a:cubicBezTo>
                  <a:pt x="26253" y="34467"/>
                  <a:pt x="26300" y="34514"/>
                  <a:pt x="26386" y="34543"/>
                </a:cubicBezTo>
                <a:cubicBezTo>
                  <a:pt x="26415" y="34552"/>
                  <a:pt x="26443" y="34552"/>
                  <a:pt x="26472" y="34552"/>
                </a:cubicBezTo>
                <a:cubicBezTo>
                  <a:pt x="26586" y="34552"/>
                  <a:pt x="26719" y="34486"/>
                  <a:pt x="26748" y="34276"/>
                </a:cubicBezTo>
                <a:cubicBezTo>
                  <a:pt x="26833" y="34181"/>
                  <a:pt x="26881" y="34067"/>
                  <a:pt x="26890" y="33943"/>
                </a:cubicBezTo>
                <a:cubicBezTo>
                  <a:pt x="26929" y="33838"/>
                  <a:pt x="27024" y="33620"/>
                  <a:pt x="26795" y="33477"/>
                </a:cubicBezTo>
                <a:cubicBezTo>
                  <a:pt x="26729" y="33410"/>
                  <a:pt x="26643" y="33391"/>
                  <a:pt x="26576" y="33382"/>
                </a:cubicBezTo>
                <a:cubicBezTo>
                  <a:pt x="26567" y="33372"/>
                  <a:pt x="26557" y="33372"/>
                  <a:pt x="26548" y="33372"/>
                </a:cubicBezTo>
                <a:cubicBezTo>
                  <a:pt x="26548" y="33372"/>
                  <a:pt x="26548" y="33363"/>
                  <a:pt x="26548" y="33363"/>
                </a:cubicBezTo>
                <a:cubicBezTo>
                  <a:pt x="26548" y="33343"/>
                  <a:pt x="26548" y="33315"/>
                  <a:pt x="26548" y="33296"/>
                </a:cubicBezTo>
                <a:lnTo>
                  <a:pt x="26548" y="33267"/>
                </a:lnTo>
                <a:cubicBezTo>
                  <a:pt x="26538" y="33248"/>
                  <a:pt x="26548" y="33210"/>
                  <a:pt x="26557" y="33163"/>
                </a:cubicBezTo>
                <a:cubicBezTo>
                  <a:pt x="26576" y="33086"/>
                  <a:pt x="26605" y="32953"/>
                  <a:pt x="26519" y="32829"/>
                </a:cubicBezTo>
                <a:lnTo>
                  <a:pt x="26405" y="32772"/>
                </a:lnTo>
                <a:cubicBezTo>
                  <a:pt x="26319" y="32772"/>
                  <a:pt x="26262" y="32810"/>
                  <a:pt x="26224" y="32858"/>
                </a:cubicBezTo>
                <a:cubicBezTo>
                  <a:pt x="26215" y="32839"/>
                  <a:pt x="26215" y="32820"/>
                  <a:pt x="26205" y="32801"/>
                </a:cubicBezTo>
                <a:cubicBezTo>
                  <a:pt x="26196" y="32772"/>
                  <a:pt x="26177" y="32734"/>
                  <a:pt x="26158" y="32696"/>
                </a:cubicBezTo>
                <a:cubicBezTo>
                  <a:pt x="26177" y="32687"/>
                  <a:pt x="26186" y="32677"/>
                  <a:pt x="26196" y="32677"/>
                </a:cubicBezTo>
                <a:cubicBezTo>
                  <a:pt x="26224" y="32668"/>
                  <a:pt x="26243" y="32649"/>
                  <a:pt x="26262" y="32649"/>
                </a:cubicBezTo>
                <a:lnTo>
                  <a:pt x="26291" y="32639"/>
                </a:lnTo>
                <a:cubicBezTo>
                  <a:pt x="26291" y="32639"/>
                  <a:pt x="26300" y="32639"/>
                  <a:pt x="26310" y="32649"/>
                </a:cubicBezTo>
                <a:cubicBezTo>
                  <a:pt x="26367" y="32734"/>
                  <a:pt x="26443" y="32782"/>
                  <a:pt x="26538" y="32782"/>
                </a:cubicBezTo>
                <a:cubicBezTo>
                  <a:pt x="26576" y="32782"/>
                  <a:pt x="26624" y="32763"/>
                  <a:pt x="26672" y="32744"/>
                </a:cubicBezTo>
                <a:cubicBezTo>
                  <a:pt x="26776" y="32687"/>
                  <a:pt x="26814" y="32553"/>
                  <a:pt x="26776" y="32449"/>
                </a:cubicBezTo>
                <a:cubicBezTo>
                  <a:pt x="26738" y="32363"/>
                  <a:pt x="26748" y="32268"/>
                  <a:pt x="26757" y="32154"/>
                </a:cubicBezTo>
                <a:cubicBezTo>
                  <a:pt x="26767" y="32097"/>
                  <a:pt x="26776" y="32030"/>
                  <a:pt x="26776" y="31954"/>
                </a:cubicBezTo>
                <a:cubicBezTo>
                  <a:pt x="26890" y="31906"/>
                  <a:pt x="26929" y="31811"/>
                  <a:pt x="26957" y="31744"/>
                </a:cubicBezTo>
                <a:cubicBezTo>
                  <a:pt x="27062" y="31678"/>
                  <a:pt x="27100" y="31583"/>
                  <a:pt x="27119" y="31497"/>
                </a:cubicBezTo>
                <a:cubicBezTo>
                  <a:pt x="27195" y="31430"/>
                  <a:pt x="27214" y="31345"/>
                  <a:pt x="27224" y="31287"/>
                </a:cubicBezTo>
                <a:lnTo>
                  <a:pt x="27224" y="31249"/>
                </a:lnTo>
                <a:cubicBezTo>
                  <a:pt x="27233" y="31240"/>
                  <a:pt x="27252" y="31221"/>
                  <a:pt x="27262" y="31202"/>
                </a:cubicBezTo>
                <a:cubicBezTo>
                  <a:pt x="27271" y="31202"/>
                  <a:pt x="27281" y="31192"/>
                  <a:pt x="27281" y="31192"/>
                </a:cubicBezTo>
                <a:cubicBezTo>
                  <a:pt x="27404" y="31126"/>
                  <a:pt x="27443" y="31021"/>
                  <a:pt x="27481" y="30945"/>
                </a:cubicBezTo>
                <a:cubicBezTo>
                  <a:pt x="27481" y="30926"/>
                  <a:pt x="27490" y="30907"/>
                  <a:pt x="27490" y="30907"/>
                </a:cubicBezTo>
                <a:lnTo>
                  <a:pt x="27519" y="30878"/>
                </a:lnTo>
                <a:cubicBezTo>
                  <a:pt x="27614" y="30821"/>
                  <a:pt x="27642" y="30716"/>
                  <a:pt x="27652" y="30659"/>
                </a:cubicBezTo>
                <a:lnTo>
                  <a:pt x="27709" y="30555"/>
                </a:lnTo>
                <a:lnTo>
                  <a:pt x="27719" y="30497"/>
                </a:lnTo>
                <a:cubicBezTo>
                  <a:pt x="27738" y="30412"/>
                  <a:pt x="27776" y="30259"/>
                  <a:pt x="27661" y="30136"/>
                </a:cubicBezTo>
                <a:lnTo>
                  <a:pt x="27652" y="30088"/>
                </a:lnTo>
                <a:lnTo>
                  <a:pt x="27642" y="30022"/>
                </a:lnTo>
                <a:cubicBezTo>
                  <a:pt x="27633" y="29926"/>
                  <a:pt x="27623" y="29822"/>
                  <a:pt x="27566" y="29717"/>
                </a:cubicBezTo>
                <a:lnTo>
                  <a:pt x="27557" y="29707"/>
                </a:lnTo>
                <a:cubicBezTo>
                  <a:pt x="27566" y="29603"/>
                  <a:pt x="27585" y="29498"/>
                  <a:pt x="27604" y="29384"/>
                </a:cubicBezTo>
                <a:lnTo>
                  <a:pt x="27623" y="29308"/>
                </a:lnTo>
                <a:lnTo>
                  <a:pt x="27623" y="29279"/>
                </a:lnTo>
                <a:cubicBezTo>
                  <a:pt x="27623" y="29260"/>
                  <a:pt x="27633" y="29241"/>
                  <a:pt x="27671" y="29193"/>
                </a:cubicBezTo>
                <a:cubicBezTo>
                  <a:pt x="27681" y="29184"/>
                  <a:pt x="27690" y="29174"/>
                  <a:pt x="27700" y="29155"/>
                </a:cubicBezTo>
                <a:cubicBezTo>
                  <a:pt x="27795" y="29117"/>
                  <a:pt x="27814" y="29032"/>
                  <a:pt x="27833" y="28984"/>
                </a:cubicBezTo>
                <a:lnTo>
                  <a:pt x="27833" y="28965"/>
                </a:lnTo>
                <a:cubicBezTo>
                  <a:pt x="27890" y="28946"/>
                  <a:pt x="27928" y="28898"/>
                  <a:pt x="27938" y="28841"/>
                </a:cubicBezTo>
                <a:lnTo>
                  <a:pt x="28080" y="28594"/>
                </a:lnTo>
                <a:lnTo>
                  <a:pt x="28090" y="28499"/>
                </a:lnTo>
                <a:cubicBezTo>
                  <a:pt x="28071" y="28403"/>
                  <a:pt x="28080" y="28299"/>
                  <a:pt x="28080" y="28184"/>
                </a:cubicBezTo>
                <a:cubicBezTo>
                  <a:pt x="28090" y="28118"/>
                  <a:pt x="28090" y="28042"/>
                  <a:pt x="28090" y="27985"/>
                </a:cubicBezTo>
                <a:cubicBezTo>
                  <a:pt x="28090" y="27918"/>
                  <a:pt x="28099" y="27908"/>
                  <a:pt x="28109" y="27899"/>
                </a:cubicBezTo>
                <a:cubicBezTo>
                  <a:pt x="28223" y="27813"/>
                  <a:pt x="28261" y="27699"/>
                  <a:pt x="28280" y="27594"/>
                </a:cubicBezTo>
                <a:cubicBezTo>
                  <a:pt x="28375" y="27556"/>
                  <a:pt x="28499" y="27490"/>
                  <a:pt x="28575" y="27328"/>
                </a:cubicBezTo>
                <a:cubicBezTo>
                  <a:pt x="28585" y="27271"/>
                  <a:pt x="28585" y="27223"/>
                  <a:pt x="28585" y="27175"/>
                </a:cubicBezTo>
                <a:cubicBezTo>
                  <a:pt x="28575" y="27137"/>
                  <a:pt x="28575" y="27118"/>
                  <a:pt x="28575" y="27118"/>
                </a:cubicBezTo>
                <a:lnTo>
                  <a:pt x="28566" y="27118"/>
                </a:lnTo>
                <a:cubicBezTo>
                  <a:pt x="28689" y="27033"/>
                  <a:pt x="28747" y="26909"/>
                  <a:pt x="28794" y="26804"/>
                </a:cubicBezTo>
                <a:cubicBezTo>
                  <a:pt x="28813" y="26766"/>
                  <a:pt x="28823" y="26738"/>
                  <a:pt x="28851" y="26681"/>
                </a:cubicBezTo>
                <a:cubicBezTo>
                  <a:pt x="28870" y="26642"/>
                  <a:pt x="28880" y="26604"/>
                  <a:pt x="28889" y="26576"/>
                </a:cubicBezTo>
                <a:cubicBezTo>
                  <a:pt x="28908" y="26509"/>
                  <a:pt x="28927" y="26452"/>
                  <a:pt x="28956" y="26404"/>
                </a:cubicBezTo>
                <a:cubicBezTo>
                  <a:pt x="29099" y="26119"/>
                  <a:pt x="28870" y="25948"/>
                  <a:pt x="28785" y="25881"/>
                </a:cubicBezTo>
                <a:cubicBezTo>
                  <a:pt x="28756" y="25862"/>
                  <a:pt x="28756" y="25833"/>
                  <a:pt x="28747" y="25748"/>
                </a:cubicBezTo>
                <a:cubicBezTo>
                  <a:pt x="28737" y="25548"/>
                  <a:pt x="28766" y="25338"/>
                  <a:pt x="28794" y="25119"/>
                </a:cubicBezTo>
                <a:lnTo>
                  <a:pt x="28794" y="25015"/>
                </a:lnTo>
                <a:cubicBezTo>
                  <a:pt x="28794" y="24891"/>
                  <a:pt x="28794" y="24767"/>
                  <a:pt x="28785" y="24634"/>
                </a:cubicBezTo>
                <a:cubicBezTo>
                  <a:pt x="28785" y="24596"/>
                  <a:pt x="28775" y="24567"/>
                  <a:pt x="28766" y="24539"/>
                </a:cubicBezTo>
                <a:cubicBezTo>
                  <a:pt x="28747" y="24434"/>
                  <a:pt x="28699" y="24348"/>
                  <a:pt x="28651" y="24272"/>
                </a:cubicBezTo>
                <a:cubicBezTo>
                  <a:pt x="28623" y="24215"/>
                  <a:pt x="28594" y="24168"/>
                  <a:pt x="28575" y="24120"/>
                </a:cubicBezTo>
                <a:cubicBezTo>
                  <a:pt x="28537" y="23920"/>
                  <a:pt x="28499" y="23720"/>
                  <a:pt x="28385" y="23520"/>
                </a:cubicBezTo>
                <a:cubicBezTo>
                  <a:pt x="28328" y="23416"/>
                  <a:pt x="28309" y="23282"/>
                  <a:pt x="28337" y="23159"/>
                </a:cubicBezTo>
                <a:cubicBezTo>
                  <a:pt x="28413" y="22816"/>
                  <a:pt x="28356" y="22692"/>
                  <a:pt x="28042" y="22540"/>
                </a:cubicBezTo>
                <a:cubicBezTo>
                  <a:pt x="27966" y="22511"/>
                  <a:pt x="27890" y="22473"/>
                  <a:pt x="27804" y="22445"/>
                </a:cubicBezTo>
                <a:cubicBezTo>
                  <a:pt x="27785" y="22435"/>
                  <a:pt x="27776" y="22435"/>
                  <a:pt x="27766" y="22435"/>
                </a:cubicBezTo>
                <a:cubicBezTo>
                  <a:pt x="27776" y="22416"/>
                  <a:pt x="27785" y="22388"/>
                  <a:pt x="27785" y="22359"/>
                </a:cubicBezTo>
                <a:cubicBezTo>
                  <a:pt x="27804" y="22302"/>
                  <a:pt x="27823" y="22226"/>
                  <a:pt x="27804" y="22150"/>
                </a:cubicBezTo>
                <a:cubicBezTo>
                  <a:pt x="27861" y="22102"/>
                  <a:pt x="27899" y="22055"/>
                  <a:pt x="27928" y="22016"/>
                </a:cubicBezTo>
                <a:cubicBezTo>
                  <a:pt x="27966" y="21969"/>
                  <a:pt x="28004" y="21931"/>
                  <a:pt x="28052" y="21912"/>
                </a:cubicBezTo>
                <a:cubicBezTo>
                  <a:pt x="28071" y="22055"/>
                  <a:pt x="28185" y="22150"/>
                  <a:pt x="28337" y="22150"/>
                </a:cubicBezTo>
                <a:cubicBezTo>
                  <a:pt x="28366" y="22150"/>
                  <a:pt x="28394" y="22150"/>
                  <a:pt x="28423" y="22140"/>
                </a:cubicBezTo>
                <a:lnTo>
                  <a:pt x="28509" y="22131"/>
                </a:lnTo>
                <a:lnTo>
                  <a:pt x="28623" y="22045"/>
                </a:lnTo>
                <a:cubicBezTo>
                  <a:pt x="28642" y="21988"/>
                  <a:pt x="28709" y="21826"/>
                  <a:pt x="28623" y="21683"/>
                </a:cubicBezTo>
                <a:cubicBezTo>
                  <a:pt x="28566" y="21598"/>
                  <a:pt x="28461" y="21560"/>
                  <a:pt x="28290" y="21560"/>
                </a:cubicBezTo>
                <a:cubicBezTo>
                  <a:pt x="28290" y="21560"/>
                  <a:pt x="28261" y="21560"/>
                  <a:pt x="28252" y="21550"/>
                </a:cubicBezTo>
                <a:cubicBezTo>
                  <a:pt x="28280" y="21407"/>
                  <a:pt x="28290" y="21226"/>
                  <a:pt x="28175" y="21074"/>
                </a:cubicBezTo>
                <a:cubicBezTo>
                  <a:pt x="28290" y="20960"/>
                  <a:pt x="28356" y="20798"/>
                  <a:pt x="28356" y="20627"/>
                </a:cubicBezTo>
                <a:cubicBezTo>
                  <a:pt x="28356" y="20541"/>
                  <a:pt x="28366" y="20522"/>
                  <a:pt x="28404" y="20474"/>
                </a:cubicBezTo>
                <a:cubicBezTo>
                  <a:pt x="28499" y="20341"/>
                  <a:pt x="28528" y="20132"/>
                  <a:pt x="28480" y="19922"/>
                </a:cubicBezTo>
                <a:cubicBezTo>
                  <a:pt x="28423" y="19713"/>
                  <a:pt x="28299" y="19551"/>
                  <a:pt x="28147" y="19475"/>
                </a:cubicBezTo>
                <a:cubicBezTo>
                  <a:pt x="27899" y="19370"/>
                  <a:pt x="27719" y="19151"/>
                  <a:pt x="27585" y="18828"/>
                </a:cubicBezTo>
                <a:cubicBezTo>
                  <a:pt x="27404" y="18380"/>
                  <a:pt x="27395" y="17962"/>
                  <a:pt x="27547" y="17590"/>
                </a:cubicBezTo>
                <a:cubicBezTo>
                  <a:pt x="27623" y="17381"/>
                  <a:pt x="27528" y="17276"/>
                  <a:pt x="27462" y="17229"/>
                </a:cubicBezTo>
                <a:cubicBezTo>
                  <a:pt x="27395" y="17181"/>
                  <a:pt x="27376" y="17133"/>
                  <a:pt x="27433" y="16972"/>
                </a:cubicBezTo>
                <a:cubicBezTo>
                  <a:pt x="27471" y="16848"/>
                  <a:pt x="27471" y="16734"/>
                  <a:pt x="27433" y="16648"/>
                </a:cubicBezTo>
                <a:cubicBezTo>
                  <a:pt x="27385" y="16553"/>
                  <a:pt x="27290" y="16477"/>
                  <a:pt x="27157" y="16429"/>
                </a:cubicBezTo>
                <a:cubicBezTo>
                  <a:pt x="27138" y="16429"/>
                  <a:pt x="27119" y="16420"/>
                  <a:pt x="27100" y="16410"/>
                </a:cubicBezTo>
                <a:cubicBezTo>
                  <a:pt x="27033" y="16391"/>
                  <a:pt x="26967" y="16362"/>
                  <a:pt x="26890" y="16353"/>
                </a:cubicBezTo>
                <a:cubicBezTo>
                  <a:pt x="26786" y="16343"/>
                  <a:pt x="26719" y="16305"/>
                  <a:pt x="26681" y="16115"/>
                </a:cubicBezTo>
                <a:cubicBezTo>
                  <a:pt x="26633" y="15906"/>
                  <a:pt x="26719" y="15715"/>
                  <a:pt x="26805" y="15496"/>
                </a:cubicBezTo>
                <a:lnTo>
                  <a:pt x="26824" y="15458"/>
                </a:lnTo>
                <a:cubicBezTo>
                  <a:pt x="26833" y="15439"/>
                  <a:pt x="26843" y="15401"/>
                  <a:pt x="26862" y="15363"/>
                </a:cubicBezTo>
                <a:cubicBezTo>
                  <a:pt x="27090" y="15601"/>
                  <a:pt x="27385" y="15630"/>
                  <a:pt x="27652" y="15658"/>
                </a:cubicBezTo>
                <a:lnTo>
                  <a:pt x="27738" y="15668"/>
                </a:lnTo>
                <a:lnTo>
                  <a:pt x="27804" y="15668"/>
                </a:lnTo>
                <a:cubicBezTo>
                  <a:pt x="28042" y="15668"/>
                  <a:pt x="28233" y="15534"/>
                  <a:pt x="28309" y="15315"/>
                </a:cubicBezTo>
                <a:cubicBezTo>
                  <a:pt x="28328" y="15258"/>
                  <a:pt x="28328" y="15201"/>
                  <a:pt x="28318" y="15144"/>
                </a:cubicBezTo>
                <a:cubicBezTo>
                  <a:pt x="28347" y="15144"/>
                  <a:pt x="28375" y="15154"/>
                  <a:pt x="28404" y="15154"/>
                </a:cubicBezTo>
                <a:cubicBezTo>
                  <a:pt x="28490" y="15154"/>
                  <a:pt x="28585" y="15125"/>
                  <a:pt x="28718" y="15058"/>
                </a:cubicBezTo>
                <a:cubicBezTo>
                  <a:pt x="28766" y="15020"/>
                  <a:pt x="28813" y="14973"/>
                  <a:pt x="28861" y="14935"/>
                </a:cubicBezTo>
                <a:lnTo>
                  <a:pt x="28880" y="14906"/>
                </a:lnTo>
                <a:cubicBezTo>
                  <a:pt x="28908" y="14859"/>
                  <a:pt x="28946" y="14840"/>
                  <a:pt x="29023" y="14811"/>
                </a:cubicBezTo>
                <a:cubicBezTo>
                  <a:pt x="29070" y="14792"/>
                  <a:pt x="29127" y="14773"/>
                  <a:pt x="29175" y="14735"/>
                </a:cubicBezTo>
                <a:lnTo>
                  <a:pt x="29232" y="14668"/>
                </a:lnTo>
                <a:cubicBezTo>
                  <a:pt x="29261" y="14602"/>
                  <a:pt x="29318" y="14544"/>
                  <a:pt x="29384" y="14478"/>
                </a:cubicBezTo>
                <a:cubicBezTo>
                  <a:pt x="29451" y="14411"/>
                  <a:pt x="29527" y="14335"/>
                  <a:pt x="29594" y="14221"/>
                </a:cubicBezTo>
                <a:lnTo>
                  <a:pt x="29679" y="13945"/>
                </a:lnTo>
                <a:cubicBezTo>
                  <a:pt x="29756" y="13812"/>
                  <a:pt x="29860" y="13612"/>
                  <a:pt x="29794" y="13393"/>
                </a:cubicBezTo>
                <a:lnTo>
                  <a:pt x="29784" y="13298"/>
                </a:lnTo>
                <a:lnTo>
                  <a:pt x="29784" y="13269"/>
                </a:lnTo>
                <a:cubicBezTo>
                  <a:pt x="29727" y="13098"/>
                  <a:pt x="29775" y="12974"/>
                  <a:pt x="29936" y="12841"/>
                </a:cubicBezTo>
                <a:lnTo>
                  <a:pt x="29965" y="12803"/>
                </a:lnTo>
                <a:cubicBezTo>
                  <a:pt x="29984" y="12764"/>
                  <a:pt x="29994" y="12764"/>
                  <a:pt x="30032" y="12764"/>
                </a:cubicBezTo>
                <a:lnTo>
                  <a:pt x="30089" y="12764"/>
                </a:lnTo>
                <a:cubicBezTo>
                  <a:pt x="30136" y="12793"/>
                  <a:pt x="30193" y="12812"/>
                  <a:pt x="30241" y="12812"/>
                </a:cubicBezTo>
                <a:cubicBezTo>
                  <a:pt x="30327" y="12812"/>
                  <a:pt x="30403" y="12774"/>
                  <a:pt x="30460" y="12745"/>
                </a:cubicBezTo>
                <a:cubicBezTo>
                  <a:pt x="30498" y="12736"/>
                  <a:pt x="30536" y="12717"/>
                  <a:pt x="30565" y="12717"/>
                </a:cubicBezTo>
                <a:lnTo>
                  <a:pt x="30574" y="12717"/>
                </a:lnTo>
                <a:cubicBezTo>
                  <a:pt x="30593" y="12726"/>
                  <a:pt x="30622" y="12736"/>
                  <a:pt x="30641" y="12745"/>
                </a:cubicBezTo>
                <a:cubicBezTo>
                  <a:pt x="30726" y="12784"/>
                  <a:pt x="30774" y="12812"/>
                  <a:pt x="30803" y="12860"/>
                </a:cubicBezTo>
                <a:cubicBezTo>
                  <a:pt x="30841" y="12936"/>
                  <a:pt x="30917" y="12983"/>
                  <a:pt x="30993" y="12983"/>
                </a:cubicBezTo>
                <a:cubicBezTo>
                  <a:pt x="31031" y="12983"/>
                  <a:pt x="31107" y="12974"/>
                  <a:pt x="31164" y="12879"/>
                </a:cubicBezTo>
                <a:lnTo>
                  <a:pt x="31174" y="12822"/>
                </a:lnTo>
                <a:lnTo>
                  <a:pt x="31193" y="12812"/>
                </a:lnTo>
                <a:cubicBezTo>
                  <a:pt x="31212" y="12784"/>
                  <a:pt x="31231" y="12755"/>
                  <a:pt x="31240" y="12736"/>
                </a:cubicBezTo>
                <a:cubicBezTo>
                  <a:pt x="31250" y="12726"/>
                  <a:pt x="31250" y="12717"/>
                  <a:pt x="31250" y="12717"/>
                </a:cubicBezTo>
                <a:lnTo>
                  <a:pt x="31355" y="12679"/>
                </a:lnTo>
                <a:lnTo>
                  <a:pt x="31402" y="12622"/>
                </a:lnTo>
                <a:lnTo>
                  <a:pt x="31431" y="12555"/>
                </a:lnTo>
                <a:cubicBezTo>
                  <a:pt x="31431" y="12546"/>
                  <a:pt x="31440" y="12536"/>
                  <a:pt x="31488" y="12507"/>
                </a:cubicBezTo>
                <a:lnTo>
                  <a:pt x="31526" y="12479"/>
                </a:lnTo>
                <a:lnTo>
                  <a:pt x="31688" y="12308"/>
                </a:lnTo>
                <a:cubicBezTo>
                  <a:pt x="31726" y="12270"/>
                  <a:pt x="31754" y="12231"/>
                  <a:pt x="31764" y="12184"/>
                </a:cubicBezTo>
                <a:lnTo>
                  <a:pt x="31764" y="12155"/>
                </a:lnTo>
                <a:cubicBezTo>
                  <a:pt x="31812" y="12127"/>
                  <a:pt x="31888" y="12079"/>
                  <a:pt x="31907" y="11974"/>
                </a:cubicBezTo>
                <a:lnTo>
                  <a:pt x="31935" y="11898"/>
                </a:lnTo>
                <a:lnTo>
                  <a:pt x="31935" y="11832"/>
                </a:lnTo>
                <a:cubicBezTo>
                  <a:pt x="31935" y="11832"/>
                  <a:pt x="31935" y="11822"/>
                  <a:pt x="31935" y="11822"/>
                </a:cubicBezTo>
                <a:cubicBezTo>
                  <a:pt x="31983" y="11822"/>
                  <a:pt x="32040" y="11803"/>
                  <a:pt x="32088" y="11765"/>
                </a:cubicBezTo>
                <a:lnTo>
                  <a:pt x="32145" y="11670"/>
                </a:lnTo>
                <a:lnTo>
                  <a:pt x="32154" y="11584"/>
                </a:lnTo>
                <a:cubicBezTo>
                  <a:pt x="32240" y="11479"/>
                  <a:pt x="32240" y="11365"/>
                  <a:pt x="32240" y="11280"/>
                </a:cubicBezTo>
                <a:cubicBezTo>
                  <a:pt x="32240" y="11261"/>
                  <a:pt x="32240" y="11242"/>
                  <a:pt x="32240" y="11232"/>
                </a:cubicBezTo>
                <a:cubicBezTo>
                  <a:pt x="32306" y="11194"/>
                  <a:pt x="32392" y="11118"/>
                  <a:pt x="32373" y="10985"/>
                </a:cubicBezTo>
                <a:cubicBezTo>
                  <a:pt x="32373" y="10985"/>
                  <a:pt x="32373" y="10975"/>
                  <a:pt x="32373" y="10975"/>
                </a:cubicBezTo>
                <a:cubicBezTo>
                  <a:pt x="32383" y="10946"/>
                  <a:pt x="32392" y="10918"/>
                  <a:pt x="32392" y="10880"/>
                </a:cubicBezTo>
                <a:lnTo>
                  <a:pt x="32383" y="10842"/>
                </a:lnTo>
                <a:cubicBezTo>
                  <a:pt x="32354" y="10747"/>
                  <a:pt x="32364" y="10680"/>
                  <a:pt x="32430" y="10575"/>
                </a:cubicBezTo>
                <a:cubicBezTo>
                  <a:pt x="32516" y="10451"/>
                  <a:pt x="32754" y="10090"/>
                  <a:pt x="32411" y="9709"/>
                </a:cubicBezTo>
                <a:cubicBezTo>
                  <a:pt x="32326" y="9614"/>
                  <a:pt x="32287" y="9481"/>
                  <a:pt x="32306" y="9347"/>
                </a:cubicBezTo>
                <a:cubicBezTo>
                  <a:pt x="32326" y="9195"/>
                  <a:pt x="32287" y="9052"/>
                  <a:pt x="32192" y="8929"/>
                </a:cubicBezTo>
                <a:cubicBezTo>
                  <a:pt x="32059" y="8757"/>
                  <a:pt x="31983" y="8576"/>
                  <a:pt x="31954" y="8357"/>
                </a:cubicBezTo>
                <a:cubicBezTo>
                  <a:pt x="31916" y="8005"/>
                  <a:pt x="31612" y="7739"/>
                  <a:pt x="31240" y="7739"/>
                </a:cubicBezTo>
                <a:cubicBezTo>
                  <a:pt x="31145" y="7739"/>
                  <a:pt x="31060" y="7758"/>
                  <a:pt x="30964" y="7796"/>
                </a:cubicBezTo>
                <a:cubicBezTo>
                  <a:pt x="30879" y="7824"/>
                  <a:pt x="30822" y="7843"/>
                  <a:pt x="30765" y="7843"/>
                </a:cubicBezTo>
                <a:cubicBezTo>
                  <a:pt x="30726" y="7843"/>
                  <a:pt x="30698" y="7834"/>
                  <a:pt x="30669" y="7824"/>
                </a:cubicBezTo>
                <a:cubicBezTo>
                  <a:pt x="30593" y="7796"/>
                  <a:pt x="30508" y="7777"/>
                  <a:pt x="30431" y="7777"/>
                </a:cubicBezTo>
                <a:cubicBezTo>
                  <a:pt x="30289" y="7777"/>
                  <a:pt x="30155" y="7824"/>
                  <a:pt x="30003" y="7929"/>
                </a:cubicBezTo>
                <a:cubicBezTo>
                  <a:pt x="29879" y="8005"/>
                  <a:pt x="29765" y="8091"/>
                  <a:pt x="29651" y="8186"/>
                </a:cubicBezTo>
                <a:cubicBezTo>
                  <a:pt x="29822" y="7881"/>
                  <a:pt x="30108" y="7720"/>
                  <a:pt x="30355" y="7634"/>
                </a:cubicBezTo>
                <a:cubicBezTo>
                  <a:pt x="30603" y="7539"/>
                  <a:pt x="30793" y="7367"/>
                  <a:pt x="30898" y="7139"/>
                </a:cubicBezTo>
                <a:cubicBezTo>
                  <a:pt x="31012" y="6882"/>
                  <a:pt x="31012" y="6587"/>
                  <a:pt x="30907" y="6311"/>
                </a:cubicBezTo>
                <a:cubicBezTo>
                  <a:pt x="30841" y="6140"/>
                  <a:pt x="30755" y="5940"/>
                  <a:pt x="30536" y="5845"/>
                </a:cubicBezTo>
                <a:cubicBezTo>
                  <a:pt x="30450" y="5806"/>
                  <a:pt x="30365" y="5787"/>
                  <a:pt x="30289" y="5787"/>
                </a:cubicBezTo>
                <a:cubicBezTo>
                  <a:pt x="30251" y="5787"/>
                  <a:pt x="30212" y="5787"/>
                  <a:pt x="30174" y="5806"/>
                </a:cubicBezTo>
                <a:cubicBezTo>
                  <a:pt x="30146" y="5759"/>
                  <a:pt x="30098" y="5721"/>
                  <a:pt x="30051" y="5683"/>
                </a:cubicBezTo>
                <a:cubicBezTo>
                  <a:pt x="30051" y="5673"/>
                  <a:pt x="30041" y="5654"/>
                  <a:pt x="30041" y="5645"/>
                </a:cubicBezTo>
                <a:cubicBezTo>
                  <a:pt x="30032" y="5568"/>
                  <a:pt x="30022" y="5454"/>
                  <a:pt x="29908" y="5397"/>
                </a:cubicBezTo>
                <a:cubicBezTo>
                  <a:pt x="29765" y="5321"/>
                  <a:pt x="29708" y="5188"/>
                  <a:pt x="29641" y="5035"/>
                </a:cubicBezTo>
                <a:lnTo>
                  <a:pt x="29603" y="4940"/>
                </a:lnTo>
                <a:cubicBezTo>
                  <a:pt x="29527" y="4778"/>
                  <a:pt x="29403" y="4655"/>
                  <a:pt x="29232" y="4579"/>
                </a:cubicBezTo>
                <a:cubicBezTo>
                  <a:pt x="29184" y="4550"/>
                  <a:pt x="29146" y="4521"/>
                  <a:pt x="29137" y="4502"/>
                </a:cubicBezTo>
                <a:cubicBezTo>
                  <a:pt x="29127" y="4474"/>
                  <a:pt x="29137" y="4426"/>
                  <a:pt x="29165" y="4369"/>
                </a:cubicBezTo>
                <a:cubicBezTo>
                  <a:pt x="29194" y="4312"/>
                  <a:pt x="29213" y="4255"/>
                  <a:pt x="29232" y="4188"/>
                </a:cubicBezTo>
                <a:cubicBezTo>
                  <a:pt x="29280" y="4026"/>
                  <a:pt x="29270" y="3893"/>
                  <a:pt x="29194" y="3789"/>
                </a:cubicBezTo>
                <a:cubicBezTo>
                  <a:pt x="29127" y="3684"/>
                  <a:pt x="29004" y="3617"/>
                  <a:pt x="28832" y="3608"/>
                </a:cubicBezTo>
                <a:cubicBezTo>
                  <a:pt x="28804" y="3598"/>
                  <a:pt x="28747" y="3598"/>
                  <a:pt x="28709" y="3589"/>
                </a:cubicBezTo>
                <a:cubicBezTo>
                  <a:pt x="28718" y="3551"/>
                  <a:pt x="28728" y="3503"/>
                  <a:pt x="28747" y="3455"/>
                </a:cubicBezTo>
                <a:cubicBezTo>
                  <a:pt x="28832" y="3103"/>
                  <a:pt x="28946" y="2684"/>
                  <a:pt x="28651" y="2266"/>
                </a:cubicBezTo>
                <a:cubicBezTo>
                  <a:pt x="28566" y="2151"/>
                  <a:pt x="28461" y="2075"/>
                  <a:pt x="28366" y="2009"/>
                </a:cubicBezTo>
                <a:cubicBezTo>
                  <a:pt x="28318" y="1980"/>
                  <a:pt x="28271" y="1951"/>
                  <a:pt x="28233" y="1913"/>
                </a:cubicBezTo>
                <a:cubicBezTo>
                  <a:pt x="28109" y="1799"/>
                  <a:pt x="27985" y="1742"/>
                  <a:pt x="27861" y="1742"/>
                </a:cubicBezTo>
                <a:cubicBezTo>
                  <a:pt x="27757" y="1742"/>
                  <a:pt x="27652" y="1780"/>
                  <a:pt x="27538" y="1866"/>
                </a:cubicBezTo>
                <a:cubicBezTo>
                  <a:pt x="27481" y="1904"/>
                  <a:pt x="27452" y="1913"/>
                  <a:pt x="27424" y="1913"/>
                </a:cubicBezTo>
                <a:cubicBezTo>
                  <a:pt x="27376" y="1913"/>
                  <a:pt x="27319" y="1885"/>
                  <a:pt x="27224" y="1818"/>
                </a:cubicBezTo>
                <a:cubicBezTo>
                  <a:pt x="27033" y="1694"/>
                  <a:pt x="26824" y="1552"/>
                  <a:pt x="26567" y="1552"/>
                </a:cubicBezTo>
                <a:cubicBezTo>
                  <a:pt x="26453" y="1552"/>
                  <a:pt x="26348" y="1571"/>
                  <a:pt x="26234" y="1628"/>
                </a:cubicBezTo>
                <a:cubicBezTo>
                  <a:pt x="26215" y="1628"/>
                  <a:pt x="26186" y="1618"/>
                  <a:pt x="26148" y="1599"/>
                </a:cubicBezTo>
                <a:cubicBezTo>
                  <a:pt x="26034" y="1523"/>
                  <a:pt x="25920" y="1495"/>
                  <a:pt x="25805" y="1495"/>
                </a:cubicBezTo>
                <a:cubicBezTo>
                  <a:pt x="25634" y="1495"/>
                  <a:pt x="25472" y="1580"/>
                  <a:pt x="25320" y="1752"/>
                </a:cubicBezTo>
                <a:cubicBezTo>
                  <a:pt x="25225" y="1875"/>
                  <a:pt x="25101" y="1951"/>
                  <a:pt x="24968" y="1951"/>
                </a:cubicBezTo>
                <a:cubicBezTo>
                  <a:pt x="24958" y="1951"/>
                  <a:pt x="24939" y="1951"/>
                  <a:pt x="24920" y="1942"/>
                </a:cubicBezTo>
                <a:cubicBezTo>
                  <a:pt x="24873" y="1942"/>
                  <a:pt x="24825" y="1932"/>
                  <a:pt x="24787" y="1932"/>
                </a:cubicBezTo>
                <a:cubicBezTo>
                  <a:pt x="24654" y="1932"/>
                  <a:pt x="24539" y="1970"/>
                  <a:pt x="24435" y="2056"/>
                </a:cubicBezTo>
                <a:cubicBezTo>
                  <a:pt x="24330" y="2075"/>
                  <a:pt x="24197" y="2113"/>
                  <a:pt x="24140" y="2247"/>
                </a:cubicBezTo>
                <a:cubicBezTo>
                  <a:pt x="24092" y="2342"/>
                  <a:pt x="24044" y="2361"/>
                  <a:pt x="23959" y="2361"/>
                </a:cubicBezTo>
                <a:cubicBezTo>
                  <a:pt x="23911" y="2361"/>
                  <a:pt x="23864" y="2361"/>
                  <a:pt x="23816" y="2351"/>
                </a:cubicBezTo>
                <a:cubicBezTo>
                  <a:pt x="23759" y="2342"/>
                  <a:pt x="23702" y="2342"/>
                  <a:pt x="23645" y="2342"/>
                </a:cubicBezTo>
                <a:lnTo>
                  <a:pt x="23388" y="2342"/>
                </a:lnTo>
                <a:cubicBezTo>
                  <a:pt x="23302" y="2342"/>
                  <a:pt x="23226" y="2313"/>
                  <a:pt x="23150" y="2256"/>
                </a:cubicBezTo>
                <a:cubicBezTo>
                  <a:pt x="23112" y="2227"/>
                  <a:pt x="23074" y="2208"/>
                  <a:pt x="23026" y="2180"/>
                </a:cubicBezTo>
                <a:cubicBezTo>
                  <a:pt x="23045" y="2161"/>
                  <a:pt x="23074" y="2132"/>
                  <a:pt x="23083" y="2113"/>
                </a:cubicBezTo>
                <a:cubicBezTo>
                  <a:pt x="23197" y="1999"/>
                  <a:pt x="23292" y="1809"/>
                  <a:pt x="23064" y="1561"/>
                </a:cubicBezTo>
                <a:cubicBezTo>
                  <a:pt x="22978" y="1456"/>
                  <a:pt x="22855" y="1428"/>
                  <a:pt x="22769" y="1409"/>
                </a:cubicBezTo>
                <a:cubicBezTo>
                  <a:pt x="22712" y="1399"/>
                  <a:pt x="22655" y="1390"/>
                  <a:pt x="22645" y="1380"/>
                </a:cubicBezTo>
                <a:cubicBezTo>
                  <a:pt x="22569" y="1295"/>
                  <a:pt x="22464" y="1266"/>
                  <a:pt x="22398" y="1238"/>
                </a:cubicBezTo>
                <a:cubicBezTo>
                  <a:pt x="22369" y="1228"/>
                  <a:pt x="22341" y="1219"/>
                  <a:pt x="22312" y="1209"/>
                </a:cubicBezTo>
                <a:cubicBezTo>
                  <a:pt x="22293" y="1209"/>
                  <a:pt x="22274" y="1209"/>
                  <a:pt x="22255" y="1199"/>
                </a:cubicBezTo>
                <a:cubicBezTo>
                  <a:pt x="22217" y="1199"/>
                  <a:pt x="22188" y="1190"/>
                  <a:pt x="22160" y="1171"/>
                </a:cubicBezTo>
                <a:lnTo>
                  <a:pt x="22131" y="1161"/>
                </a:lnTo>
                <a:cubicBezTo>
                  <a:pt x="22055" y="1114"/>
                  <a:pt x="21969" y="1076"/>
                  <a:pt x="21884" y="1038"/>
                </a:cubicBezTo>
                <a:cubicBezTo>
                  <a:pt x="21855" y="1019"/>
                  <a:pt x="21817" y="1009"/>
                  <a:pt x="21779" y="1000"/>
                </a:cubicBezTo>
                <a:cubicBezTo>
                  <a:pt x="21770" y="1000"/>
                  <a:pt x="21770" y="1000"/>
                  <a:pt x="21751" y="933"/>
                </a:cubicBezTo>
                <a:cubicBezTo>
                  <a:pt x="21741" y="904"/>
                  <a:pt x="21731" y="876"/>
                  <a:pt x="21722" y="857"/>
                </a:cubicBezTo>
                <a:cubicBezTo>
                  <a:pt x="21712" y="828"/>
                  <a:pt x="21712" y="800"/>
                  <a:pt x="21703" y="771"/>
                </a:cubicBezTo>
                <a:cubicBezTo>
                  <a:pt x="21684" y="685"/>
                  <a:pt x="21655" y="571"/>
                  <a:pt x="21541" y="486"/>
                </a:cubicBezTo>
                <a:cubicBezTo>
                  <a:pt x="21484" y="428"/>
                  <a:pt x="21408" y="409"/>
                  <a:pt x="21351" y="381"/>
                </a:cubicBezTo>
                <a:cubicBezTo>
                  <a:pt x="21322" y="371"/>
                  <a:pt x="21294" y="362"/>
                  <a:pt x="21265" y="343"/>
                </a:cubicBezTo>
                <a:cubicBezTo>
                  <a:pt x="21046" y="257"/>
                  <a:pt x="20827" y="171"/>
                  <a:pt x="20580" y="133"/>
                </a:cubicBezTo>
                <a:cubicBezTo>
                  <a:pt x="20551" y="133"/>
                  <a:pt x="20523" y="114"/>
                  <a:pt x="20466" y="76"/>
                </a:cubicBezTo>
                <a:cubicBezTo>
                  <a:pt x="20418" y="57"/>
                  <a:pt x="20370" y="29"/>
                  <a:pt x="20304" y="10"/>
                </a:cubicBezTo>
                <a:cubicBezTo>
                  <a:pt x="20266" y="0"/>
                  <a:pt x="20237" y="0"/>
                  <a:pt x="20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6508543" y="2808523"/>
            <a:ext cx="158089" cy="194426"/>
          </a:xfrm>
          <a:custGeom>
            <a:avLst/>
            <a:gdLst/>
            <a:ahLst/>
            <a:cxnLst/>
            <a:rect l="l" t="t" r="r" b="b"/>
            <a:pathLst>
              <a:path w="3437" h="4227" extrusionOk="0">
                <a:moveTo>
                  <a:pt x="2771" y="1"/>
                </a:moveTo>
                <a:cubicBezTo>
                  <a:pt x="2704" y="1"/>
                  <a:pt x="2637" y="29"/>
                  <a:pt x="2542" y="86"/>
                </a:cubicBezTo>
                <a:lnTo>
                  <a:pt x="2533" y="96"/>
                </a:lnTo>
                <a:cubicBezTo>
                  <a:pt x="2237" y="153"/>
                  <a:pt x="1895" y="220"/>
                  <a:pt x="1704" y="543"/>
                </a:cubicBezTo>
                <a:cubicBezTo>
                  <a:pt x="1533" y="591"/>
                  <a:pt x="1495" y="734"/>
                  <a:pt x="1466" y="829"/>
                </a:cubicBezTo>
                <a:cubicBezTo>
                  <a:pt x="1457" y="848"/>
                  <a:pt x="1457" y="867"/>
                  <a:pt x="1447" y="886"/>
                </a:cubicBezTo>
                <a:cubicBezTo>
                  <a:pt x="1419" y="962"/>
                  <a:pt x="1390" y="1038"/>
                  <a:pt x="1371" y="1114"/>
                </a:cubicBezTo>
                <a:cubicBezTo>
                  <a:pt x="1257" y="1429"/>
                  <a:pt x="1152" y="1733"/>
                  <a:pt x="876" y="1895"/>
                </a:cubicBezTo>
                <a:cubicBezTo>
                  <a:pt x="524" y="2104"/>
                  <a:pt x="429" y="2399"/>
                  <a:pt x="343" y="2714"/>
                </a:cubicBezTo>
                <a:cubicBezTo>
                  <a:pt x="315" y="2828"/>
                  <a:pt x="305" y="2942"/>
                  <a:pt x="315" y="3085"/>
                </a:cubicBezTo>
                <a:cubicBezTo>
                  <a:pt x="324" y="3218"/>
                  <a:pt x="296" y="3304"/>
                  <a:pt x="220" y="3361"/>
                </a:cubicBezTo>
                <a:cubicBezTo>
                  <a:pt x="86" y="3475"/>
                  <a:pt x="67" y="3618"/>
                  <a:pt x="48" y="3742"/>
                </a:cubicBezTo>
                <a:cubicBezTo>
                  <a:pt x="39" y="3799"/>
                  <a:pt x="29" y="3865"/>
                  <a:pt x="10" y="3903"/>
                </a:cubicBezTo>
                <a:lnTo>
                  <a:pt x="1" y="4046"/>
                </a:lnTo>
                <a:cubicBezTo>
                  <a:pt x="10" y="4065"/>
                  <a:pt x="39" y="4141"/>
                  <a:pt x="201" y="4198"/>
                </a:cubicBezTo>
                <a:lnTo>
                  <a:pt x="239" y="4208"/>
                </a:lnTo>
                <a:lnTo>
                  <a:pt x="353" y="4208"/>
                </a:lnTo>
                <a:lnTo>
                  <a:pt x="429" y="4189"/>
                </a:lnTo>
                <a:cubicBezTo>
                  <a:pt x="458" y="4170"/>
                  <a:pt x="496" y="4141"/>
                  <a:pt x="534" y="4122"/>
                </a:cubicBezTo>
                <a:cubicBezTo>
                  <a:pt x="600" y="4075"/>
                  <a:pt x="667" y="4018"/>
                  <a:pt x="724" y="4018"/>
                </a:cubicBezTo>
                <a:cubicBezTo>
                  <a:pt x="762" y="4018"/>
                  <a:pt x="800" y="4046"/>
                  <a:pt x="848" y="4094"/>
                </a:cubicBezTo>
                <a:lnTo>
                  <a:pt x="972" y="4151"/>
                </a:lnTo>
                <a:cubicBezTo>
                  <a:pt x="1000" y="4151"/>
                  <a:pt x="1029" y="4151"/>
                  <a:pt x="1048" y="4141"/>
                </a:cubicBezTo>
                <a:cubicBezTo>
                  <a:pt x="1067" y="4160"/>
                  <a:pt x="1086" y="4179"/>
                  <a:pt x="1114" y="4198"/>
                </a:cubicBezTo>
                <a:lnTo>
                  <a:pt x="1162" y="4217"/>
                </a:lnTo>
                <a:lnTo>
                  <a:pt x="1219" y="4227"/>
                </a:lnTo>
                <a:cubicBezTo>
                  <a:pt x="1248" y="4227"/>
                  <a:pt x="1286" y="4217"/>
                  <a:pt x="1314" y="4208"/>
                </a:cubicBezTo>
                <a:cubicBezTo>
                  <a:pt x="1447" y="4141"/>
                  <a:pt x="1514" y="4027"/>
                  <a:pt x="1533" y="3865"/>
                </a:cubicBezTo>
                <a:cubicBezTo>
                  <a:pt x="1543" y="3846"/>
                  <a:pt x="1543" y="3799"/>
                  <a:pt x="1619" y="3780"/>
                </a:cubicBezTo>
                <a:cubicBezTo>
                  <a:pt x="1800" y="3732"/>
                  <a:pt x="1923" y="3618"/>
                  <a:pt x="2028" y="3523"/>
                </a:cubicBezTo>
                <a:cubicBezTo>
                  <a:pt x="2114" y="3446"/>
                  <a:pt x="2190" y="3370"/>
                  <a:pt x="2276" y="3332"/>
                </a:cubicBezTo>
                <a:cubicBezTo>
                  <a:pt x="2371" y="3294"/>
                  <a:pt x="2418" y="3199"/>
                  <a:pt x="2418" y="3113"/>
                </a:cubicBezTo>
                <a:cubicBezTo>
                  <a:pt x="2418" y="3075"/>
                  <a:pt x="2418" y="3056"/>
                  <a:pt x="2533" y="3009"/>
                </a:cubicBezTo>
                <a:cubicBezTo>
                  <a:pt x="2847" y="2866"/>
                  <a:pt x="2894" y="2628"/>
                  <a:pt x="2866" y="2457"/>
                </a:cubicBezTo>
                <a:cubicBezTo>
                  <a:pt x="2866" y="2409"/>
                  <a:pt x="2885" y="2380"/>
                  <a:pt x="2932" y="2314"/>
                </a:cubicBezTo>
                <a:lnTo>
                  <a:pt x="2989" y="2219"/>
                </a:lnTo>
                <a:cubicBezTo>
                  <a:pt x="3123" y="2028"/>
                  <a:pt x="3256" y="1828"/>
                  <a:pt x="3342" y="1600"/>
                </a:cubicBezTo>
                <a:cubicBezTo>
                  <a:pt x="3437" y="1362"/>
                  <a:pt x="3304" y="1248"/>
                  <a:pt x="3180" y="1191"/>
                </a:cubicBezTo>
                <a:cubicBezTo>
                  <a:pt x="2942" y="1086"/>
                  <a:pt x="2923" y="1048"/>
                  <a:pt x="2980" y="791"/>
                </a:cubicBezTo>
                <a:cubicBezTo>
                  <a:pt x="3028" y="629"/>
                  <a:pt x="3037" y="467"/>
                  <a:pt x="3018" y="315"/>
                </a:cubicBezTo>
                <a:cubicBezTo>
                  <a:pt x="2999" y="58"/>
                  <a:pt x="2875" y="1"/>
                  <a:pt x="27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6336060" y="2149636"/>
            <a:ext cx="108183" cy="165540"/>
          </a:xfrm>
          <a:custGeom>
            <a:avLst/>
            <a:gdLst/>
            <a:ahLst/>
            <a:cxnLst/>
            <a:rect l="l" t="t" r="r" b="b"/>
            <a:pathLst>
              <a:path w="2352" h="3599" extrusionOk="0">
                <a:moveTo>
                  <a:pt x="943" y="0"/>
                </a:moveTo>
                <a:cubicBezTo>
                  <a:pt x="857" y="0"/>
                  <a:pt x="781" y="29"/>
                  <a:pt x="724" y="77"/>
                </a:cubicBezTo>
                <a:cubicBezTo>
                  <a:pt x="667" y="134"/>
                  <a:pt x="610" y="181"/>
                  <a:pt x="543" y="229"/>
                </a:cubicBezTo>
                <a:cubicBezTo>
                  <a:pt x="314" y="400"/>
                  <a:pt x="57" y="591"/>
                  <a:pt x="29" y="981"/>
                </a:cubicBezTo>
                <a:lnTo>
                  <a:pt x="19" y="1342"/>
                </a:lnTo>
                <a:cubicBezTo>
                  <a:pt x="0" y="1466"/>
                  <a:pt x="48" y="1561"/>
                  <a:pt x="86" y="1628"/>
                </a:cubicBezTo>
                <a:lnTo>
                  <a:pt x="134" y="1714"/>
                </a:lnTo>
                <a:cubicBezTo>
                  <a:pt x="248" y="1942"/>
                  <a:pt x="324" y="2094"/>
                  <a:pt x="238" y="2285"/>
                </a:cubicBezTo>
                <a:cubicBezTo>
                  <a:pt x="200" y="2370"/>
                  <a:pt x="181" y="2513"/>
                  <a:pt x="314" y="2685"/>
                </a:cubicBezTo>
                <a:cubicBezTo>
                  <a:pt x="362" y="2751"/>
                  <a:pt x="381" y="2818"/>
                  <a:pt x="410" y="2913"/>
                </a:cubicBezTo>
                <a:cubicBezTo>
                  <a:pt x="524" y="3303"/>
                  <a:pt x="933" y="3598"/>
                  <a:pt x="1381" y="3598"/>
                </a:cubicBezTo>
                <a:cubicBezTo>
                  <a:pt x="1523" y="3598"/>
                  <a:pt x="1666" y="3570"/>
                  <a:pt x="1790" y="3503"/>
                </a:cubicBezTo>
                <a:lnTo>
                  <a:pt x="1809" y="3484"/>
                </a:lnTo>
                <a:cubicBezTo>
                  <a:pt x="1856" y="3465"/>
                  <a:pt x="1885" y="3446"/>
                  <a:pt x="1914" y="3446"/>
                </a:cubicBezTo>
                <a:cubicBezTo>
                  <a:pt x="1914" y="3446"/>
                  <a:pt x="1952" y="3456"/>
                  <a:pt x="1952" y="3456"/>
                </a:cubicBezTo>
                <a:cubicBezTo>
                  <a:pt x="2161" y="3456"/>
                  <a:pt x="2294" y="3313"/>
                  <a:pt x="2323" y="3075"/>
                </a:cubicBezTo>
                <a:cubicBezTo>
                  <a:pt x="2351" y="2799"/>
                  <a:pt x="2313" y="2570"/>
                  <a:pt x="2209" y="2390"/>
                </a:cubicBezTo>
                <a:cubicBezTo>
                  <a:pt x="2161" y="2294"/>
                  <a:pt x="2171" y="2228"/>
                  <a:pt x="2209" y="2123"/>
                </a:cubicBezTo>
                <a:lnTo>
                  <a:pt x="2218" y="2075"/>
                </a:lnTo>
                <a:lnTo>
                  <a:pt x="2218" y="1952"/>
                </a:lnTo>
                <a:lnTo>
                  <a:pt x="2209" y="1885"/>
                </a:lnTo>
                <a:lnTo>
                  <a:pt x="2180" y="1837"/>
                </a:lnTo>
                <a:cubicBezTo>
                  <a:pt x="2152" y="1752"/>
                  <a:pt x="2104" y="1657"/>
                  <a:pt x="2009" y="1580"/>
                </a:cubicBezTo>
                <a:cubicBezTo>
                  <a:pt x="1999" y="1571"/>
                  <a:pt x="1990" y="1571"/>
                  <a:pt x="2009" y="1533"/>
                </a:cubicBezTo>
                <a:cubicBezTo>
                  <a:pt x="2171" y="933"/>
                  <a:pt x="1723" y="362"/>
                  <a:pt x="1228" y="86"/>
                </a:cubicBezTo>
                <a:cubicBezTo>
                  <a:pt x="1124" y="29"/>
                  <a:pt x="1028" y="0"/>
                  <a:pt x="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5869802" y="1644420"/>
            <a:ext cx="175613" cy="149763"/>
          </a:xfrm>
          <a:custGeom>
            <a:avLst/>
            <a:gdLst/>
            <a:ahLst/>
            <a:cxnLst/>
            <a:rect l="l" t="t" r="r" b="b"/>
            <a:pathLst>
              <a:path w="3818" h="3256" extrusionOk="0">
                <a:moveTo>
                  <a:pt x="3503" y="0"/>
                </a:moveTo>
                <a:cubicBezTo>
                  <a:pt x="3436" y="10"/>
                  <a:pt x="3379" y="19"/>
                  <a:pt x="3332" y="38"/>
                </a:cubicBezTo>
                <a:lnTo>
                  <a:pt x="3294" y="38"/>
                </a:lnTo>
                <a:lnTo>
                  <a:pt x="3275" y="48"/>
                </a:lnTo>
                <a:cubicBezTo>
                  <a:pt x="3246" y="67"/>
                  <a:pt x="3217" y="76"/>
                  <a:pt x="3189" y="86"/>
                </a:cubicBezTo>
                <a:cubicBezTo>
                  <a:pt x="3075" y="124"/>
                  <a:pt x="2922" y="181"/>
                  <a:pt x="2865" y="362"/>
                </a:cubicBezTo>
                <a:cubicBezTo>
                  <a:pt x="2837" y="390"/>
                  <a:pt x="2808" y="409"/>
                  <a:pt x="2770" y="438"/>
                </a:cubicBezTo>
                <a:cubicBezTo>
                  <a:pt x="2741" y="457"/>
                  <a:pt x="2703" y="485"/>
                  <a:pt x="2703" y="495"/>
                </a:cubicBezTo>
                <a:cubicBezTo>
                  <a:pt x="2646" y="524"/>
                  <a:pt x="2608" y="562"/>
                  <a:pt x="2570" y="600"/>
                </a:cubicBezTo>
                <a:cubicBezTo>
                  <a:pt x="2542" y="619"/>
                  <a:pt x="2523" y="638"/>
                  <a:pt x="2475" y="666"/>
                </a:cubicBezTo>
                <a:lnTo>
                  <a:pt x="2437" y="714"/>
                </a:lnTo>
                <a:cubicBezTo>
                  <a:pt x="2304" y="838"/>
                  <a:pt x="2227" y="990"/>
                  <a:pt x="2180" y="1123"/>
                </a:cubicBezTo>
                <a:cubicBezTo>
                  <a:pt x="2161" y="1133"/>
                  <a:pt x="2142" y="1142"/>
                  <a:pt x="2113" y="1142"/>
                </a:cubicBezTo>
                <a:cubicBezTo>
                  <a:pt x="2056" y="1161"/>
                  <a:pt x="1990" y="1190"/>
                  <a:pt x="1923" y="1237"/>
                </a:cubicBezTo>
                <a:cubicBezTo>
                  <a:pt x="1828" y="1285"/>
                  <a:pt x="1809" y="1380"/>
                  <a:pt x="1790" y="1437"/>
                </a:cubicBezTo>
                <a:cubicBezTo>
                  <a:pt x="1790" y="1447"/>
                  <a:pt x="1780" y="1466"/>
                  <a:pt x="1771" y="1466"/>
                </a:cubicBezTo>
                <a:cubicBezTo>
                  <a:pt x="1752" y="1485"/>
                  <a:pt x="1694" y="1523"/>
                  <a:pt x="1666" y="1590"/>
                </a:cubicBezTo>
                <a:cubicBezTo>
                  <a:pt x="1647" y="1590"/>
                  <a:pt x="1618" y="1599"/>
                  <a:pt x="1599" y="1609"/>
                </a:cubicBezTo>
                <a:cubicBezTo>
                  <a:pt x="1580" y="1618"/>
                  <a:pt x="1552" y="1637"/>
                  <a:pt x="1523" y="1647"/>
                </a:cubicBezTo>
                <a:cubicBezTo>
                  <a:pt x="1485" y="1675"/>
                  <a:pt x="1447" y="1675"/>
                  <a:pt x="1371" y="1675"/>
                </a:cubicBezTo>
                <a:cubicBezTo>
                  <a:pt x="1314" y="1675"/>
                  <a:pt x="1257" y="1675"/>
                  <a:pt x="1199" y="1694"/>
                </a:cubicBezTo>
                <a:cubicBezTo>
                  <a:pt x="1085" y="1713"/>
                  <a:pt x="1028" y="1789"/>
                  <a:pt x="990" y="1837"/>
                </a:cubicBezTo>
                <a:lnTo>
                  <a:pt x="962" y="1875"/>
                </a:lnTo>
                <a:cubicBezTo>
                  <a:pt x="952" y="1885"/>
                  <a:pt x="952" y="1885"/>
                  <a:pt x="923" y="1885"/>
                </a:cubicBezTo>
                <a:lnTo>
                  <a:pt x="876" y="1885"/>
                </a:lnTo>
                <a:lnTo>
                  <a:pt x="838" y="1875"/>
                </a:lnTo>
                <a:lnTo>
                  <a:pt x="638" y="1875"/>
                </a:lnTo>
                <a:cubicBezTo>
                  <a:pt x="590" y="1856"/>
                  <a:pt x="552" y="1837"/>
                  <a:pt x="505" y="1837"/>
                </a:cubicBezTo>
                <a:cubicBezTo>
                  <a:pt x="476" y="1837"/>
                  <a:pt x="438" y="1847"/>
                  <a:pt x="390" y="1866"/>
                </a:cubicBezTo>
                <a:cubicBezTo>
                  <a:pt x="286" y="1923"/>
                  <a:pt x="124" y="2018"/>
                  <a:pt x="38" y="2218"/>
                </a:cubicBezTo>
                <a:cubicBezTo>
                  <a:pt x="0" y="2332"/>
                  <a:pt x="48" y="2427"/>
                  <a:pt x="76" y="2494"/>
                </a:cubicBezTo>
                <a:cubicBezTo>
                  <a:pt x="86" y="2532"/>
                  <a:pt x="105" y="2560"/>
                  <a:pt x="105" y="2599"/>
                </a:cubicBezTo>
                <a:cubicBezTo>
                  <a:pt x="105" y="2627"/>
                  <a:pt x="95" y="2656"/>
                  <a:pt x="95" y="2694"/>
                </a:cubicBezTo>
                <a:lnTo>
                  <a:pt x="86" y="2760"/>
                </a:lnTo>
                <a:cubicBezTo>
                  <a:pt x="86" y="2827"/>
                  <a:pt x="86" y="2960"/>
                  <a:pt x="200" y="3055"/>
                </a:cubicBezTo>
                <a:lnTo>
                  <a:pt x="286" y="3084"/>
                </a:lnTo>
                <a:cubicBezTo>
                  <a:pt x="400" y="3084"/>
                  <a:pt x="505" y="3132"/>
                  <a:pt x="628" y="3227"/>
                </a:cubicBezTo>
                <a:lnTo>
                  <a:pt x="705" y="3255"/>
                </a:lnTo>
                <a:lnTo>
                  <a:pt x="771" y="3255"/>
                </a:lnTo>
                <a:lnTo>
                  <a:pt x="838" y="3236"/>
                </a:lnTo>
                <a:cubicBezTo>
                  <a:pt x="847" y="3236"/>
                  <a:pt x="866" y="3227"/>
                  <a:pt x="876" y="3227"/>
                </a:cubicBezTo>
                <a:cubicBezTo>
                  <a:pt x="942" y="3198"/>
                  <a:pt x="1047" y="3160"/>
                  <a:pt x="1104" y="3017"/>
                </a:cubicBezTo>
                <a:cubicBezTo>
                  <a:pt x="1114" y="2970"/>
                  <a:pt x="1123" y="2922"/>
                  <a:pt x="1123" y="2884"/>
                </a:cubicBezTo>
                <a:cubicBezTo>
                  <a:pt x="1114" y="2837"/>
                  <a:pt x="1114" y="2770"/>
                  <a:pt x="1123" y="2732"/>
                </a:cubicBezTo>
                <a:lnTo>
                  <a:pt x="1295" y="2732"/>
                </a:lnTo>
                <a:lnTo>
                  <a:pt x="1333" y="2722"/>
                </a:lnTo>
                <a:cubicBezTo>
                  <a:pt x="1476" y="2694"/>
                  <a:pt x="1647" y="2589"/>
                  <a:pt x="1675" y="2313"/>
                </a:cubicBezTo>
                <a:lnTo>
                  <a:pt x="1713" y="2313"/>
                </a:lnTo>
                <a:cubicBezTo>
                  <a:pt x="1761" y="2313"/>
                  <a:pt x="1799" y="2313"/>
                  <a:pt x="1847" y="2303"/>
                </a:cubicBezTo>
                <a:cubicBezTo>
                  <a:pt x="1951" y="2284"/>
                  <a:pt x="2037" y="2237"/>
                  <a:pt x="2085" y="2170"/>
                </a:cubicBezTo>
                <a:cubicBezTo>
                  <a:pt x="2132" y="2094"/>
                  <a:pt x="2142" y="1999"/>
                  <a:pt x="2113" y="1875"/>
                </a:cubicBezTo>
                <a:cubicBezTo>
                  <a:pt x="2208" y="1837"/>
                  <a:pt x="2285" y="1780"/>
                  <a:pt x="2351" y="1704"/>
                </a:cubicBezTo>
                <a:lnTo>
                  <a:pt x="2446" y="1704"/>
                </a:lnTo>
                <a:cubicBezTo>
                  <a:pt x="2589" y="1704"/>
                  <a:pt x="2713" y="1675"/>
                  <a:pt x="2827" y="1609"/>
                </a:cubicBezTo>
                <a:cubicBezTo>
                  <a:pt x="2865" y="1590"/>
                  <a:pt x="2894" y="1571"/>
                  <a:pt x="2922" y="1561"/>
                </a:cubicBezTo>
                <a:cubicBezTo>
                  <a:pt x="2989" y="1523"/>
                  <a:pt x="3056" y="1494"/>
                  <a:pt x="3122" y="1437"/>
                </a:cubicBezTo>
                <a:cubicBezTo>
                  <a:pt x="3151" y="1418"/>
                  <a:pt x="3170" y="1399"/>
                  <a:pt x="3208" y="1352"/>
                </a:cubicBezTo>
                <a:cubicBezTo>
                  <a:pt x="3236" y="1314"/>
                  <a:pt x="3265" y="1266"/>
                  <a:pt x="3294" y="1218"/>
                </a:cubicBezTo>
                <a:cubicBezTo>
                  <a:pt x="3313" y="1199"/>
                  <a:pt x="3341" y="1180"/>
                  <a:pt x="3379" y="1161"/>
                </a:cubicBezTo>
                <a:cubicBezTo>
                  <a:pt x="3455" y="1114"/>
                  <a:pt x="3570" y="1047"/>
                  <a:pt x="3598" y="923"/>
                </a:cubicBezTo>
                <a:lnTo>
                  <a:pt x="3703" y="704"/>
                </a:lnTo>
                <a:cubicBezTo>
                  <a:pt x="3722" y="676"/>
                  <a:pt x="3731" y="647"/>
                  <a:pt x="3731" y="628"/>
                </a:cubicBezTo>
                <a:cubicBezTo>
                  <a:pt x="3779" y="466"/>
                  <a:pt x="3817" y="295"/>
                  <a:pt x="3731" y="124"/>
                </a:cubicBezTo>
                <a:lnTo>
                  <a:pt x="3703" y="95"/>
                </a:lnTo>
                <a:cubicBezTo>
                  <a:pt x="3674" y="57"/>
                  <a:pt x="3608" y="10"/>
                  <a:pt x="3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6079496" y="1940356"/>
            <a:ext cx="56943" cy="82333"/>
          </a:xfrm>
          <a:custGeom>
            <a:avLst/>
            <a:gdLst/>
            <a:ahLst/>
            <a:cxnLst/>
            <a:rect l="l" t="t" r="r" b="b"/>
            <a:pathLst>
              <a:path w="1238" h="1790" extrusionOk="0">
                <a:moveTo>
                  <a:pt x="981" y="1"/>
                </a:moveTo>
                <a:cubicBezTo>
                  <a:pt x="848" y="1"/>
                  <a:pt x="752" y="105"/>
                  <a:pt x="676" y="191"/>
                </a:cubicBezTo>
                <a:cubicBezTo>
                  <a:pt x="657" y="219"/>
                  <a:pt x="648" y="248"/>
                  <a:pt x="638" y="277"/>
                </a:cubicBezTo>
                <a:cubicBezTo>
                  <a:pt x="277" y="381"/>
                  <a:pt x="1" y="829"/>
                  <a:pt x="58" y="1209"/>
                </a:cubicBezTo>
                <a:cubicBezTo>
                  <a:pt x="58" y="1228"/>
                  <a:pt x="67" y="1266"/>
                  <a:pt x="105" y="1305"/>
                </a:cubicBezTo>
                <a:cubicBezTo>
                  <a:pt x="86" y="1352"/>
                  <a:pt x="77" y="1400"/>
                  <a:pt x="86" y="1447"/>
                </a:cubicBezTo>
                <a:cubicBezTo>
                  <a:pt x="96" y="1562"/>
                  <a:pt x="172" y="1676"/>
                  <a:pt x="296" y="1771"/>
                </a:cubicBezTo>
                <a:lnTo>
                  <a:pt x="353" y="1695"/>
                </a:lnTo>
                <a:lnTo>
                  <a:pt x="410" y="1790"/>
                </a:lnTo>
                <a:cubicBezTo>
                  <a:pt x="534" y="1761"/>
                  <a:pt x="610" y="1666"/>
                  <a:pt x="657" y="1600"/>
                </a:cubicBezTo>
                <a:lnTo>
                  <a:pt x="676" y="1571"/>
                </a:lnTo>
                <a:cubicBezTo>
                  <a:pt x="867" y="1333"/>
                  <a:pt x="962" y="1057"/>
                  <a:pt x="1048" y="781"/>
                </a:cubicBezTo>
                <a:cubicBezTo>
                  <a:pt x="1095" y="619"/>
                  <a:pt x="1152" y="457"/>
                  <a:pt x="1219" y="315"/>
                </a:cubicBezTo>
                <a:lnTo>
                  <a:pt x="1238" y="248"/>
                </a:lnTo>
                <a:lnTo>
                  <a:pt x="1238" y="172"/>
                </a:lnTo>
                <a:lnTo>
                  <a:pt x="1181" y="67"/>
                </a:lnTo>
                <a:cubicBezTo>
                  <a:pt x="1114" y="20"/>
                  <a:pt x="1048"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6076874" y="2360204"/>
            <a:ext cx="46870" cy="38591"/>
          </a:xfrm>
          <a:custGeom>
            <a:avLst/>
            <a:gdLst/>
            <a:ahLst/>
            <a:cxnLst/>
            <a:rect l="l" t="t" r="r" b="b"/>
            <a:pathLst>
              <a:path w="1019" h="839" extrusionOk="0">
                <a:moveTo>
                  <a:pt x="448" y="1"/>
                </a:moveTo>
                <a:cubicBezTo>
                  <a:pt x="305" y="1"/>
                  <a:pt x="191" y="77"/>
                  <a:pt x="86" y="153"/>
                </a:cubicBezTo>
                <a:cubicBezTo>
                  <a:pt x="38" y="191"/>
                  <a:pt x="10" y="248"/>
                  <a:pt x="10" y="305"/>
                </a:cubicBezTo>
                <a:cubicBezTo>
                  <a:pt x="0" y="372"/>
                  <a:pt x="29" y="439"/>
                  <a:pt x="77" y="486"/>
                </a:cubicBezTo>
                <a:cubicBezTo>
                  <a:pt x="124" y="543"/>
                  <a:pt x="191" y="572"/>
                  <a:pt x="257" y="572"/>
                </a:cubicBezTo>
                <a:cubicBezTo>
                  <a:pt x="324" y="572"/>
                  <a:pt x="372" y="553"/>
                  <a:pt x="410" y="534"/>
                </a:cubicBezTo>
                <a:cubicBezTo>
                  <a:pt x="429" y="524"/>
                  <a:pt x="457" y="515"/>
                  <a:pt x="467" y="515"/>
                </a:cubicBezTo>
                <a:cubicBezTo>
                  <a:pt x="505" y="515"/>
                  <a:pt x="533" y="505"/>
                  <a:pt x="543" y="496"/>
                </a:cubicBezTo>
                <a:lnTo>
                  <a:pt x="543" y="496"/>
                </a:lnTo>
                <a:cubicBezTo>
                  <a:pt x="533" y="572"/>
                  <a:pt x="524" y="677"/>
                  <a:pt x="581" y="753"/>
                </a:cubicBezTo>
                <a:cubicBezTo>
                  <a:pt x="619" y="800"/>
                  <a:pt x="667" y="829"/>
                  <a:pt x="733" y="838"/>
                </a:cubicBezTo>
                <a:lnTo>
                  <a:pt x="762" y="838"/>
                </a:lnTo>
                <a:cubicBezTo>
                  <a:pt x="952" y="838"/>
                  <a:pt x="981" y="648"/>
                  <a:pt x="981" y="591"/>
                </a:cubicBezTo>
                <a:cubicBezTo>
                  <a:pt x="990" y="572"/>
                  <a:pt x="990" y="562"/>
                  <a:pt x="990" y="543"/>
                </a:cubicBezTo>
                <a:cubicBezTo>
                  <a:pt x="1009" y="505"/>
                  <a:pt x="1009" y="467"/>
                  <a:pt x="1009" y="420"/>
                </a:cubicBezTo>
                <a:lnTo>
                  <a:pt x="1000" y="372"/>
                </a:lnTo>
                <a:cubicBezTo>
                  <a:pt x="1000" y="362"/>
                  <a:pt x="1000" y="353"/>
                  <a:pt x="1000" y="343"/>
                </a:cubicBezTo>
                <a:cubicBezTo>
                  <a:pt x="1009" y="296"/>
                  <a:pt x="1019" y="220"/>
                  <a:pt x="962" y="153"/>
                </a:cubicBezTo>
                <a:cubicBezTo>
                  <a:pt x="924" y="105"/>
                  <a:pt x="867" y="86"/>
                  <a:pt x="800" y="86"/>
                </a:cubicBezTo>
                <a:cubicBezTo>
                  <a:pt x="743" y="77"/>
                  <a:pt x="695" y="58"/>
                  <a:pt x="629" y="39"/>
                </a:cubicBezTo>
                <a:cubicBezTo>
                  <a:pt x="600" y="29"/>
                  <a:pt x="562" y="20"/>
                  <a:pt x="533" y="10"/>
                </a:cubicBezTo>
                <a:cubicBezTo>
                  <a:pt x="505" y="10"/>
                  <a:pt x="476" y="1"/>
                  <a:pt x="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4" name="Google Shape;1184;p41"/>
          <p:cNvGrpSpPr/>
          <p:nvPr/>
        </p:nvGrpSpPr>
        <p:grpSpPr>
          <a:xfrm>
            <a:off x="7519895" y="2584800"/>
            <a:ext cx="283290" cy="749599"/>
            <a:chOff x="7519895" y="2584800"/>
            <a:chExt cx="283290" cy="749599"/>
          </a:xfrm>
        </p:grpSpPr>
        <p:sp>
          <p:nvSpPr>
            <p:cNvPr id="1185" name="Google Shape;1185;p41"/>
            <p:cNvSpPr/>
            <p:nvPr/>
          </p:nvSpPr>
          <p:spPr>
            <a:xfrm>
              <a:off x="7519895" y="2584800"/>
              <a:ext cx="283290" cy="749599"/>
            </a:xfrm>
            <a:custGeom>
              <a:avLst/>
              <a:gdLst/>
              <a:ahLst/>
              <a:cxnLst/>
              <a:rect l="l" t="t" r="r" b="b"/>
              <a:pathLst>
                <a:path w="6159" h="16297" extrusionOk="0">
                  <a:moveTo>
                    <a:pt x="5235" y="1486"/>
                  </a:moveTo>
                  <a:lnTo>
                    <a:pt x="5235" y="2361"/>
                  </a:lnTo>
                  <a:lnTo>
                    <a:pt x="924" y="2361"/>
                  </a:lnTo>
                  <a:lnTo>
                    <a:pt x="924" y="1486"/>
                  </a:lnTo>
                  <a:close/>
                  <a:moveTo>
                    <a:pt x="5407" y="3561"/>
                  </a:moveTo>
                  <a:lnTo>
                    <a:pt x="5407" y="14260"/>
                  </a:lnTo>
                  <a:lnTo>
                    <a:pt x="752" y="14260"/>
                  </a:lnTo>
                  <a:lnTo>
                    <a:pt x="752" y="3561"/>
                  </a:lnTo>
                  <a:close/>
                  <a:moveTo>
                    <a:pt x="3075" y="1"/>
                  </a:moveTo>
                  <a:cubicBezTo>
                    <a:pt x="1704" y="1"/>
                    <a:pt x="590" y="610"/>
                    <a:pt x="590" y="1362"/>
                  </a:cubicBezTo>
                  <a:lnTo>
                    <a:pt x="590" y="1371"/>
                  </a:lnTo>
                  <a:lnTo>
                    <a:pt x="590" y="2476"/>
                  </a:lnTo>
                  <a:lnTo>
                    <a:pt x="238" y="2476"/>
                  </a:lnTo>
                  <a:lnTo>
                    <a:pt x="238" y="15487"/>
                  </a:lnTo>
                  <a:lnTo>
                    <a:pt x="0" y="15487"/>
                  </a:lnTo>
                  <a:lnTo>
                    <a:pt x="0" y="16296"/>
                  </a:lnTo>
                  <a:lnTo>
                    <a:pt x="6159" y="16296"/>
                  </a:lnTo>
                  <a:lnTo>
                    <a:pt x="6159" y="15487"/>
                  </a:lnTo>
                  <a:lnTo>
                    <a:pt x="5911" y="15487"/>
                  </a:lnTo>
                  <a:lnTo>
                    <a:pt x="5911" y="2476"/>
                  </a:lnTo>
                  <a:lnTo>
                    <a:pt x="5569" y="2476"/>
                  </a:lnTo>
                  <a:lnTo>
                    <a:pt x="5569" y="1371"/>
                  </a:lnTo>
                  <a:lnTo>
                    <a:pt x="5569" y="1362"/>
                  </a:lnTo>
                  <a:cubicBezTo>
                    <a:pt x="5569" y="610"/>
                    <a:pt x="4455" y="1"/>
                    <a:pt x="3075"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7559727" y="2753788"/>
              <a:ext cx="203625" cy="481671"/>
            </a:xfrm>
            <a:custGeom>
              <a:avLst/>
              <a:gdLst/>
              <a:ahLst/>
              <a:cxnLst/>
              <a:rect l="l" t="t" r="r" b="b"/>
              <a:pathLst>
                <a:path w="4427" h="10472" extrusionOk="0">
                  <a:moveTo>
                    <a:pt x="1571" y="858"/>
                  </a:moveTo>
                  <a:lnTo>
                    <a:pt x="1571" y="2542"/>
                  </a:lnTo>
                  <a:lnTo>
                    <a:pt x="495" y="2542"/>
                  </a:lnTo>
                  <a:lnTo>
                    <a:pt x="495" y="858"/>
                  </a:lnTo>
                  <a:close/>
                  <a:moveTo>
                    <a:pt x="2751" y="858"/>
                  </a:moveTo>
                  <a:lnTo>
                    <a:pt x="2751" y="2542"/>
                  </a:lnTo>
                  <a:lnTo>
                    <a:pt x="1676" y="2542"/>
                  </a:lnTo>
                  <a:lnTo>
                    <a:pt x="1676" y="858"/>
                  </a:lnTo>
                  <a:close/>
                  <a:moveTo>
                    <a:pt x="3932" y="858"/>
                  </a:moveTo>
                  <a:lnTo>
                    <a:pt x="3932" y="2542"/>
                  </a:lnTo>
                  <a:lnTo>
                    <a:pt x="2856" y="2542"/>
                  </a:lnTo>
                  <a:lnTo>
                    <a:pt x="2856" y="858"/>
                  </a:lnTo>
                  <a:close/>
                  <a:moveTo>
                    <a:pt x="1571" y="2619"/>
                  </a:moveTo>
                  <a:lnTo>
                    <a:pt x="1571" y="4303"/>
                  </a:lnTo>
                  <a:lnTo>
                    <a:pt x="495" y="4303"/>
                  </a:lnTo>
                  <a:lnTo>
                    <a:pt x="495" y="2619"/>
                  </a:lnTo>
                  <a:close/>
                  <a:moveTo>
                    <a:pt x="2751" y="2619"/>
                  </a:moveTo>
                  <a:lnTo>
                    <a:pt x="2751" y="4303"/>
                  </a:lnTo>
                  <a:lnTo>
                    <a:pt x="1676" y="4303"/>
                  </a:lnTo>
                  <a:lnTo>
                    <a:pt x="1676" y="2619"/>
                  </a:lnTo>
                  <a:close/>
                  <a:moveTo>
                    <a:pt x="3932" y="2619"/>
                  </a:moveTo>
                  <a:lnTo>
                    <a:pt x="3932" y="4303"/>
                  </a:lnTo>
                  <a:lnTo>
                    <a:pt x="2856" y="4303"/>
                  </a:lnTo>
                  <a:lnTo>
                    <a:pt x="2856" y="2619"/>
                  </a:lnTo>
                  <a:close/>
                  <a:moveTo>
                    <a:pt x="1571" y="4389"/>
                  </a:moveTo>
                  <a:lnTo>
                    <a:pt x="1571" y="6074"/>
                  </a:lnTo>
                  <a:lnTo>
                    <a:pt x="495" y="6074"/>
                  </a:lnTo>
                  <a:lnTo>
                    <a:pt x="495" y="4389"/>
                  </a:lnTo>
                  <a:close/>
                  <a:moveTo>
                    <a:pt x="2751" y="4389"/>
                  </a:moveTo>
                  <a:lnTo>
                    <a:pt x="2751" y="6074"/>
                  </a:lnTo>
                  <a:lnTo>
                    <a:pt x="1676" y="6074"/>
                  </a:lnTo>
                  <a:lnTo>
                    <a:pt x="1676" y="4389"/>
                  </a:lnTo>
                  <a:close/>
                  <a:moveTo>
                    <a:pt x="3932" y="4389"/>
                  </a:moveTo>
                  <a:lnTo>
                    <a:pt x="3932" y="6074"/>
                  </a:lnTo>
                  <a:lnTo>
                    <a:pt x="2856" y="6074"/>
                  </a:lnTo>
                  <a:lnTo>
                    <a:pt x="2856" y="4389"/>
                  </a:lnTo>
                  <a:close/>
                  <a:moveTo>
                    <a:pt x="1571" y="6159"/>
                  </a:moveTo>
                  <a:lnTo>
                    <a:pt x="1571" y="7844"/>
                  </a:lnTo>
                  <a:lnTo>
                    <a:pt x="495" y="7844"/>
                  </a:lnTo>
                  <a:lnTo>
                    <a:pt x="495" y="6159"/>
                  </a:lnTo>
                  <a:close/>
                  <a:moveTo>
                    <a:pt x="2751" y="6159"/>
                  </a:moveTo>
                  <a:lnTo>
                    <a:pt x="2751" y="7844"/>
                  </a:lnTo>
                  <a:lnTo>
                    <a:pt x="1676" y="7844"/>
                  </a:lnTo>
                  <a:lnTo>
                    <a:pt x="1676" y="6159"/>
                  </a:lnTo>
                  <a:close/>
                  <a:moveTo>
                    <a:pt x="3932" y="6159"/>
                  </a:moveTo>
                  <a:lnTo>
                    <a:pt x="3932" y="7844"/>
                  </a:lnTo>
                  <a:lnTo>
                    <a:pt x="2856" y="7844"/>
                  </a:lnTo>
                  <a:lnTo>
                    <a:pt x="2856" y="6159"/>
                  </a:lnTo>
                  <a:close/>
                  <a:moveTo>
                    <a:pt x="1571" y="7930"/>
                  </a:moveTo>
                  <a:lnTo>
                    <a:pt x="1571" y="9615"/>
                  </a:lnTo>
                  <a:lnTo>
                    <a:pt x="495" y="9615"/>
                  </a:lnTo>
                  <a:lnTo>
                    <a:pt x="495" y="7930"/>
                  </a:lnTo>
                  <a:close/>
                  <a:moveTo>
                    <a:pt x="2751" y="7930"/>
                  </a:moveTo>
                  <a:lnTo>
                    <a:pt x="2751" y="9615"/>
                  </a:lnTo>
                  <a:lnTo>
                    <a:pt x="1676" y="9615"/>
                  </a:lnTo>
                  <a:lnTo>
                    <a:pt x="1676" y="7930"/>
                  </a:lnTo>
                  <a:close/>
                  <a:moveTo>
                    <a:pt x="3932" y="7930"/>
                  </a:moveTo>
                  <a:lnTo>
                    <a:pt x="3932" y="9615"/>
                  </a:lnTo>
                  <a:lnTo>
                    <a:pt x="2856" y="9615"/>
                  </a:lnTo>
                  <a:lnTo>
                    <a:pt x="2856" y="7930"/>
                  </a:lnTo>
                  <a:close/>
                  <a:moveTo>
                    <a:pt x="0" y="1"/>
                  </a:moveTo>
                  <a:lnTo>
                    <a:pt x="0" y="10471"/>
                  </a:lnTo>
                  <a:lnTo>
                    <a:pt x="4427" y="10471"/>
                  </a:lnTo>
                  <a:lnTo>
                    <a:pt x="4427"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41"/>
          <p:cNvGrpSpPr/>
          <p:nvPr/>
        </p:nvGrpSpPr>
        <p:grpSpPr>
          <a:xfrm>
            <a:off x="6131149" y="3192035"/>
            <a:ext cx="1888301" cy="723786"/>
            <a:chOff x="6131149" y="3192035"/>
            <a:chExt cx="1888301" cy="723786"/>
          </a:xfrm>
        </p:grpSpPr>
        <p:sp>
          <p:nvSpPr>
            <p:cNvPr id="1188" name="Google Shape;1188;p41"/>
            <p:cNvSpPr/>
            <p:nvPr/>
          </p:nvSpPr>
          <p:spPr>
            <a:xfrm>
              <a:off x="6131149" y="3799315"/>
              <a:ext cx="216314" cy="116505"/>
            </a:xfrm>
            <a:custGeom>
              <a:avLst/>
              <a:gdLst/>
              <a:ahLst/>
              <a:cxnLst/>
              <a:rect l="l" t="t" r="r" b="b"/>
              <a:pathLst>
                <a:path w="4703" h="2533" extrusionOk="0">
                  <a:moveTo>
                    <a:pt x="1" y="0"/>
                  </a:moveTo>
                  <a:lnTo>
                    <a:pt x="1" y="2532"/>
                  </a:lnTo>
                  <a:lnTo>
                    <a:pt x="4703" y="2532"/>
                  </a:lnTo>
                  <a:lnTo>
                    <a:pt x="4703"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6812804" y="3799315"/>
              <a:ext cx="216360" cy="116505"/>
            </a:xfrm>
            <a:custGeom>
              <a:avLst/>
              <a:gdLst/>
              <a:ahLst/>
              <a:cxnLst/>
              <a:rect l="l" t="t" r="r" b="b"/>
              <a:pathLst>
                <a:path w="4704" h="2533" extrusionOk="0">
                  <a:moveTo>
                    <a:pt x="1" y="0"/>
                  </a:moveTo>
                  <a:lnTo>
                    <a:pt x="1" y="2532"/>
                  </a:lnTo>
                  <a:lnTo>
                    <a:pt x="4703" y="2532"/>
                  </a:lnTo>
                  <a:lnTo>
                    <a:pt x="4703"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7803136" y="3799315"/>
              <a:ext cx="216314" cy="116505"/>
            </a:xfrm>
            <a:custGeom>
              <a:avLst/>
              <a:gdLst/>
              <a:ahLst/>
              <a:cxnLst/>
              <a:rect l="l" t="t" r="r" b="b"/>
              <a:pathLst>
                <a:path w="4703" h="2533" extrusionOk="0">
                  <a:moveTo>
                    <a:pt x="1" y="0"/>
                  </a:moveTo>
                  <a:lnTo>
                    <a:pt x="1" y="2532"/>
                  </a:lnTo>
                  <a:lnTo>
                    <a:pt x="4703" y="2532"/>
                  </a:lnTo>
                  <a:lnTo>
                    <a:pt x="4703"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6156999" y="3544499"/>
              <a:ext cx="164662" cy="116505"/>
            </a:xfrm>
            <a:custGeom>
              <a:avLst/>
              <a:gdLst/>
              <a:ahLst/>
              <a:cxnLst/>
              <a:rect l="l" t="t" r="r" b="b"/>
              <a:pathLst>
                <a:path w="3580" h="2533" extrusionOk="0">
                  <a:moveTo>
                    <a:pt x="2209" y="419"/>
                  </a:moveTo>
                  <a:lnTo>
                    <a:pt x="2209" y="2113"/>
                  </a:lnTo>
                  <a:lnTo>
                    <a:pt x="1371" y="2113"/>
                  </a:lnTo>
                  <a:lnTo>
                    <a:pt x="1371" y="419"/>
                  </a:lnTo>
                  <a:close/>
                  <a:moveTo>
                    <a:pt x="0" y="0"/>
                  </a:moveTo>
                  <a:lnTo>
                    <a:pt x="0" y="2532"/>
                  </a:lnTo>
                  <a:lnTo>
                    <a:pt x="3579" y="2532"/>
                  </a:lnTo>
                  <a:lnTo>
                    <a:pt x="357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6156999" y="3417092"/>
              <a:ext cx="164662" cy="116505"/>
            </a:xfrm>
            <a:custGeom>
              <a:avLst/>
              <a:gdLst/>
              <a:ahLst/>
              <a:cxnLst/>
              <a:rect l="l" t="t" r="r" b="b"/>
              <a:pathLst>
                <a:path w="3580" h="2533" extrusionOk="0">
                  <a:moveTo>
                    <a:pt x="2209" y="419"/>
                  </a:moveTo>
                  <a:lnTo>
                    <a:pt x="2209" y="2114"/>
                  </a:lnTo>
                  <a:lnTo>
                    <a:pt x="1371" y="2114"/>
                  </a:lnTo>
                  <a:lnTo>
                    <a:pt x="1371" y="419"/>
                  </a:lnTo>
                  <a:close/>
                  <a:moveTo>
                    <a:pt x="0" y="0"/>
                  </a:moveTo>
                  <a:lnTo>
                    <a:pt x="0" y="2532"/>
                  </a:lnTo>
                  <a:lnTo>
                    <a:pt x="3579" y="2532"/>
                  </a:lnTo>
                  <a:lnTo>
                    <a:pt x="3579"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6839114" y="3544499"/>
              <a:ext cx="164202" cy="116505"/>
            </a:xfrm>
            <a:custGeom>
              <a:avLst/>
              <a:gdLst/>
              <a:ahLst/>
              <a:cxnLst/>
              <a:rect l="l" t="t" r="r" b="b"/>
              <a:pathLst>
                <a:path w="3570" h="2533" extrusionOk="0">
                  <a:moveTo>
                    <a:pt x="2208" y="419"/>
                  </a:moveTo>
                  <a:lnTo>
                    <a:pt x="2208" y="2113"/>
                  </a:lnTo>
                  <a:lnTo>
                    <a:pt x="1361" y="2113"/>
                  </a:lnTo>
                  <a:lnTo>
                    <a:pt x="1361" y="419"/>
                  </a:lnTo>
                  <a:close/>
                  <a:moveTo>
                    <a:pt x="0" y="0"/>
                  </a:moveTo>
                  <a:lnTo>
                    <a:pt x="0" y="2532"/>
                  </a:lnTo>
                  <a:lnTo>
                    <a:pt x="3570" y="2532"/>
                  </a:lnTo>
                  <a:lnTo>
                    <a:pt x="357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6156999" y="3192035"/>
              <a:ext cx="846308" cy="214153"/>
            </a:xfrm>
            <a:custGeom>
              <a:avLst/>
              <a:gdLst/>
              <a:ahLst/>
              <a:cxnLst/>
              <a:rect l="l" t="t" r="r" b="b"/>
              <a:pathLst>
                <a:path w="18400" h="4656" extrusionOk="0">
                  <a:moveTo>
                    <a:pt x="2209" y="2542"/>
                  </a:moveTo>
                  <a:lnTo>
                    <a:pt x="2209" y="4227"/>
                  </a:lnTo>
                  <a:lnTo>
                    <a:pt x="1371" y="4227"/>
                  </a:lnTo>
                  <a:lnTo>
                    <a:pt x="1371" y="2542"/>
                  </a:lnTo>
                  <a:close/>
                  <a:moveTo>
                    <a:pt x="17038" y="2542"/>
                  </a:moveTo>
                  <a:lnTo>
                    <a:pt x="17038" y="4227"/>
                  </a:lnTo>
                  <a:lnTo>
                    <a:pt x="16191" y="4227"/>
                  </a:lnTo>
                  <a:lnTo>
                    <a:pt x="16191" y="2542"/>
                  </a:lnTo>
                  <a:close/>
                  <a:moveTo>
                    <a:pt x="1790" y="1"/>
                  </a:moveTo>
                  <a:cubicBezTo>
                    <a:pt x="1676" y="1"/>
                    <a:pt x="1580" y="96"/>
                    <a:pt x="1580" y="210"/>
                  </a:cubicBezTo>
                  <a:lnTo>
                    <a:pt x="1580" y="934"/>
                  </a:lnTo>
                  <a:lnTo>
                    <a:pt x="943" y="934"/>
                  </a:lnTo>
                  <a:lnTo>
                    <a:pt x="943" y="2124"/>
                  </a:lnTo>
                  <a:lnTo>
                    <a:pt x="429" y="2124"/>
                  </a:lnTo>
                  <a:lnTo>
                    <a:pt x="429" y="1143"/>
                  </a:lnTo>
                  <a:cubicBezTo>
                    <a:pt x="429" y="1029"/>
                    <a:pt x="333" y="934"/>
                    <a:pt x="210" y="934"/>
                  </a:cubicBezTo>
                  <a:cubicBezTo>
                    <a:pt x="95" y="934"/>
                    <a:pt x="0" y="1029"/>
                    <a:pt x="0" y="1143"/>
                  </a:cubicBezTo>
                  <a:lnTo>
                    <a:pt x="0" y="2124"/>
                  </a:lnTo>
                  <a:lnTo>
                    <a:pt x="0" y="2590"/>
                  </a:lnTo>
                  <a:lnTo>
                    <a:pt x="0" y="4655"/>
                  </a:lnTo>
                  <a:lnTo>
                    <a:pt x="18400" y="4655"/>
                  </a:lnTo>
                  <a:lnTo>
                    <a:pt x="18400" y="2590"/>
                  </a:lnTo>
                  <a:lnTo>
                    <a:pt x="18400" y="2124"/>
                  </a:lnTo>
                  <a:lnTo>
                    <a:pt x="18400" y="1143"/>
                  </a:lnTo>
                  <a:cubicBezTo>
                    <a:pt x="18400" y="1029"/>
                    <a:pt x="18304" y="934"/>
                    <a:pt x="18190" y="934"/>
                  </a:cubicBezTo>
                  <a:cubicBezTo>
                    <a:pt x="18076" y="934"/>
                    <a:pt x="17981" y="1029"/>
                    <a:pt x="17981" y="1143"/>
                  </a:cubicBezTo>
                  <a:lnTo>
                    <a:pt x="17981" y="2124"/>
                  </a:lnTo>
                  <a:lnTo>
                    <a:pt x="17467" y="2124"/>
                  </a:lnTo>
                  <a:lnTo>
                    <a:pt x="17467" y="934"/>
                  </a:lnTo>
                  <a:lnTo>
                    <a:pt x="16829" y="934"/>
                  </a:lnTo>
                  <a:lnTo>
                    <a:pt x="16829" y="210"/>
                  </a:lnTo>
                  <a:cubicBezTo>
                    <a:pt x="16829" y="96"/>
                    <a:pt x="16734" y="1"/>
                    <a:pt x="16610" y="1"/>
                  </a:cubicBezTo>
                  <a:cubicBezTo>
                    <a:pt x="16496" y="1"/>
                    <a:pt x="16401" y="96"/>
                    <a:pt x="16401" y="210"/>
                  </a:cubicBezTo>
                  <a:lnTo>
                    <a:pt x="16401" y="934"/>
                  </a:lnTo>
                  <a:lnTo>
                    <a:pt x="15763" y="934"/>
                  </a:lnTo>
                  <a:lnTo>
                    <a:pt x="15763" y="2124"/>
                  </a:lnTo>
                  <a:lnTo>
                    <a:pt x="15249" y="2124"/>
                  </a:lnTo>
                  <a:lnTo>
                    <a:pt x="15249" y="1143"/>
                  </a:lnTo>
                  <a:cubicBezTo>
                    <a:pt x="15249" y="1029"/>
                    <a:pt x="15154" y="934"/>
                    <a:pt x="15039" y="934"/>
                  </a:cubicBezTo>
                  <a:cubicBezTo>
                    <a:pt x="14925" y="934"/>
                    <a:pt x="14830" y="1029"/>
                    <a:pt x="14830" y="1143"/>
                  </a:cubicBezTo>
                  <a:lnTo>
                    <a:pt x="14830" y="2124"/>
                  </a:lnTo>
                  <a:lnTo>
                    <a:pt x="14830" y="2590"/>
                  </a:lnTo>
                  <a:lnTo>
                    <a:pt x="14830" y="3808"/>
                  </a:lnTo>
                  <a:lnTo>
                    <a:pt x="3579" y="3808"/>
                  </a:lnTo>
                  <a:lnTo>
                    <a:pt x="3579" y="2590"/>
                  </a:lnTo>
                  <a:lnTo>
                    <a:pt x="3579" y="2124"/>
                  </a:lnTo>
                  <a:lnTo>
                    <a:pt x="3579" y="1143"/>
                  </a:lnTo>
                  <a:cubicBezTo>
                    <a:pt x="3579" y="1029"/>
                    <a:pt x="3484" y="934"/>
                    <a:pt x="3370" y="934"/>
                  </a:cubicBezTo>
                  <a:cubicBezTo>
                    <a:pt x="3246" y="934"/>
                    <a:pt x="3151" y="1029"/>
                    <a:pt x="3151" y="1143"/>
                  </a:cubicBezTo>
                  <a:lnTo>
                    <a:pt x="3151" y="2124"/>
                  </a:lnTo>
                  <a:lnTo>
                    <a:pt x="2637" y="2124"/>
                  </a:lnTo>
                  <a:lnTo>
                    <a:pt x="2637" y="934"/>
                  </a:lnTo>
                  <a:lnTo>
                    <a:pt x="1999" y="934"/>
                  </a:lnTo>
                  <a:lnTo>
                    <a:pt x="1999" y="210"/>
                  </a:lnTo>
                  <a:cubicBezTo>
                    <a:pt x="1999" y="96"/>
                    <a:pt x="1904" y="1"/>
                    <a:pt x="1790"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6156999" y="3417092"/>
              <a:ext cx="1836626" cy="371318"/>
            </a:xfrm>
            <a:custGeom>
              <a:avLst/>
              <a:gdLst/>
              <a:ahLst/>
              <a:cxnLst/>
              <a:rect l="l" t="t" r="r" b="b"/>
              <a:pathLst>
                <a:path w="39931" h="8073" extrusionOk="0">
                  <a:moveTo>
                    <a:pt x="17038" y="419"/>
                  </a:moveTo>
                  <a:lnTo>
                    <a:pt x="17038" y="2114"/>
                  </a:lnTo>
                  <a:lnTo>
                    <a:pt x="16191" y="2114"/>
                  </a:lnTo>
                  <a:lnTo>
                    <a:pt x="16191" y="419"/>
                  </a:lnTo>
                  <a:close/>
                  <a:moveTo>
                    <a:pt x="38569" y="3189"/>
                  </a:moveTo>
                  <a:lnTo>
                    <a:pt x="38569" y="4883"/>
                  </a:lnTo>
                  <a:lnTo>
                    <a:pt x="37722" y="4883"/>
                  </a:lnTo>
                  <a:lnTo>
                    <a:pt x="37722" y="3189"/>
                  </a:lnTo>
                  <a:close/>
                  <a:moveTo>
                    <a:pt x="20151" y="3408"/>
                  </a:moveTo>
                  <a:cubicBezTo>
                    <a:pt x="20436" y="3665"/>
                    <a:pt x="20741" y="3922"/>
                    <a:pt x="21074" y="4179"/>
                  </a:cubicBezTo>
                  <a:lnTo>
                    <a:pt x="21074" y="7111"/>
                  </a:lnTo>
                  <a:lnTo>
                    <a:pt x="20151" y="7111"/>
                  </a:lnTo>
                  <a:lnTo>
                    <a:pt x="20151" y="3408"/>
                  </a:lnTo>
                  <a:close/>
                  <a:moveTo>
                    <a:pt x="21531" y="4512"/>
                  </a:moveTo>
                  <a:cubicBezTo>
                    <a:pt x="21826" y="4722"/>
                    <a:pt x="22131" y="4922"/>
                    <a:pt x="22454" y="5112"/>
                  </a:cubicBezTo>
                  <a:lnTo>
                    <a:pt x="22454" y="7111"/>
                  </a:lnTo>
                  <a:lnTo>
                    <a:pt x="21531" y="7111"/>
                  </a:lnTo>
                  <a:lnTo>
                    <a:pt x="21531" y="4512"/>
                  </a:lnTo>
                  <a:close/>
                  <a:moveTo>
                    <a:pt x="22921" y="5369"/>
                  </a:moveTo>
                  <a:cubicBezTo>
                    <a:pt x="23216" y="5521"/>
                    <a:pt x="23520" y="5673"/>
                    <a:pt x="23844" y="5807"/>
                  </a:cubicBezTo>
                  <a:lnTo>
                    <a:pt x="23844" y="7111"/>
                  </a:lnTo>
                  <a:lnTo>
                    <a:pt x="22921" y="7111"/>
                  </a:lnTo>
                  <a:lnTo>
                    <a:pt x="22921" y="5369"/>
                  </a:lnTo>
                  <a:close/>
                  <a:moveTo>
                    <a:pt x="24301" y="5988"/>
                  </a:moveTo>
                  <a:cubicBezTo>
                    <a:pt x="24606" y="6102"/>
                    <a:pt x="24910" y="6207"/>
                    <a:pt x="25224" y="6292"/>
                  </a:cubicBezTo>
                  <a:lnTo>
                    <a:pt x="25224" y="7111"/>
                  </a:lnTo>
                  <a:lnTo>
                    <a:pt x="24301" y="7111"/>
                  </a:lnTo>
                  <a:lnTo>
                    <a:pt x="24301" y="5988"/>
                  </a:lnTo>
                  <a:close/>
                  <a:moveTo>
                    <a:pt x="25691" y="6406"/>
                  </a:moveTo>
                  <a:cubicBezTo>
                    <a:pt x="25986" y="6473"/>
                    <a:pt x="26300" y="6530"/>
                    <a:pt x="26614" y="6568"/>
                  </a:cubicBezTo>
                  <a:lnTo>
                    <a:pt x="26614" y="7111"/>
                  </a:lnTo>
                  <a:lnTo>
                    <a:pt x="25691" y="7111"/>
                  </a:lnTo>
                  <a:lnTo>
                    <a:pt x="25691" y="6406"/>
                  </a:lnTo>
                  <a:close/>
                  <a:moveTo>
                    <a:pt x="27071" y="6625"/>
                  </a:moveTo>
                  <a:cubicBezTo>
                    <a:pt x="27214" y="6635"/>
                    <a:pt x="27347" y="6644"/>
                    <a:pt x="27490" y="6654"/>
                  </a:cubicBezTo>
                  <a:cubicBezTo>
                    <a:pt x="27661" y="6663"/>
                    <a:pt x="27832" y="6663"/>
                    <a:pt x="27994" y="6663"/>
                  </a:cubicBezTo>
                  <a:lnTo>
                    <a:pt x="27994" y="7111"/>
                  </a:lnTo>
                  <a:lnTo>
                    <a:pt x="27071" y="7111"/>
                  </a:lnTo>
                  <a:lnTo>
                    <a:pt x="27071" y="6625"/>
                  </a:lnTo>
                  <a:close/>
                  <a:moveTo>
                    <a:pt x="29384" y="6625"/>
                  </a:moveTo>
                  <a:lnTo>
                    <a:pt x="29384" y="7111"/>
                  </a:lnTo>
                  <a:lnTo>
                    <a:pt x="28461" y="7111"/>
                  </a:lnTo>
                  <a:lnTo>
                    <a:pt x="28461" y="6663"/>
                  </a:lnTo>
                  <a:cubicBezTo>
                    <a:pt x="28775" y="6663"/>
                    <a:pt x="29089" y="6654"/>
                    <a:pt x="29384" y="6625"/>
                  </a:cubicBezTo>
                  <a:close/>
                  <a:moveTo>
                    <a:pt x="30774" y="6454"/>
                  </a:moveTo>
                  <a:lnTo>
                    <a:pt x="30774" y="7111"/>
                  </a:lnTo>
                  <a:lnTo>
                    <a:pt x="29841" y="7111"/>
                  </a:lnTo>
                  <a:lnTo>
                    <a:pt x="29841" y="6587"/>
                  </a:lnTo>
                  <a:cubicBezTo>
                    <a:pt x="30164" y="6549"/>
                    <a:pt x="30469" y="6502"/>
                    <a:pt x="30774" y="6454"/>
                  </a:cubicBezTo>
                  <a:close/>
                  <a:moveTo>
                    <a:pt x="32154" y="6130"/>
                  </a:moveTo>
                  <a:lnTo>
                    <a:pt x="32154" y="7111"/>
                  </a:lnTo>
                  <a:lnTo>
                    <a:pt x="31230" y="7111"/>
                  </a:lnTo>
                  <a:lnTo>
                    <a:pt x="31230" y="6359"/>
                  </a:lnTo>
                  <a:cubicBezTo>
                    <a:pt x="31554" y="6292"/>
                    <a:pt x="31859" y="6216"/>
                    <a:pt x="32154" y="6130"/>
                  </a:cubicBezTo>
                  <a:close/>
                  <a:moveTo>
                    <a:pt x="33543" y="5645"/>
                  </a:moveTo>
                  <a:lnTo>
                    <a:pt x="33543" y="7111"/>
                  </a:lnTo>
                  <a:lnTo>
                    <a:pt x="32620" y="7111"/>
                  </a:lnTo>
                  <a:lnTo>
                    <a:pt x="32620" y="5988"/>
                  </a:lnTo>
                  <a:cubicBezTo>
                    <a:pt x="32944" y="5883"/>
                    <a:pt x="33248" y="5769"/>
                    <a:pt x="33543" y="5645"/>
                  </a:cubicBezTo>
                  <a:close/>
                  <a:moveTo>
                    <a:pt x="34924" y="4950"/>
                  </a:moveTo>
                  <a:lnTo>
                    <a:pt x="34924" y="7111"/>
                  </a:lnTo>
                  <a:lnTo>
                    <a:pt x="34000" y="7111"/>
                  </a:lnTo>
                  <a:lnTo>
                    <a:pt x="34000" y="5436"/>
                  </a:lnTo>
                  <a:cubicBezTo>
                    <a:pt x="34343" y="5283"/>
                    <a:pt x="34648" y="5112"/>
                    <a:pt x="34924" y="4950"/>
                  </a:cubicBezTo>
                  <a:close/>
                  <a:moveTo>
                    <a:pt x="2209" y="5969"/>
                  </a:moveTo>
                  <a:lnTo>
                    <a:pt x="2209" y="7653"/>
                  </a:lnTo>
                  <a:lnTo>
                    <a:pt x="1371" y="7653"/>
                  </a:lnTo>
                  <a:lnTo>
                    <a:pt x="1371" y="5969"/>
                  </a:lnTo>
                  <a:close/>
                  <a:moveTo>
                    <a:pt x="17038" y="5969"/>
                  </a:moveTo>
                  <a:lnTo>
                    <a:pt x="17038" y="7653"/>
                  </a:lnTo>
                  <a:lnTo>
                    <a:pt x="16191" y="7653"/>
                  </a:lnTo>
                  <a:lnTo>
                    <a:pt x="16191" y="5969"/>
                  </a:lnTo>
                  <a:close/>
                  <a:moveTo>
                    <a:pt x="38569" y="5969"/>
                  </a:moveTo>
                  <a:lnTo>
                    <a:pt x="38569" y="7653"/>
                  </a:lnTo>
                  <a:lnTo>
                    <a:pt x="37722" y="7653"/>
                  </a:lnTo>
                  <a:lnTo>
                    <a:pt x="37722" y="5969"/>
                  </a:lnTo>
                  <a:close/>
                  <a:moveTo>
                    <a:pt x="14830" y="0"/>
                  </a:moveTo>
                  <a:lnTo>
                    <a:pt x="14830" y="2532"/>
                  </a:lnTo>
                  <a:lnTo>
                    <a:pt x="18400" y="2532"/>
                  </a:lnTo>
                  <a:lnTo>
                    <a:pt x="18400" y="1552"/>
                  </a:lnTo>
                  <a:cubicBezTo>
                    <a:pt x="18733" y="1961"/>
                    <a:pt x="19161" y="2456"/>
                    <a:pt x="19684" y="2970"/>
                  </a:cubicBezTo>
                  <a:lnTo>
                    <a:pt x="19684" y="7111"/>
                  </a:lnTo>
                  <a:lnTo>
                    <a:pt x="18400" y="7111"/>
                  </a:lnTo>
                  <a:lnTo>
                    <a:pt x="18400" y="5540"/>
                  </a:lnTo>
                  <a:lnTo>
                    <a:pt x="0" y="5540"/>
                  </a:lnTo>
                  <a:lnTo>
                    <a:pt x="0" y="8072"/>
                  </a:lnTo>
                  <a:lnTo>
                    <a:pt x="3579" y="8072"/>
                  </a:lnTo>
                  <a:lnTo>
                    <a:pt x="3579" y="6387"/>
                  </a:lnTo>
                  <a:lnTo>
                    <a:pt x="14830" y="6387"/>
                  </a:lnTo>
                  <a:lnTo>
                    <a:pt x="14830" y="8072"/>
                  </a:lnTo>
                  <a:lnTo>
                    <a:pt x="18400" y="8072"/>
                  </a:lnTo>
                  <a:lnTo>
                    <a:pt x="18400" y="7453"/>
                  </a:lnTo>
                  <a:lnTo>
                    <a:pt x="36351" y="7453"/>
                  </a:lnTo>
                  <a:lnTo>
                    <a:pt x="36351" y="8072"/>
                  </a:lnTo>
                  <a:lnTo>
                    <a:pt x="39930" y="8072"/>
                  </a:lnTo>
                  <a:lnTo>
                    <a:pt x="39930" y="5540"/>
                  </a:lnTo>
                  <a:lnTo>
                    <a:pt x="36351" y="5540"/>
                  </a:lnTo>
                  <a:lnTo>
                    <a:pt x="36351" y="7111"/>
                  </a:lnTo>
                  <a:lnTo>
                    <a:pt x="35390" y="7111"/>
                  </a:lnTo>
                  <a:lnTo>
                    <a:pt x="35390" y="4674"/>
                  </a:lnTo>
                  <a:cubicBezTo>
                    <a:pt x="35790" y="4408"/>
                    <a:pt x="36113" y="4170"/>
                    <a:pt x="36351" y="3960"/>
                  </a:cubicBezTo>
                  <a:lnTo>
                    <a:pt x="36351" y="5302"/>
                  </a:lnTo>
                  <a:lnTo>
                    <a:pt x="39930" y="5302"/>
                  </a:lnTo>
                  <a:lnTo>
                    <a:pt x="39930" y="2770"/>
                  </a:lnTo>
                  <a:lnTo>
                    <a:pt x="36361" y="2770"/>
                  </a:lnTo>
                  <a:lnTo>
                    <a:pt x="36361" y="3494"/>
                  </a:lnTo>
                  <a:cubicBezTo>
                    <a:pt x="36142" y="3684"/>
                    <a:pt x="35818" y="3951"/>
                    <a:pt x="35390" y="4246"/>
                  </a:cubicBezTo>
                  <a:cubicBezTo>
                    <a:pt x="35247" y="4341"/>
                    <a:pt x="35095" y="4436"/>
                    <a:pt x="34924" y="4541"/>
                  </a:cubicBezTo>
                  <a:cubicBezTo>
                    <a:pt x="34648" y="4703"/>
                    <a:pt x="34343" y="4874"/>
                    <a:pt x="34000" y="5045"/>
                  </a:cubicBezTo>
                  <a:cubicBezTo>
                    <a:pt x="33858" y="5112"/>
                    <a:pt x="33696" y="5188"/>
                    <a:pt x="33543" y="5255"/>
                  </a:cubicBezTo>
                  <a:cubicBezTo>
                    <a:pt x="33248" y="5378"/>
                    <a:pt x="32944" y="5502"/>
                    <a:pt x="32620" y="5616"/>
                  </a:cubicBezTo>
                  <a:cubicBezTo>
                    <a:pt x="32468" y="5664"/>
                    <a:pt x="32316" y="5712"/>
                    <a:pt x="32154" y="5759"/>
                  </a:cubicBezTo>
                  <a:cubicBezTo>
                    <a:pt x="31859" y="5845"/>
                    <a:pt x="31554" y="5930"/>
                    <a:pt x="31230" y="5997"/>
                  </a:cubicBezTo>
                  <a:cubicBezTo>
                    <a:pt x="31078" y="6026"/>
                    <a:pt x="30926" y="6064"/>
                    <a:pt x="30774" y="6092"/>
                  </a:cubicBezTo>
                  <a:cubicBezTo>
                    <a:pt x="30469" y="6140"/>
                    <a:pt x="30164" y="6187"/>
                    <a:pt x="29841" y="6226"/>
                  </a:cubicBezTo>
                  <a:cubicBezTo>
                    <a:pt x="29698" y="6235"/>
                    <a:pt x="29536" y="6254"/>
                    <a:pt x="29384" y="6264"/>
                  </a:cubicBezTo>
                  <a:cubicBezTo>
                    <a:pt x="29089" y="6292"/>
                    <a:pt x="28775" y="6302"/>
                    <a:pt x="28461" y="6302"/>
                  </a:cubicBezTo>
                  <a:cubicBezTo>
                    <a:pt x="28384" y="6306"/>
                    <a:pt x="28308" y="6309"/>
                    <a:pt x="28231" y="6309"/>
                  </a:cubicBezTo>
                  <a:cubicBezTo>
                    <a:pt x="28154" y="6309"/>
                    <a:pt x="28075" y="6306"/>
                    <a:pt x="27994" y="6302"/>
                  </a:cubicBezTo>
                  <a:cubicBezTo>
                    <a:pt x="27832" y="6302"/>
                    <a:pt x="27670" y="6302"/>
                    <a:pt x="27509" y="6292"/>
                  </a:cubicBezTo>
                  <a:cubicBezTo>
                    <a:pt x="27356" y="6283"/>
                    <a:pt x="27214" y="6273"/>
                    <a:pt x="27071" y="6254"/>
                  </a:cubicBezTo>
                  <a:cubicBezTo>
                    <a:pt x="26919" y="6245"/>
                    <a:pt x="26766" y="6226"/>
                    <a:pt x="26614" y="6207"/>
                  </a:cubicBezTo>
                  <a:cubicBezTo>
                    <a:pt x="26300" y="6159"/>
                    <a:pt x="25986" y="6102"/>
                    <a:pt x="25691" y="6035"/>
                  </a:cubicBezTo>
                  <a:cubicBezTo>
                    <a:pt x="25529" y="5997"/>
                    <a:pt x="25377" y="5959"/>
                    <a:pt x="25224" y="5911"/>
                  </a:cubicBezTo>
                  <a:cubicBezTo>
                    <a:pt x="24910" y="5826"/>
                    <a:pt x="24606" y="5721"/>
                    <a:pt x="24301" y="5607"/>
                  </a:cubicBezTo>
                  <a:cubicBezTo>
                    <a:pt x="24149" y="5540"/>
                    <a:pt x="23996" y="5483"/>
                    <a:pt x="23844" y="5416"/>
                  </a:cubicBezTo>
                  <a:cubicBezTo>
                    <a:pt x="23520" y="5274"/>
                    <a:pt x="23216" y="5121"/>
                    <a:pt x="22921" y="4960"/>
                  </a:cubicBezTo>
                  <a:cubicBezTo>
                    <a:pt x="22759" y="4864"/>
                    <a:pt x="22607" y="4779"/>
                    <a:pt x="22454" y="4684"/>
                  </a:cubicBezTo>
                  <a:cubicBezTo>
                    <a:pt x="22131" y="4493"/>
                    <a:pt x="21826" y="4284"/>
                    <a:pt x="21531" y="4065"/>
                  </a:cubicBezTo>
                  <a:cubicBezTo>
                    <a:pt x="21369" y="3951"/>
                    <a:pt x="21217" y="3836"/>
                    <a:pt x="21074" y="3713"/>
                  </a:cubicBezTo>
                  <a:cubicBezTo>
                    <a:pt x="20741" y="3456"/>
                    <a:pt x="20427" y="3180"/>
                    <a:pt x="20141" y="2913"/>
                  </a:cubicBezTo>
                  <a:cubicBezTo>
                    <a:pt x="19980" y="2761"/>
                    <a:pt x="19827" y="2609"/>
                    <a:pt x="19684" y="2456"/>
                  </a:cubicBezTo>
                  <a:cubicBezTo>
                    <a:pt x="19123" y="1885"/>
                    <a:pt x="18695" y="1352"/>
                    <a:pt x="18400" y="962"/>
                  </a:cubicBezTo>
                  <a:lnTo>
                    <a:pt x="18400"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7829399" y="3315947"/>
              <a:ext cx="164248" cy="214153"/>
            </a:xfrm>
            <a:custGeom>
              <a:avLst/>
              <a:gdLst/>
              <a:ahLst/>
              <a:cxnLst/>
              <a:rect l="l" t="t" r="r" b="b"/>
              <a:pathLst>
                <a:path w="3571" h="4656" extrusionOk="0">
                  <a:moveTo>
                    <a:pt x="2209" y="2618"/>
                  </a:moveTo>
                  <a:lnTo>
                    <a:pt x="2209" y="4313"/>
                  </a:lnTo>
                  <a:lnTo>
                    <a:pt x="1362" y="4313"/>
                  </a:lnTo>
                  <a:lnTo>
                    <a:pt x="1362" y="2618"/>
                  </a:lnTo>
                  <a:close/>
                  <a:moveTo>
                    <a:pt x="1781" y="1"/>
                  </a:moveTo>
                  <a:cubicBezTo>
                    <a:pt x="1667" y="1"/>
                    <a:pt x="1571" y="96"/>
                    <a:pt x="1571" y="210"/>
                  </a:cubicBezTo>
                  <a:lnTo>
                    <a:pt x="1571" y="933"/>
                  </a:lnTo>
                  <a:lnTo>
                    <a:pt x="934" y="933"/>
                  </a:lnTo>
                  <a:lnTo>
                    <a:pt x="934" y="2123"/>
                  </a:lnTo>
                  <a:lnTo>
                    <a:pt x="420" y="2123"/>
                  </a:lnTo>
                  <a:lnTo>
                    <a:pt x="420" y="1143"/>
                  </a:lnTo>
                  <a:cubicBezTo>
                    <a:pt x="420" y="1029"/>
                    <a:pt x="324" y="933"/>
                    <a:pt x="210" y="933"/>
                  </a:cubicBezTo>
                  <a:cubicBezTo>
                    <a:pt x="87" y="933"/>
                    <a:pt x="1" y="1029"/>
                    <a:pt x="1" y="1143"/>
                  </a:cubicBezTo>
                  <a:lnTo>
                    <a:pt x="1" y="2123"/>
                  </a:lnTo>
                  <a:lnTo>
                    <a:pt x="1" y="2590"/>
                  </a:lnTo>
                  <a:lnTo>
                    <a:pt x="1" y="4655"/>
                  </a:lnTo>
                  <a:lnTo>
                    <a:pt x="3570" y="4655"/>
                  </a:lnTo>
                  <a:lnTo>
                    <a:pt x="3570" y="2590"/>
                  </a:lnTo>
                  <a:lnTo>
                    <a:pt x="3570" y="2123"/>
                  </a:lnTo>
                  <a:lnTo>
                    <a:pt x="3570" y="1143"/>
                  </a:lnTo>
                  <a:cubicBezTo>
                    <a:pt x="3570" y="1029"/>
                    <a:pt x="3475" y="933"/>
                    <a:pt x="3361" y="933"/>
                  </a:cubicBezTo>
                  <a:cubicBezTo>
                    <a:pt x="3247" y="933"/>
                    <a:pt x="3151" y="1029"/>
                    <a:pt x="3151" y="1143"/>
                  </a:cubicBezTo>
                  <a:lnTo>
                    <a:pt x="3151" y="2123"/>
                  </a:lnTo>
                  <a:lnTo>
                    <a:pt x="2637" y="2123"/>
                  </a:lnTo>
                  <a:lnTo>
                    <a:pt x="2637" y="933"/>
                  </a:lnTo>
                  <a:lnTo>
                    <a:pt x="1990" y="933"/>
                  </a:lnTo>
                  <a:lnTo>
                    <a:pt x="1990" y="210"/>
                  </a:lnTo>
                  <a:cubicBezTo>
                    <a:pt x="1990" y="96"/>
                    <a:pt x="1895" y="1"/>
                    <a:pt x="1781"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41"/>
          <p:cNvGrpSpPr/>
          <p:nvPr/>
        </p:nvGrpSpPr>
        <p:grpSpPr>
          <a:xfrm>
            <a:off x="7224373" y="3976168"/>
            <a:ext cx="228555" cy="686992"/>
            <a:chOff x="7224373" y="3976168"/>
            <a:chExt cx="228555" cy="686992"/>
          </a:xfrm>
        </p:grpSpPr>
        <p:sp>
          <p:nvSpPr>
            <p:cNvPr id="1198" name="Google Shape;1198;p41"/>
            <p:cNvSpPr/>
            <p:nvPr/>
          </p:nvSpPr>
          <p:spPr>
            <a:xfrm>
              <a:off x="7224373" y="4536119"/>
              <a:ext cx="228555" cy="127041"/>
            </a:xfrm>
            <a:custGeom>
              <a:avLst/>
              <a:gdLst/>
              <a:ahLst/>
              <a:cxnLst/>
              <a:rect l="l" t="t" r="r" b="b"/>
              <a:pathLst>
                <a:path w="4969" h="2762" extrusionOk="0">
                  <a:moveTo>
                    <a:pt x="0" y="1"/>
                  </a:moveTo>
                  <a:lnTo>
                    <a:pt x="0" y="2761"/>
                  </a:lnTo>
                  <a:lnTo>
                    <a:pt x="4969" y="2761"/>
                  </a:lnTo>
                  <a:lnTo>
                    <a:pt x="4969"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7251050" y="4119353"/>
              <a:ext cx="174739" cy="409365"/>
            </a:xfrm>
            <a:custGeom>
              <a:avLst/>
              <a:gdLst/>
              <a:ahLst/>
              <a:cxnLst/>
              <a:rect l="l" t="t" r="r" b="b"/>
              <a:pathLst>
                <a:path w="3799" h="8900" extrusionOk="0">
                  <a:moveTo>
                    <a:pt x="2837" y="1180"/>
                  </a:moveTo>
                  <a:lnTo>
                    <a:pt x="2837" y="4055"/>
                  </a:lnTo>
                  <a:lnTo>
                    <a:pt x="972" y="4055"/>
                  </a:lnTo>
                  <a:lnTo>
                    <a:pt x="972" y="1180"/>
                  </a:lnTo>
                  <a:close/>
                  <a:moveTo>
                    <a:pt x="1" y="0"/>
                  </a:moveTo>
                  <a:lnTo>
                    <a:pt x="1" y="8900"/>
                  </a:lnTo>
                  <a:lnTo>
                    <a:pt x="3799" y="8900"/>
                  </a:lnTo>
                  <a:lnTo>
                    <a:pt x="3799"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7226995" y="3976168"/>
              <a:ext cx="223311" cy="136195"/>
            </a:xfrm>
            <a:custGeom>
              <a:avLst/>
              <a:gdLst/>
              <a:ahLst/>
              <a:cxnLst/>
              <a:rect l="l" t="t" r="r" b="b"/>
              <a:pathLst>
                <a:path w="4855" h="2961" extrusionOk="0">
                  <a:moveTo>
                    <a:pt x="3360" y="1980"/>
                  </a:moveTo>
                  <a:lnTo>
                    <a:pt x="3360" y="2571"/>
                  </a:lnTo>
                  <a:lnTo>
                    <a:pt x="1495" y="2571"/>
                  </a:lnTo>
                  <a:lnTo>
                    <a:pt x="1495" y="1980"/>
                  </a:lnTo>
                  <a:close/>
                  <a:moveTo>
                    <a:pt x="2428" y="1"/>
                  </a:moveTo>
                  <a:cubicBezTo>
                    <a:pt x="1086" y="1"/>
                    <a:pt x="0" y="629"/>
                    <a:pt x="0" y="1419"/>
                  </a:cubicBezTo>
                  <a:lnTo>
                    <a:pt x="124" y="1419"/>
                  </a:lnTo>
                  <a:lnTo>
                    <a:pt x="124" y="2961"/>
                  </a:lnTo>
                  <a:lnTo>
                    <a:pt x="4731" y="2961"/>
                  </a:lnTo>
                  <a:lnTo>
                    <a:pt x="4731" y="1419"/>
                  </a:lnTo>
                  <a:lnTo>
                    <a:pt x="4855" y="1419"/>
                  </a:lnTo>
                  <a:cubicBezTo>
                    <a:pt x="4855" y="629"/>
                    <a:pt x="3770" y="1"/>
                    <a:pt x="2428"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41"/>
          <p:cNvSpPr/>
          <p:nvPr/>
        </p:nvSpPr>
        <p:spPr>
          <a:xfrm>
            <a:off x="7375837" y="2553293"/>
            <a:ext cx="50412" cy="379606"/>
          </a:xfrm>
          <a:custGeom>
            <a:avLst/>
            <a:gdLst/>
            <a:ahLst/>
            <a:cxnLst/>
            <a:rect l="l" t="t" r="r" b="b"/>
            <a:pathLst>
              <a:path w="1096" h="8253" extrusionOk="0">
                <a:moveTo>
                  <a:pt x="496" y="771"/>
                </a:moveTo>
                <a:lnTo>
                  <a:pt x="496" y="1466"/>
                </a:lnTo>
                <a:lnTo>
                  <a:pt x="267" y="771"/>
                </a:lnTo>
                <a:close/>
                <a:moveTo>
                  <a:pt x="819" y="771"/>
                </a:moveTo>
                <a:lnTo>
                  <a:pt x="591" y="1466"/>
                </a:lnTo>
                <a:lnTo>
                  <a:pt x="591" y="771"/>
                </a:lnTo>
                <a:close/>
                <a:moveTo>
                  <a:pt x="543" y="0"/>
                </a:moveTo>
                <a:cubicBezTo>
                  <a:pt x="543" y="0"/>
                  <a:pt x="486" y="0"/>
                  <a:pt x="477" y="19"/>
                </a:cubicBezTo>
                <a:cubicBezTo>
                  <a:pt x="458" y="48"/>
                  <a:pt x="467" y="296"/>
                  <a:pt x="467" y="296"/>
                </a:cubicBezTo>
                <a:lnTo>
                  <a:pt x="115" y="533"/>
                </a:lnTo>
                <a:lnTo>
                  <a:pt x="67" y="533"/>
                </a:lnTo>
                <a:cubicBezTo>
                  <a:pt x="29" y="533"/>
                  <a:pt x="1" y="572"/>
                  <a:pt x="1" y="610"/>
                </a:cubicBezTo>
                <a:cubicBezTo>
                  <a:pt x="1" y="648"/>
                  <a:pt x="29" y="686"/>
                  <a:pt x="67" y="686"/>
                </a:cubicBezTo>
                <a:lnTo>
                  <a:pt x="96" y="686"/>
                </a:lnTo>
                <a:lnTo>
                  <a:pt x="439" y="1619"/>
                </a:lnTo>
                <a:lnTo>
                  <a:pt x="439" y="6007"/>
                </a:lnTo>
                <a:cubicBezTo>
                  <a:pt x="439" y="6007"/>
                  <a:pt x="410" y="6187"/>
                  <a:pt x="362" y="6302"/>
                </a:cubicBezTo>
                <a:cubicBezTo>
                  <a:pt x="315" y="6425"/>
                  <a:pt x="182" y="6549"/>
                  <a:pt x="210" y="6578"/>
                </a:cubicBezTo>
                <a:cubicBezTo>
                  <a:pt x="217" y="6592"/>
                  <a:pt x="235" y="6595"/>
                  <a:pt x="255" y="6595"/>
                </a:cubicBezTo>
                <a:cubicBezTo>
                  <a:pt x="277" y="6595"/>
                  <a:pt x="302" y="6591"/>
                  <a:pt x="321" y="6591"/>
                </a:cubicBezTo>
                <a:cubicBezTo>
                  <a:pt x="331" y="6591"/>
                  <a:pt x="339" y="6592"/>
                  <a:pt x="343" y="6597"/>
                </a:cubicBezTo>
                <a:lnTo>
                  <a:pt x="343" y="8072"/>
                </a:lnTo>
                <a:cubicBezTo>
                  <a:pt x="343" y="8072"/>
                  <a:pt x="163" y="8072"/>
                  <a:pt x="124" y="8129"/>
                </a:cubicBezTo>
                <a:cubicBezTo>
                  <a:pt x="96" y="8177"/>
                  <a:pt x="86" y="8253"/>
                  <a:pt x="86" y="8253"/>
                </a:cubicBezTo>
                <a:lnTo>
                  <a:pt x="1000" y="8253"/>
                </a:lnTo>
                <a:cubicBezTo>
                  <a:pt x="1000" y="8253"/>
                  <a:pt x="1000" y="8177"/>
                  <a:pt x="962" y="8129"/>
                </a:cubicBezTo>
                <a:cubicBezTo>
                  <a:pt x="924" y="8072"/>
                  <a:pt x="743" y="8072"/>
                  <a:pt x="743" y="8072"/>
                </a:cubicBezTo>
                <a:lnTo>
                  <a:pt x="743" y="6597"/>
                </a:lnTo>
                <a:cubicBezTo>
                  <a:pt x="747" y="6592"/>
                  <a:pt x="756" y="6591"/>
                  <a:pt x="766" y="6591"/>
                </a:cubicBezTo>
                <a:cubicBezTo>
                  <a:pt x="785" y="6591"/>
                  <a:pt x="810" y="6595"/>
                  <a:pt x="832" y="6595"/>
                </a:cubicBezTo>
                <a:cubicBezTo>
                  <a:pt x="852" y="6595"/>
                  <a:pt x="869" y="6592"/>
                  <a:pt x="876" y="6578"/>
                </a:cubicBezTo>
                <a:cubicBezTo>
                  <a:pt x="905" y="6549"/>
                  <a:pt x="772" y="6425"/>
                  <a:pt x="724" y="6302"/>
                </a:cubicBezTo>
                <a:cubicBezTo>
                  <a:pt x="677" y="6187"/>
                  <a:pt x="648" y="6007"/>
                  <a:pt x="648" y="6007"/>
                </a:cubicBezTo>
                <a:lnTo>
                  <a:pt x="648" y="1619"/>
                </a:lnTo>
                <a:lnTo>
                  <a:pt x="1000" y="686"/>
                </a:lnTo>
                <a:lnTo>
                  <a:pt x="1019" y="686"/>
                </a:lnTo>
                <a:cubicBezTo>
                  <a:pt x="1057" y="686"/>
                  <a:pt x="1095" y="648"/>
                  <a:pt x="1095" y="610"/>
                </a:cubicBezTo>
                <a:cubicBezTo>
                  <a:pt x="1095" y="572"/>
                  <a:pt x="1057" y="533"/>
                  <a:pt x="1019" y="533"/>
                </a:cubicBezTo>
                <a:lnTo>
                  <a:pt x="972" y="533"/>
                </a:lnTo>
                <a:lnTo>
                  <a:pt x="619" y="296"/>
                </a:lnTo>
                <a:cubicBezTo>
                  <a:pt x="619" y="296"/>
                  <a:pt x="629" y="48"/>
                  <a:pt x="610" y="19"/>
                </a:cubicBezTo>
                <a:cubicBezTo>
                  <a:pt x="600" y="0"/>
                  <a:pt x="543" y="0"/>
                  <a:pt x="543"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7115777" y="4055419"/>
            <a:ext cx="50412" cy="379606"/>
          </a:xfrm>
          <a:custGeom>
            <a:avLst/>
            <a:gdLst/>
            <a:ahLst/>
            <a:cxnLst/>
            <a:rect l="l" t="t" r="r" b="b"/>
            <a:pathLst>
              <a:path w="1096" h="8253" extrusionOk="0">
                <a:moveTo>
                  <a:pt x="505" y="762"/>
                </a:moveTo>
                <a:lnTo>
                  <a:pt x="505" y="1466"/>
                </a:lnTo>
                <a:lnTo>
                  <a:pt x="267" y="762"/>
                </a:lnTo>
                <a:close/>
                <a:moveTo>
                  <a:pt x="829" y="762"/>
                </a:moveTo>
                <a:lnTo>
                  <a:pt x="600" y="1466"/>
                </a:lnTo>
                <a:lnTo>
                  <a:pt x="600" y="762"/>
                </a:lnTo>
                <a:close/>
                <a:moveTo>
                  <a:pt x="553" y="0"/>
                </a:moveTo>
                <a:cubicBezTo>
                  <a:pt x="553" y="0"/>
                  <a:pt x="496" y="0"/>
                  <a:pt x="477" y="19"/>
                </a:cubicBezTo>
                <a:cubicBezTo>
                  <a:pt x="467" y="39"/>
                  <a:pt x="477" y="286"/>
                  <a:pt x="477" y="286"/>
                </a:cubicBezTo>
                <a:lnTo>
                  <a:pt x="124" y="533"/>
                </a:lnTo>
                <a:lnTo>
                  <a:pt x="77" y="533"/>
                </a:lnTo>
                <a:cubicBezTo>
                  <a:pt x="39" y="533"/>
                  <a:pt x="1" y="572"/>
                  <a:pt x="1" y="610"/>
                </a:cubicBezTo>
                <a:cubicBezTo>
                  <a:pt x="1" y="648"/>
                  <a:pt x="39" y="676"/>
                  <a:pt x="77" y="676"/>
                </a:cubicBezTo>
                <a:lnTo>
                  <a:pt x="96" y="676"/>
                </a:lnTo>
                <a:lnTo>
                  <a:pt x="448" y="1609"/>
                </a:lnTo>
                <a:lnTo>
                  <a:pt x="448" y="6007"/>
                </a:lnTo>
                <a:cubicBezTo>
                  <a:pt x="448" y="6007"/>
                  <a:pt x="420" y="6178"/>
                  <a:pt x="372" y="6302"/>
                </a:cubicBezTo>
                <a:cubicBezTo>
                  <a:pt x="324" y="6425"/>
                  <a:pt x="191" y="6540"/>
                  <a:pt x="220" y="6578"/>
                </a:cubicBezTo>
                <a:cubicBezTo>
                  <a:pt x="225" y="6586"/>
                  <a:pt x="238" y="6589"/>
                  <a:pt x="253" y="6589"/>
                </a:cubicBezTo>
                <a:cubicBezTo>
                  <a:pt x="277" y="6589"/>
                  <a:pt x="309" y="6582"/>
                  <a:pt x="331" y="6582"/>
                </a:cubicBezTo>
                <a:cubicBezTo>
                  <a:pt x="341" y="6582"/>
                  <a:pt x="349" y="6583"/>
                  <a:pt x="353" y="6587"/>
                </a:cubicBezTo>
                <a:lnTo>
                  <a:pt x="353" y="8063"/>
                </a:lnTo>
                <a:cubicBezTo>
                  <a:pt x="353" y="8063"/>
                  <a:pt x="163" y="8072"/>
                  <a:pt x="134" y="8120"/>
                </a:cubicBezTo>
                <a:cubicBezTo>
                  <a:pt x="96" y="8167"/>
                  <a:pt x="96" y="8253"/>
                  <a:pt x="96" y="8253"/>
                </a:cubicBezTo>
                <a:lnTo>
                  <a:pt x="1010" y="8253"/>
                </a:lnTo>
                <a:cubicBezTo>
                  <a:pt x="1010" y="8253"/>
                  <a:pt x="1000" y="8167"/>
                  <a:pt x="972" y="8120"/>
                </a:cubicBezTo>
                <a:cubicBezTo>
                  <a:pt x="934" y="8072"/>
                  <a:pt x="753" y="8063"/>
                  <a:pt x="753" y="8063"/>
                </a:cubicBezTo>
                <a:lnTo>
                  <a:pt x="753" y="6587"/>
                </a:lnTo>
                <a:cubicBezTo>
                  <a:pt x="757" y="6583"/>
                  <a:pt x="765" y="6582"/>
                  <a:pt x="774" y="6582"/>
                </a:cubicBezTo>
                <a:cubicBezTo>
                  <a:pt x="796" y="6582"/>
                  <a:pt x="828" y="6589"/>
                  <a:pt x="853" y="6589"/>
                </a:cubicBezTo>
                <a:cubicBezTo>
                  <a:pt x="868" y="6589"/>
                  <a:pt x="880" y="6586"/>
                  <a:pt x="886" y="6578"/>
                </a:cubicBezTo>
                <a:cubicBezTo>
                  <a:pt x="905" y="6540"/>
                  <a:pt x="781" y="6425"/>
                  <a:pt x="734" y="6302"/>
                </a:cubicBezTo>
                <a:cubicBezTo>
                  <a:pt x="677" y="6178"/>
                  <a:pt x="648" y="6007"/>
                  <a:pt x="648" y="6007"/>
                </a:cubicBezTo>
                <a:lnTo>
                  <a:pt x="648" y="1609"/>
                </a:lnTo>
                <a:lnTo>
                  <a:pt x="1000" y="676"/>
                </a:lnTo>
                <a:lnTo>
                  <a:pt x="1029" y="676"/>
                </a:lnTo>
                <a:cubicBezTo>
                  <a:pt x="1067" y="676"/>
                  <a:pt x="1095" y="648"/>
                  <a:pt x="1095" y="610"/>
                </a:cubicBezTo>
                <a:cubicBezTo>
                  <a:pt x="1095" y="572"/>
                  <a:pt x="1067" y="533"/>
                  <a:pt x="1029" y="533"/>
                </a:cubicBezTo>
                <a:lnTo>
                  <a:pt x="981" y="533"/>
                </a:lnTo>
                <a:lnTo>
                  <a:pt x="619" y="286"/>
                </a:lnTo>
                <a:cubicBezTo>
                  <a:pt x="619" y="286"/>
                  <a:pt x="638" y="39"/>
                  <a:pt x="619" y="19"/>
                </a:cubicBezTo>
                <a:cubicBezTo>
                  <a:pt x="610" y="0"/>
                  <a:pt x="553" y="0"/>
                  <a:pt x="553"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5639042" y="2983675"/>
            <a:ext cx="50412" cy="380066"/>
          </a:xfrm>
          <a:custGeom>
            <a:avLst/>
            <a:gdLst/>
            <a:ahLst/>
            <a:cxnLst/>
            <a:rect l="l" t="t" r="r" b="b"/>
            <a:pathLst>
              <a:path w="1096" h="8263" extrusionOk="0">
                <a:moveTo>
                  <a:pt x="505" y="771"/>
                </a:moveTo>
                <a:lnTo>
                  <a:pt x="505" y="1466"/>
                </a:lnTo>
                <a:lnTo>
                  <a:pt x="267" y="771"/>
                </a:lnTo>
                <a:close/>
                <a:moveTo>
                  <a:pt x="829" y="771"/>
                </a:moveTo>
                <a:lnTo>
                  <a:pt x="591" y="1466"/>
                </a:lnTo>
                <a:lnTo>
                  <a:pt x="591" y="771"/>
                </a:lnTo>
                <a:close/>
                <a:moveTo>
                  <a:pt x="553" y="0"/>
                </a:moveTo>
                <a:cubicBezTo>
                  <a:pt x="553" y="0"/>
                  <a:pt x="496" y="0"/>
                  <a:pt x="477" y="19"/>
                </a:cubicBezTo>
                <a:cubicBezTo>
                  <a:pt x="467" y="48"/>
                  <a:pt x="477" y="295"/>
                  <a:pt x="477" y="295"/>
                </a:cubicBezTo>
                <a:lnTo>
                  <a:pt x="125" y="543"/>
                </a:lnTo>
                <a:lnTo>
                  <a:pt x="77" y="543"/>
                </a:lnTo>
                <a:cubicBezTo>
                  <a:pt x="39" y="543"/>
                  <a:pt x="1" y="571"/>
                  <a:pt x="1" y="609"/>
                </a:cubicBezTo>
                <a:cubicBezTo>
                  <a:pt x="1" y="647"/>
                  <a:pt x="39" y="685"/>
                  <a:pt x="77" y="685"/>
                </a:cubicBezTo>
                <a:lnTo>
                  <a:pt x="96" y="685"/>
                </a:lnTo>
                <a:lnTo>
                  <a:pt x="448" y="1618"/>
                </a:lnTo>
                <a:lnTo>
                  <a:pt x="448" y="6006"/>
                </a:lnTo>
                <a:cubicBezTo>
                  <a:pt x="448" y="6006"/>
                  <a:pt x="420" y="6187"/>
                  <a:pt x="372" y="6301"/>
                </a:cubicBezTo>
                <a:cubicBezTo>
                  <a:pt x="315" y="6425"/>
                  <a:pt x="191" y="6549"/>
                  <a:pt x="210" y="6577"/>
                </a:cubicBezTo>
                <a:cubicBezTo>
                  <a:pt x="217" y="6591"/>
                  <a:pt x="235" y="6595"/>
                  <a:pt x="255" y="6595"/>
                </a:cubicBezTo>
                <a:cubicBezTo>
                  <a:pt x="277" y="6595"/>
                  <a:pt x="302" y="6591"/>
                  <a:pt x="321" y="6591"/>
                </a:cubicBezTo>
                <a:cubicBezTo>
                  <a:pt x="331" y="6591"/>
                  <a:pt x="339" y="6592"/>
                  <a:pt x="344" y="6596"/>
                </a:cubicBezTo>
                <a:lnTo>
                  <a:pt x="344" y="8072"/>
                </a:lnTo>
                <a:cubicBezTo>
                  <a:pt x="344" y="8072"/>
                  <a:pt x="163" y="8081"/>
                  <a:pt x="134" y="8129"/>
                </a:cubicBezTo>
                <a:cubicBezTo>
                  <a:pt x="96" y="8177"/>
                  <a:pt x="87" y="8262"/>
                  <a:pt x="87" y="8262"/>
                </a:cubicBezTo>
                <a:lnTo>
                  <a:pt x="1010" y="8262"/>
                </a:lnTo>
                <a:cubicBezTo>
                  <a:pt x="1010" y="8262"/>
                  <a:pt x="1000" y="8177"/>
                  <a:pt x="972" y="8129"/>
                </a:cubicBezTo>
                <a:cubicBezTo>
                  <a:pt x="934" y="8081"/>
                  <a:pt x="753" y="8072"/>
                  <a:pt x="753" y="8072"/>
                </a:cubicBezTo>
                <a:lnTo>
                  <a:pt x="753" y="6596"/>
                </a:lnTo>
                <a:cubicBezTo>
                  <a:pt x="757" y="6592"/>
                  <a:pt x="765" y="6591"/>
                  <a:pt x="776" y="6591"/>
                </a:cubicBezTo>
                <a:cubicBezTo>
                  <a:pt x="794" y="6591"/>
                  <a:pt x="820" y="6595"/>
                  <a:pt x="842" y="6595"/>
                </a:cubicBezTo>
                <a:cubicBezTo>
                  <a:pt x="862" y="6595"/>
                  <a:pt x="879" y="6591"/>
                  <a:pt x="886" y="6577"/>
                </a:cubicBezTo>
                <a:cubicBezTo>
                  <a:pt x="905" y="6549"/>
                  <a:pt x="781" y="6425"/>
                  <a:pt x="734" y="6301"/>
                </a:cubicBezTo>
                <a:cubicBezTo>
                  <a:pt x="677" y="6187"/>
                  <a:pt x="648" y="6006"/>
                  <a:pt x="648" y="6006"/>
                </a:cubicBezTo>
                <a:lnTo>
                  <a:pt x="648" y="1618"/>
                </a:lnTo>
                <a:lnTo>
                  <a:pt x="1000" y="685"/>
                </a:lnTo>
                <a:lnTo>
                  <a:pt x="1019" y="685"/>
                </a:lnTo>
                <a:cubicBezTo>
                  <a:pt x="1067" y="685"/>
                  <a:pt x="1096" y="647"/>
                  <a:pt x="1096" y="609"/>
                </a:cubicBezTo>
                <a:cubicBezTo>
                  <a:pt x="1096" y="571"/>
                  <a:pt x="1067" y="543"/>
                  <a:pt x="1019" y="543"/>
                </a:cubicBezTo>
                <a:lnTo>
                  <a:pt x="981" y="543"/>
                </a:lnTo>
                <a:lnTo>
                  <a:pt x="620" y="295"/>
                </a:lnTo>
                <a:cubicBezTo>
                  <a:pt x="620" y="295"/>
                  <a:pt x="629" y="48"/>
                  <a:pt x="620" y="19"/>
                </a:cubicBezTo>
                <a:cubicBezTo>
                  <a:pt x="601" y="0"/>
                  <a:pt x="553" y="0"/>
                  <a:pt x="553"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41"/>
          <p:cNvGrpSpPr/>
          <p:nvPr/>
        </p:nvGrpSpPr>
        <p:grpSpPr>
          <a:xfrm>
            <a:off x="7281729" y="3025669"/>
            <a:ext cx="198795" cy="546431"/>
            <a:chOff x="7281729" y="3025669"/>
            <a:chExt cx="198795" cy="546431"/>
          </a:xfrm>
        </p:grpSpPr>
        <p:sp>
          <p:nvSpPr>
            <p:cNvPr id="1205" name="Google Shape;1205;p41"/>
            <p:cNvSpPr/>
            <p:nvPr/>
          </p:nvSpPr>
          <p:spPr>
            <a:xfrm>
              <a:off x="7344330" y="3259464"/>
              <a:ext cx="73594" cy="26310"/>
            </a:xfrm>
            <a:custGeom>
              <a:avLst/>
              <a:gdLst/>
              <a:ahLst/>
              <a:cxnLst/>
              <a:rect l="l" t="t" r="r" b="b"/>
              <a:pathLst>
                <a:path w="1600" h="572" extrusionOk="0">
                  <a:moveTo>
                    <a:pt x="0" y="1"/>
                  </a:moveTo>
                  <a:cubicBezTo>
                    <a:pt x="86" y="125"/>
                    <a:pt x="181" y="229"/>
                    <a:pt x="295" y="305"/>
                  </a:cubicBezTo>
                  <a:lnTo>
                    <a:pt x="295" y="572"/>
                  </a:lnTo>
                  <a:lnTo>
                    <a:pt x="1304" y="572"/>
                  </a:lnTo>
                  <a:lnTo>
                    <a:pt x="1304" y="305"/>
                  </a:lnTo>
                  <a:cubicBezTo>
                    <a:pt x="1419" y="229"/>
                    <a:pt x="1514" y="125"/>
                    <a:pt x="1600" y="1"/>
                  </a:cubicBezTo>
                  <a:lnTo>
                    <a:pt x="1600" y="1"/>
                  </a:lnTo>
                  <a:cubicBezTo>
                    <a:pt x="1362" y="134"/>
                    <a:pt x="1086" y="201"/>
                    <a:pt x="800" y="201"/>
                  </a:cubicBezTo>
                  <a:cubicBezTo>
                    <a:pt x="505" y="201"/>
                    <a:pt x="238" y="134"/>
                    <a:pt x="0" y="1"/>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7302749" y="3025669"/>
              <a:ext cx="156751" cy="243038"/>
            </a:xfrm>
            <a:custGeom>
              <a:avLst/>
              <a:gdLst/>
              <a:ahLst/>
              <a:cxnLst/>
              <a:rect l="l" t="t" r="r" b="b"/>
              <a:pathLst>
                <a:path w="3408" h="5284" extrusionOk="0">
                  <a:moveTo>
                    <a:pt x="1704" y="3285"/>
                  </a:moveTo>
                  <a:cubicBezTo>
                    <a:pt x="2285" y="3285"/>
                    <a:pt x="2751" y="3542"/>
                    <a:pt x="2751" y="4256"/>
                  </a:cubicBezTo>
                  <a:cubicBezTo>
                    <a:pt x="2751" y="4951"/>
                    <a:pt x="1992" y="4960"/>
                    <a:pt x="1724" y="4960"/>
                  </a:cubicBezTo>
                  <a:cubicBezTo>
                    <a:pt x="1717" y="4960"/>
                    <a:pt x="1710" y="4960"/>
                    <a:pt x="1704" y="4960"/>
                  </a:cubicBezTo>
                  <a:cubicBezTo>
                    <a:pt x="1697" y="4960"/>
                    <a:pt x="1690" y="4960"/>
                    <a:pt x="1683" y="4960"/>
                  </a:cubicBezTo>
                  <a:cubicBezTo>
                    <a:pt x="1406" y="4960"/>
                    <a:pt x="657" y="4951"/>
                    <a:pt x="657" y="4256"/>
                  </a:cubicBezTo>
                  <a:cubicBezTo>
                    <a:pt x="657" y="3542"/>
                    <a:pt x="1123" y="3285"/>
                    <a:pt x="1704" y="3285"/>
                  </a:cubicBezTo>
                  <a:close/>
                  <a:moveTo>
                    <a:pt x="1704" y="1"/>
                  </a:moveTo>
                  <a:cubicBezTo>
                    <a:pt x="762" y="1"/>
                    <a:pt x="0" y="762"/>
                    <a:pt x="0" y="1705"/>
                  </a:cubicBezTo>
                  <a:lnTo>
                    <a:pt x="0" y="3580"/>
                  </a:lnTo>
                  <a:cubicBezTo>
                    <a:pt x="0" y="4237"/>
                    <a:pt x="362" y="4798"/>
                    <a:pt x="904" y="5084"/>
                  </a:cubicBezTo>
                  <a:cubicBezTo>
                    <a:pt x="1142" y="5217"/>
                    <a:pt x="1409" y="5284"/>
                    <a:pt x="1704" y="5284"/>
                  </a:cubicBezTo>
                  <a:cubicBezTo>
                    <a:pt x="1990" y="5284"/>
                    <a:pt x="2266" y="5217"/>
                    <a:pt x="2504" y="5084"/>
                  </a:cubicBezTo>
                  <a:cubicBezTo>
                    <a:pt x="3037" y="4798"/>
                    <a:pt x="3408" y="4237"/>
                    <a:pt x="3408" y="3580"/>
                  </a:cubicBezTo>
                  <a:lnTo>
                    <a:pt x="3408" y="1705"/>
                  </a:lnTo>
                  <a:cubicBezTo>
                    <a:pt x="3408" y="762"/>
                    <a:pt x="2646" y="1"/>
                    <a:pt x="170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7332923" y="3176718"/>
              <a:ext cx="96362" cy="77135"/>
            </a:xfrm>
            <a:custGeom>
              <a:avLst/>
              <a:gdLst/>
              <a:ahLst/>
              <a:cxnLst/>
              <a:rect l="l" t="t" r="r" b="b"/>
              <a:pathLst>
                <a:path w="2095" h="1677" extrusionOk="0">
                  <a:moveTo>
                    <a:pt x="1048" y="1"/>
                  </a:moveTo>
                  <a:cubicBezTo>
                    <a:pt x="467" y="1"/>
                    <a:pt x="1" y="258"/>
                    <a:pt x="1" y="972"/>
                  </a:cubicBezTo>
                  <a:cubicBezTo>
                    <a:pt x="1" y="1667"/>
                    <a:pt x="750" y="1676"/>
                    <a:pt x="1027" y="1676"/>
                  </a:cubicBezTo>
                  <a:cubicBezTo>
                    <a:pt x="1034" y="1676"/>
                    <a:pt x="1041" y="1676"/>
                    <a:pt x="1048" y="1676"/>
                  </a:cubicBezTo>
                  <a:cubicBezTo>
                    <a:pt x="1054" y="1676"/>
                    <a:pt x="1061" y="1676"/>
                    <a:pt x="1068" y="1676"/>
                  </a:cubicBezTo>
                  <a:cubicBezTo>
                    <a:pt x="1336" y="1676"/>
                    <a:pt x="2095" y="1667"/>
                    <a:pt x="2095" y="972"/>
                  </a:cubicBezTo>
                  <a:cubicBezTo>
                    <a:pt x="2095" y="258"/>
                    <a:pt x="1629" y="1"/>
                    <a:pt x="1048" y="1"/>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7281729" y="3285728"/>
              <a:ext cx="198795" cy="286372"/>
            </a:xfrm>
            <a:custGeom>
              <a:avLst/>
              <a:gdLst/>
              <a:ahLst/>
              <a:cxnLst/>
              <a:rect l="l" t="t" r="r" b="b"/>
              <a:pathLst>
                <a:path w="4322" h="6226" extrusionOk="0">
                  <a:moveTo>
                    <a:pt x="2161" y="905"/>
                  </a:moveTo>
                  <a:cubicBezTo>
                    <a:pt x="2266" y="905"/>
                    <a:pt x="2351" y="991"/>
                    <a:pt x="2351" y="1096"/>
                  </a:cubicBezTo>
                  <a:cubicBezTo>
                    <a:pt x="2351" y="1210"/>
                    <a:pt x="2266" y="1295"/>
                    <a:pt x="2161" y="1295"/>
                  </a:cubicBezTo>
                  <a:cubicBezTo>
                    <a:pt x="2056" y="1295"/>
                    <a:pt x="1961" y="1210"/>
                    <a:pt x="1961" y="1096"/>
                  </a:cubicBezTo>
                  <a:cubicBezTo>
                    <a:pt x="1961" y="991"/>
                    <a:pt x="2056" y="905"/>
                    <a:pt x="2161" y="905"/>
                  </a:cubicBezTo>
                  <a:close/>
                  <a:moveTo>
                    <a:pt x="2161" y="1847"/>
                  </a:moveTo>
                  <a:cubicBezTo>
                    <a:pt x="2266" y="1847"/>
                    <a:pt x="2351" y="1933"/>
                    <a:pt x="2351" y="2047"/>
                  </a:cubicBezTo>
                  <a:cubicBezTo>
                    <a:pt x="2351" y="2152"/>
                    <a:pt x="2266" y="2238"/>
                    <a:pt x="2161" y="2238"/>
                  </a:cubicBezTo>
                  <a:cubicBezTo>
                    <a:pt x="2056" y="2238"/>
                    <a:pt x="1961" y="2152"/>
                    <a:pt x="1961" y="2047"/>
                  </a:cubicBezTo>
                  <a:cubicBezTo>
                    <a:pt x="1961" y="1933"/>
                    <a:pt x="2056" y="1847"/>
                    <a:pt x="2161" y="1847"/>
                  </a:cubicBezTo>
                  <a:close/>
                  <a:moveTo>
                    <a:pt x="2161" y="2790"/>
                  </a:moveTo>
                  <a:cubicBezTo>
                    <a:pt x="2266" y="2790"/>
                    <a:pt x="2351" y="2885"/>
                    <a:pt x="2351" y="2990"/>
                  </a:cubicBezTo>
                  <a:cubicBezTo>
                    <a:pt x="2351" y="3094"/>
                    <a:pt x="2266" y="3180"/>
                    <a:pt x="2161" y="3180"/>
                  </a:cubicBezTo>
                  <a:cubicBezTo>
                    <a:pt x="2056" y="3180"/>
                    <a:pt x="1961" y="3094"/>
                    <a:pt x="1961" y="2990"/>
                  </a:cubicBezTo>
                  <a:cubicBezTo>
                    <a:pt x="1961" y="2885"/>
                    <a:pt x="2056" y="2790"/>
                    <a:pt x="2161" y="2790"/>
                  </a:cubicBezTo>
                  <a:close/>
                  <a:moveTo>
                    <a:pt x="2161" y="3742"/>
                  </a:moveTo>
                  <a:cubicBezTo>
                    <a:pt x="2266" y="3742"/>
                    <a:pt x="2351" y="3827"/>
                    <a:pt x="2351" y="3932"/>
                  </a:cubicBezTo>
                  <a:cubicBezTo>
                    <a:pt x="2351" y="4046"/>
                    <a:pt x="2266" y="4132"/>
                    <a:pt x="2161" y="4132"/>
                  </a:cubicBezTo>
                  <a:cubicBezTo>
                    <a:pt x="2056" y="4132"/>
                    <a:pt x="1961" y="4046"/>
                    <a:pt x="1961" y="3932"/>
                  </a:cubicBezTo>
                  <a:cubicBezTo>
                    <a:pt x="1961" y="3827"/>
                    <a:pt x="2056" y="3742"/>
                    <a:pt x="2161" y="3742"/>
                  </a:cubicBezTo>
                  <a:close/>
                  <a:moveTo>
                    <a:pt x="2161" y="4684"/>
                  </a:moveTo>
                  <a:cubicBezTo>
                    <a:pt x="2266" y="4684"/>
                    <a:pt x="2351" y="4770"/>
                    <a:pt x="2351" y="4884"/>
                  </a:cubicBezTo>
                  <a:cubicBezTo>
                    <a:pt x="2351" y="4989"/>
                    <a:pt x="2266" y="5074"/>
                    <a:pt x="2161" y="5074"/>
                  </a:cubicBezTo>
                  <a:cubicBezTo>
                    <a:pt x="2056" y="5074"/>
                    <a:pt x="1961" y="4989"/>
                    <a:pt x="1961" y="4884"/>
                  </a:cubicBezTo>
                  <a:cubicBezTo>
                    <a:pt x="1961" y="4770"/>
                    <a:pt x="2056" y="4684"/>
                    <a:pt x="2161" y="4684"/>
                  </a:cubicBezTo>
                  <a:close/>
                  <a:moveTo>
                    <a:pt x="676" y="1"/>
                  </a:moveTo>
                  <a:cubicBezTo>
                    <a:pt x="571" y="1"/>
                    <a:pt x="476" y="29"/>
                    <a:pt x="391" y="68"/>
                  </a:cubicBezTo>
                  <a:cubicBezTo>
                    <a:pt x="276" y="125"/>
                    <a:pt x="172" y="210"/>
                    <a:pt x="105" y="325"/>
                  </a:cubicBezTo>
                  <a:cubicBezTo>
                    <a:pt x="38" y="429"/>
                    <a:pt x="0" y="553"/>
                    <a:pt x="0" y="677"/>
                  </a:cubicBezTo>
                  <a:lnTo>
                    <a:pt x="0" y="5550"/>
                  </a:lnTo>
                  <a:cubicBezTo>
                    <a:pt x="0" y="5921"/>
                    <a:pt x="305" y="6226"/>
                    <a:pt x="676" y="6226"/>
                  </a:cubicBezTo>
                  <a:lnTo>
                    <a:pt x="3646" y="6226"/>
                  </a:lnTo>
                  <a:cubicBezTo>
                    <a:pt x="4017" y="6226"/>
                    <a:pt x="4322" y="5921"/>
                    <a:pt x="4322" y="5550"/>
                  </a:cubicBezTo>
                  <a:lnTo>
                    <a:pt x="4322" y="677"/>
                  </a:lnTo>
                  <a:cubicBezTo>
                    <a:pt x="4322" y="306"/>
                    <a:pt x="4017" y="1"/>
                    <a:pt x="364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7371927" y="3327354"/>
              <a:ext cx="17984" cy="17984"/>
            </a:xfrm>
            <a:custGeom>
              <a:avLst/>
              <a:gdLst/>
              <a:ahLst/>
              <a:cxnLst/>
              <a:rect l="l" t="t" r="r" b="b"/>
              <a:pathLst>
                <a:path w="391" h="391" extrusionOk="0">
                  <a:moveTo>
                    <a:pt x="200" y="0"/>
                  </a:moveTo>
                  <a:cubicBezTo>
                    <a:pt x="95" y="0"/>
                    <a:pt x="0" y="86"/>
                    <a:pt x="0" y="191"/>
                  </a:cubicBezTo>
                  <a:cubicBezTo>
                    <a:pt x="0" y="305"/>
                    <a:pt x="95" y="390"/>
                    <a:pt x="200" y="390"/>
                  </a:cubicBezTo>
                  <a:cubicBezTo>
                    <a:pt x="305" y="390"/>
                    <a:pt x="390" y="305"/>
                    <a:pt x="390" y="191"/>
                  </a:cubicBezTo>
                  <a:cubicBezTo>
                    <a:pt x="390" y="86"/>
                    <a:pt x="305" y="0"/>
                    <a:pt x="200"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7371927" y="3370682"/>
              <a:ext cx="17984" cy="17984"/>
            </a:xfrm>
            <a:custGeom>
              <a:avLst/>
              <a:gdLst/>
              <a:ahLst/>
              <a:cxnLst/>
              <a:rect l="l" t="t" r="r" b="b"/>
              <a:pathLst>
                <a:path w="391" h="391" extrusionOk="0">
                  <a:moveTo>
                    <a:pt x="200" y="0"/>
                  </a:moveTo>
                  <a:cubicBezTo>
                    <a:pt x="95" y="0"/>
                    <a:pt x="0" y="86"/>
                    <a:pt x="0" y="200"/>
                  </a:cubicBezTo>
                  <a:cubicBezTo>
                    <a:pt x="0" y="305"/>
                    <a:pt x="95" y="391"/>
                    <a:pt x="200" y="391"/>
                  </a:cubicBezTo>
                  <a:cubicBezTo>
                    <a:pt x="305" y="391"/>
                    <a:pt x="390" y="305"/>
                    <a:pt x="390" y="200"/>
                  </a:cubicBezTo>
                  <a:cubicBezTo>
                    <a:pt x="390" y="86"/>
                    <a:pt x="305" y="0"/>
                    <a:pt x="200"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7371927" y="3414010"/>
              <a:ext cx="17984" cy="18030"/>
            </a:xfrm>
            <a:custGeom>
              <a:avLst/>
              <a:gdLst/>
              <a:ahLst/>
              <a:cxnLst/>
              <a:rect l="l" t="t" r="r" b="b"/>
              <a:pathLst>
                <a:path w="391" h="392" extrusionOk="0">
                  <a:moveTo>
                    <a:pt x="200" y="1"/>
                  </a:moveTo>
                  <a:cubicBezTo>
                    <a:pt x="95" y="1"/>
                    <a:pt x="0" y="96"/>
                    <a:pt x="0" y="201"/>
                  </a:cubicBezTo>
                  <a:cubicBezTo>
                    <a:pt x="0" y="305"/>
                    <a:pt x="95" y="391"/>
                    <a:pt x="200" y="391"/>
                  </a:cubicBezTo>
                  <a:cubicBezTo>
                    <a:pt x="305" y="391"/>
                    <a:pt x="390" y="305"/>
                    <a:pt x="390" y="201"/>
                  </a:cubicBezTo>
                  <a:cubicBezTo>
                    <a:pt x="390" y="96"/>
                    <a:pt x="305" y="1"/>
                    <a:pt x="200" y="1"/>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7371927" y="3457798"/>
              <a:ext cx="17984" cy="17984"/>
            </a:xfrm>
            <a:custGeom>
              <a:avLst/>
              <a:gdLst/>
              <a:ahLst/>
              <a:cxnLst/>
              <a:rect l="l" t="t" r="r" b="b"/>
              <a:pathLst>
                <a:path w="391" h="391" extrusionOk="0">
                  <a:moveTo>
                    <a:pt x="200" y="1"/>
                  </a:moveTo>
                  <a:cubicBezTo>
                    <a:pt x="95" y="1"/>
                    <a:pt x="0" y="86"/>
                    <a:pt x="0" y="191"/>
                  </a:cubicBezTo>
                  <a:cubicBezTo>
                    <a:pt x="0" y="305"/>
                    <a:pt x="95" y="391"/>
                    <a:pt x="200" y="391"/>
                  </a:cubicBezTo>
                  <a:cubicBezTo>
                    <a:pt x="305" y="391"/>
                    <a:pt x="390" y="305"/>
                    <a:pt x="390" y="191"/>
                  </a:cubicBezTo>
                  <a:cubicBezTo>
                    <a:pt x="390" y="86"/>
                    <a:pt x="305" y="1"/>
                    <a:pt x="200" y="1"/>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7371927" y="3501172"/>
              <a:ext cx="17984" cy="17984"/>
            </a:xfrm>
            <a:custGeom>
              <a:avLst/>
              <a:gdLst/>
              <a:ahLst/>
              <a:cxnLst/>
              <a:rect l="l" t="t" r="r" b="b"/>
              <a:pathLst>
                <a:path w="391" h="391" extrusionOk="0">
                  <a:moveTo>
                    <a:pt x="200" y="0"/>
                  </a:moveTo>
                  <a:cubicBezTo>
                    <a:pt x="95" y="0"/>
                    <a:pt x="0" y="86"/>
                    <a:pt x="0" y="200"/>
                  </a:cubicBezTo>
                  <a:cubicBezTo>
                    <a:pt x="0" y="305"/>
                    <a:pt x="95" y="390"/>
                    <a:pt x="200" y="390"/>
                  </a:cubicBezTo>
                  <a:cubicBezTo>
                    <a:pt x="305" y="390"/>
                    <a:pt x="390" y="305"/>
                    <a:pt x="390" y="200"/>
                  </a:cubicBezTo>
                  <a:cubicBezTo>
                    <a:pt x="390" y="86"/>
                    <a:pt x="305" y="0"/>
                    <a:pt x="200"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41"/>
          <p:cNvGrpSpPr/>
          <p:nvPr/>
        </p:nvGrpSpPr>
        <p:grpSpPr>
          <a:xfrm>
            <a:off x="7029995" y="2143518"/>
            <a:ext cx="269721" cy="320498"/>
            <a:chOff x="7029995" y="2143518"/>
            <a:chExt cx="269721" cy="320498"/>
          </a:xfrm>
        </p:grpSpPr>
        <p:sp>
          <p:nvSpPr>
            <p:cNvPr id="1215" name="Google Shape;1215;p41"/>
            <p:cNvSpPr/>
            <p:nvPr/>
          </p:nvSpPr>
          <p:spPr>
            <a:xfrm>
              <a:off x="7029995" y="2143518"/>
              <a:ext cx="269721" cy="113840"/>
            </a:xfrm>
            <a:custGeom>
              <a:avLst/>
              <a:gdLst/>
              <a:ahLst/>
              <a:cxnLst/>
              <a:rect l="l" t="t" r="r" b="b"/>
              <a:pathLst>
                <a:path w="5864" h="2475" extrusionOk="0">
                  <a:moveTo>
                    <a:pt x="3046" y="0"/>
                  </a:moveTo>
                  <a:cubicBezTo>
                    <a:pt x="2418" y="0"/>
                    <a:pt x="1885" y="352"/>
                    <a:pt x="1628" y="876"/>
                  </a:cubicBezTo>
                  <a:cubicBezTo>
                    <a:pt x="1514" y="838"/>
                    <a:pt x="1390" y="819"/>
                    <a:pt x="1266" y="819"/>
                  </a:cubicBezTo>
                  <a:cubicBezTo>
                    <a:pt x="562" y="819"/>
                    <a:pt x="0" y="1390"/>
                    <a:pt x="0" y="2085"/>
                  </a:cubicBezTo>
                  <a:cubicBezTo>
                    <a:pt x="0" y="2218"/>
                    <a:pt x="19" y="2351"/>
                    <a:pt x="67" y="2475"/>
                  </a:cubicBezTo>
                  <a:lnTo>
                    <a:pt x="5787" y="2475"/>
                  </a:lnTo>
                  <a:cubicBezTo>
                    <a:pt x="5835" y="2351"/>
                    <a:pt x="5864" y="2218"/>
                    <a:pt x="5864" y="2085"/>
                  </a:cubicBezTo>
                  <a:cubicBezTo>
                    <a:pt x="5864" y="1533"/>
                    <a:pt x="5416" y="1085"/>
                    <a:pt x="4874" y="1085"/>
                  </a:cubicBezTo>
                  <a:cubicBezTo>
                    <a:pt x="4759" y="1085"/>
                    <a:pt x="4655" y="1104"/>
                    <a:pt x="4559" y="1142"/>
                  </a:cubicBezTo>
                  <a:cubicBezTo>
                    <a:pt x="4369" y="476"/>
                    <a:pt x="3760" y="0"/>
                    <a:pt x="304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7058421" y="2289279"/>
              <a:ext cx="29392" cy="41672"/>
            </a:xfrm>
            <a:custGeom>
              <a:avLst/>
              <a:gdLst/>
              <a:ahLst/>
              <a:cxnLst/>
              <a:rect l="l" t="t" r="r" b="b"/>
              <a:pathLst>
                <a:path w="639" h="906" extrusionOk="0">
                  <a:moveTo>
                    <a:pt x="324" y="1"/>
                  </a:moveTo>
                  <a:cubicBezTo>
                    <a:pt x="324" y="1"/>
                    <a:pt x="1" y="410"/>
                    <a:pt x="1" y="581"/>
                  </a:cubicBezTo>
                  <a:cubicBezTo>
                    <a:pt x="1" y="762"/>
                    <a:pt x="144" y="905"/>
                    <a:pt x="324" y="905"/>
                  </a:cubicBezTo>
                  <a:cubicBezTo>
                    <a:pt x="496" y="905"/>
                    <a:pt x="639" y="762"/>
                    <a:pt x="639" y="581"/>
                  </a:cubicBezTo>
                  <a:cubicBezTo>
                    <a:pt x="639" y="410"/>
                    <a:pt x="324" y="1"/>
                    <a:pt x="32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7058421" y="2356294"/>
              <a:ext cx="29392" cy="41167"/>
            </a:xfrm>
            <a:custGeom>
              <a:avLst/>
              <a:gdLst/>
              <a:ahLst/>
              <a:cxnLst/>
              <a:rect l="l" t="t" r="r" b="b"/>
              <a:pathLst>
                <a:path w="639" h="895" extrusionOk="0">
                  <a:moveTo>
                    <a:pt x="324" y="0"/>
                  </a:moveTo>
                  <a:cubicBezTo>
                    <a:pt x="324" y="0"/>
                    <a:pt x="1" y="400"/>
                    <a:pt x="1" y="581"/>
                  </a:cubicBezTo>
                  <a:cubicBezTo>
                    <a:pt x="1" y="752"/>
                    <a:pt x="144" y="895"/>
                    <a:pt x="324" y="895"/>
                  </a:cubicBezTo>
                  <a:cubicBezTo>
                    <a:pt x="496" y="895"/>
                    <a:pt x="639" y="752"/>
                    <a:pt x="639" y="581"/>
                  </a:cubicBezTo>
                  <a:cubicBezTo>
                    <a:pt x="639" y="400"/>
                    <a:pt x="324" y="0"/>
                    <a:pt x="324"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7058421" y="2422804"/>
              <a:ext cx="29392" cy="41213"/>
            </a:xfrm>
            <a:custGeom>
              <a:avLst/>
              <a:gdLst/>
              <a:ahLst/>
              <a:cxnLst/>
              <a:rect l="l" t="t" r="r" b="b"/>
              <a:pathLst>
                <a:path w="639" h="896" extrusionOk="0">
                  <a:moveTo>
                    <a:pt x="324" y="1"/>
                  </a:moveTo>
                  <a:cubicBezTo>
                    <a:pt x="324" y="1"/>
                    <a:pt x="1" y="401"/>
                    <a:pt x="1" y="582"/>
                  </a:cubicBezTo>
                  <a:cubicBezTo>
                    <a:pt x="1" y="753"/>
                    <a:pt x="144" y="896"/>
                    <a:pt x="324" y="896"/>
                  </a:cubicBezTo>
                  <a:cubicBezTo>
                    <a:pt x="496" y="896"/>
                    <a:pt x="639" y="753"/>
                    <a:pt x="639" y="582"/>
                  </a:cubicBezTo>
                  <a:cubicBezTo>
                    <a:pt x="639" y="401"/>
                    <a:pt x="324" y="1"/>
                    <a:pt x="32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7104416" y="2326075"/>
              <a:ext cx="29346" cy="41213"/>
            </a:xfrm>
            <a:custGeom>
              <a:avLst/>
              <a:gdLst/>
              <a:ahLst/>
              <a:cxnLst/>
              <a:rect l="l" t="t" r="r" b="b"/>
              <a:pathLst>
                <a:path w="638" h="896" extrusionOk="0">
                  <a:moveTo>
                    <a:pt x="324" y="0"/>
                  </a:moveTo>
                  <a:cubicBezTo>
                    <a:pt x="324" y="0"/>
                    <a:pt x="0" y="400"/>
                    <a:pt x="0" y="581"/>
                  </a:cubicBezTo>
                  <a:cubicBezTo>
                    <a:pt x="0" y="752"/>
                    <a:pt x="143" y="895"/>
                    <a:pt x="324" y="895"/>
                  </a:cubicBezTo>
                  <a:cubicBezTo>
                    <a:pt x="495" y="895"/>
                    <a:pt x="638" y="752"/>
                    <a:pt x="638" y="581"/>
                  </a:cubicBezTo>
                  <a:cubicBezTo>
                    <a:pt x="638" y="400"/>
                    <a:pt x="324" y="0"/>
                    <a:pt x="324"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7104416" y="2392631"/>
              <a:ext cx="29346" cy="41626"/>
            </a:xfrm>
            <a:custGeom>
              <a:avLst/>
              <a:gdLst/>
              <a:ahLst/>
              <a:cxnLst/>
              <a:rect l="l" t="t" r="r" b="b"/>
              <a:pathLst>
                <a:path w="638" h="905" extrusionOk="0">
                  <a:moveTo>
                    <a:pt x="324" y="0"/>
                  </a:moveTo>
                  <a:cubicBezTo>
                    <a:pt x="324" y="0"/>
                    <a:pt x="0" y="409"/>
                    <a:pt x="0" y="581"/>
                  </a:cubicBezTo>
                  <a:cubicBezTo>
                    <a:pt x="0" y="762"/>
                    <a:pt x="143" y="904"/>
                    <a:pt x="324" y="904"/>
                  </a:cubicBezTo>
                  <a:cubicBezTo>
                    <a:pt x="495" y="904"/>
                    <a:pt x="638" y="762"/>
                    <a:pt x="638" y="581"/>
                  </a:cubicBezTo>
                  <a:cubicBezTo>
                    <a:pt x="638" y="409"/>
                    <a:pt x="324" y="0"/>
                    <a:pt x="324"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41"/>
          <p:cNvGrpSpPr/>
          <p:nvPr/>
        </p:nvGrpSpPr>
        <p:grpSpPr>
          <a:xfrm>
            <a:off x="6156999" y="1584395"/>
            <a:ext cx="269715" cy="321003"/>
            <a:chOff x="6156999" y="1584395"/>
            <a:chExt cx="269715" cy="321003"/>
          </a:xfrm>
        </p:grpSpPr>
        <p:sp>
          <p:nvSpPr>
            <p:cNvPr id="1222" name="Google Shape;1222;p41"/>
            <p:cNvSpPr/>
            <p:nvPr/>
          </p:nvSpPr>
          <p:spPr>
            <a:xfrm>
              <a:off x="6156999" y="1584395"/>
              <a:ext cx="269715" cy="113884"/>
            </a:xfrm>
            <a:custGeom>
              <a:avLst/>
              <a:gdLst/>
              <a:ahLst/>
              <a:cxnLst/>
              <a:rect l="l" t="t" r="r" b="b"/>
              <a:pathLst>
                <a:path w="5864" h="2476" extrusionOk="0">
                  <a:moveTo>
                    <a:pt x="3046" y="1"/>
                  </a:moveTo>
                  <a:cubicBezTo>
                    <a:pt x="2427" y="1"/>
                    <a:pt x="1885" y="363"/>
                    <a:pt x="1628" y="886"/>
                  </a:cubicBezTo>
                  <a:cubicBezTo>
                    <a:pt x="1514" y="848"/>
                    <a:pt x="1390" y="829"/>
                    <a:pt x="1266" y="829"/>
                  </a:cubicBezTo>
                  <a:cubicBezTo>
                    <a:pt x="571" y="829"/>
                    <a:pt x="0" y="1391"/>
                    <a:pt x="0" y="2086"/>
                  </a:cubicBezTo>
                  <a:cubicBezTo>
                    <a:pt x="0" y="2228"/>
                    <a:pt x="29" y="2352"/>
                    <a:pt x="67" y="2476"/>
                  </a:cubicBezTo>
                  <a:lnTo>
                    <a:pt x="5788" y="2476"/>
                  </a:lnTo>
                  <a:cubicBezTo>
                    <a:pt x="5835" y="2362"/>
                    <a:pt x="5864" y="2228"/>
                    <a:pt x="5864" y="2086"/>
                  </a:cubicBezTo>
                  <a:cubicBezTo>
                    <a:pt x="5864" y="1543"/>
                    <a:pt x="5416" y="1096"/>
                    <a:pt x="4874" y="1096"/>
                  </a:cubicBezTo>
                  <a:cubicBezTo>
                    <a:pt x="4760" y="1096"/>
                    <a:pt x="4655" y="1115"/>
                    <a:pt x="4560" y="1143"/>
                  </a:cubicBezTo>
                  <a:cubicBezTo>
                    <a:pt x="4369" y="486"/>
                    <a:pt x="3760" y="1"/>
                    <a:pt x="3046"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6185884" y="1730662"/>
              <a:ext cx="28931" cy="41166"/>
            </a:xfrm>
            <a:custGeom>
              <a:avLst/>
              <a:gdLst/>
              <a:ahLst/>
              <a:cxnLst/>
              <a:rect l="l" t="t" r="r" b="b"/>
              <a:pathLst>
                <a:path w="629" h="895" extrusionOk="0">
                  <a:moveTo>
                    <a:pt x="315" y="0"/>
                  </a:moveTo>
                  <a:cubicBezTo>
                    <a:pt x="315" y="0"/>
                    <a:pt x="1" y="400"/>
                    <a:pt x="1" y="581"/>
                  </a:cubicBezTo>
                  <a:cubicBezTo>
                    <a:pt x="1" y="752"/>
                    <a:pt x="134" y="895"/>
                    <a:pt x="315" y="895"/>
                  </a:cubicBezTo>
                  <a:cubicBezTo>
                    <a:pt x="486" y="895"/>
                    <a:pt x="629" y="752"/>
                    <a:pt x="629" y="581"/>
                  </a:cubicBezTo>
                  <a:cubicBezTo>
                    <a:pt x="629" y="400"/>
                    <a:pt x="315" y="0"/>
                    <a:pt x="315"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6185884" y="1797171"/>
              <a:ext cx="28931" cy="41212"/>
            </a:xfrm>
            <a:custGeom>
              <a:avLst/>
              <a:gdLst/>
              <a:ahLst/>
              <a:cxnLst/>
              <a:rect l="l" t="t" r="r" b="b"/>
              <a:pathLst>
                <a:path w="629" h="896" extrusionOk="0">
                  <a:moveTo>
                    <a:pt x="315" y="1"/>
                  </a:moveTo>
                  <a:cubicBezTo>
                    <a:pt x="315" y="1"/>
                    <a:pt x="1" y="401"/>
                    <a:pt x="1" y="582"/>
                  </a:cubicBezTo>
                  <a:cubicBezTo>
                    <a:pt x="1" y="753"/>
                    <a:pt x="134" y="896"/>
                    <a:pt x="315" y="896"/>
                  </a:cubicBezTo>
                  <a:cubicBezTo>
                    <a:pt x="486" y="896"/>
                    <a:pt x="629" y="753"/>
                    <a:pt x="629" y="582"/>
                  </a:cubicBezTo>
                  <a:cubicBezTo>
                    <a:pt x="629" y="410"/>
                    <a:pt x="315" y="1"/>
                    <a:pt x="31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6185884" y="1863727"/>
              <a:ext cx="28931" cy="41671"/>
            </a:xfrm>
            <a:custGeom>
              <a:avLst/>
              <a:gdLst/>
              <a:ahLst/>
              <a:cxnLst/>
              <a:rect l="l" t="t" r="r" b="b"/>
              <a:pathLst>
                <a:path w="629" h="906" extrusionOk="0">
                  <a:moveTo>
                    <a:pt x="315" y="1"/>
                  </a:moveTo>
                  <a:cubicBezTo>
                    <a:pt x="315" y="1"/>
                    <a:pt x="1" y="410"/>
                    <a:pt x="1" y="581"/>
                  </a:cubicBezTo>
                  <a:cubicBezTo>
                    <a:pt x="1" y="762"/>
                    <a:pt x="134" y="905"/>
                    <a:pt x="315" y="905"/>
                  </a:cubicBezTo>
                  <a:cubicBezTo>
                    <a:pt x="486" y="905"/>
                    <a:pt x="629" y="762"/>
                    <a:pt x="629" y="581"/>
                  </a:cubicBezTo>
                  <a:cubicBezTo>
                    <a:pt x="629" y="410"/>
                    <a:pt x="315" y="1"/>
                    <a:pt x="31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6231834" y="1766998"/>
              <a:ext cx="28977" cy="41625"/>
            </a:xfrm>
            <a:custGeom>
              <a:avLst/>
              <a:gdLst/>
              <a:ahLst/>
              <a:cxnLst/>
              <a:rect l="l" t="t" r="r" b="b"/>
              <a:pathLst>
                <a:path w="630" h="905" extrusionOk="0">
                  <a:moveTo>
                    <a:pt x="315" y="0"/>
                  </a:moveTo>
                  <a:cubicBezTo>
                    <a:pt x="315" y="0"/>
                    <a:pt x="1" y="409"/>
                    <a:pt x="1" y="581"/>
                  </a:cubicBezTo>
                  <a:cubicBezTo>
                    <a:pt x="1" y="762"/>
                    <a:pt x="134" y="904"/>
                    <a:pt x="315" y="904"/>
                  </a:cubicBezTo>
                  <a:cubicBezTo>
                    <a:pt x="486" y="904"/>
                    <a:pt x="629" y="762"/>
                    <a:pt x="629" y="581"/>
                  </a:cubicBezTo>
                  <a:cubicBezTo>
                    <a:pt x="629" y="409"/>
                    <a:pt x="315" y="0"/>
                    <a:pt x="315"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6231834" y="1833968"/>
              <a:ext cx="28977" cy="41212"/>
            </a:xfrm>
            <a:custGeom>
              <a:avLst/>
              <a:gdLst/>
              <a:ahLst/>
              <a:cxnLst/>
              <a:rect l="l" t="t" r="r" b="b"/>
              <a:pathLst>
                <a:path w="630" h="896" extrusionOk="0">
                  <a:moveTo>
                    <a:pt x="315" y="1"/>
                  </a:moveTo>
                  <a:cubicBezTo>
                    <a:pt x="315" y="1"/>
                    <a:pt x="1" y="400"/>
                    <a:pt x="1" y="581"/>
                  </a:cubicBezTo>
                  <a:cubicBezTo>
                    <a:pt x="1" y="752"/>
                    <a:pt x="134" y="895"/>
                    <a:pt x="315" y="895"/>
                  </a:cubicBezTo>
                  <a:cubicBezTo>
                    <a:pt x="486" y="895"/>
                    <a:pt x="629" y="752"/>
                    <a:pt x="629" y="581"/>
                  </a:cubicBezTo>
                  <a:cubicBezTo>
                    <a:pt x="629" y="400"/>
                    <a:pt x="315" y="1"/>
                    <a:pt x="31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41"/>
          <p:cNvGrpSpPr/>
          <p:nvPr/>
        </p:nvGrpSpPr>
        <p:grpSpPr>
          <a:xfrm>
            <a:off x="7607470" y="4032651"/>
            <a:ext cx="269715" cy="320544"/>
            <a:chOff x="7607470" y="4032651"/>
            <a:chExt cx="269715" cy="320544"/>
          </a:xfrm>
        </p:grpSpPr>
        <p:sp>
          <p:nvSpPr>
            <p:cNvPr id="1229" name="Google Shape;1229;p41"/>
            <p:cNvSpPr/>
            <p:nvPr/>
          </p:nvSpPr>
          <p:spPr>
            <a:xfrm>
              <a:off x="7607470" y="4032651"/>
              <a:ext cx="269715" cy="113884"/>
            </a:xfrm>
            <a:custGeom>
              <a:avLst/>
              <a:gdLst/>
              <a:ahLst/>
              <a:cxnLst/>
              <a:rect l="l" t="t" r="r" b="b"/>
              <a:pathLst>
                <a:path w="5864" h="2476" extrusionOk="0">
                  <a:moveTo>
                    <a:pt x="3036" y="0"/>
                  </a:moveTo>
                  <a:cubicBezTo>
                    <a:pt x="2418" y="0"/>
                    <a:pt x="1885" y="353"/>
                    <a:pt x="1628" y="876"/>
                  </a:cubicBezTo>
                  <a:cubicBezTo>
                    <a:pt x="1513" y="838"/>
                    <a:pt x="1390" y="819"/>
                    <a:pt x="1256" y="819"/>
                  </a:cubicBezTo>
                  <a:cubicBezTo>
                    <a:pt x="562" y="819"/>
                    <a:pt x="0" y="1390"/>
                    <a:pt x="0" y="2085"/>
                  </a:cubicBezTo>
                  <a:cubicBezTo>
                    <a:pt x="0" y="2218"/>
                    <a:pt x="19" y="2352"/>
                    <a:pt x="57" y="2475"/>
                  </a:cubicBezTo>
                  <a:lnTo>
                    <a:pt x="5778" y="2475"/>
                  </a:lnTo>
                  <a:cubicBezTo>
                    <a:pt x="5835" y="2352"/>
                    <a:pt x="5863" y="2218"/>
                    <a:pt x="5863" y="2085"/>
                  </a:cubicBezTo>
                  <a:cubicBezTo>
                    <a:pt x="5863" y="1533"/>
                    <a:pt x="5416" y="1086"/>
                    <a:pt x="4864" y="1086"/>
                  </a:cubicBezTo>
                  <a:cubicBezTo>
                    <a:pt x="4759" y="1086"/>
                    <a:pt x="4655" y="1105"/>
                    <a:pt x="4550" y="1143"/>
                  </a:cubicBezTo>
                  <a:cubicBezTo>
                    <a:pt x="4369" y="476"/>
                    <a:pt x="3760" y="0"/>
                    <a:pt x="303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7635896" y="4178457"/>
              <a:ext cx="29392" cy="41626"/>
            </a:xfrm>
            <a:custGeom>
              <a:avLst/>
              <a:gdLst/>
              <a:ahLst/>
              <a:cxnLst/>
              <a:rect l="l" t="t" r="r" b="b"/>
              <a:pathLst>
                <a:path w="639" h="905" extrusionOk="0">
                  <a:moveTo>
                    <a:pt x="315" y="0"/>
                  </a:moveTo>
                  <a:cubicBezTo>
                    <a:pt x="315" y="0"/>
                    <a:pt x="1" y="409"/>
                    <a:pt x="1" y="581"/>
                  </a:cubicBezTo>
                  <a:cubicBezTo>
                    <a:pt x="1" y="762"/>
                    <a:pt x="143" y="904"/>
                    <a:pt x="315" y="904"/>
                  </a:cubicBezTo>
                  <a:cubicBezTo>
                    <a:pt x="496" y="904"/>
                    <a:pt x="638" y="762"/>
                    <a:pt x="638" y="581"/>
                  </a:cubicBezTo>
                  <a:cubicBezTo>
                    <a:pt x="638" y="409"/>
                    <a:pt x="315" y="0"/>
                    <a:pt x="315"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7635896" y="4245427"/>
              <a:ext cx="29392" cy="41213"/>
            </a:xfrm>
            <a:custGeom>
              <a:avLst/>
              <a:gdLst/>
              <a:ahLst/>
              <a:cxnLst/>
              <a:rect l="l" t="t" r="r" b="b"/>
              <a:pathLst>
                <a:path w="639" h="896" extrusionOk="0">
                  <a:moveTo>
                    <a:pt x="315" y="0"/>
                  </a:moveTo>
                  <a:cubicBezTo>
                    <a:pt x="315" y="0"/>
                    <a:pt x="1" y="400"/>
                    <a:pt x="1" y="572"/>
                  </a:cubicBezTo>
                  <a:cubicBezTo>
                    <a:pt x="1" y="752"/>
                    <a:pt x="143" y="895"/>
                    <a:pt x="315" y="895"/>
                  </a:cubicBezTo>
                  <a:cubicBezTo>
                    <a:pt x="496" y="895"/>
                    <a:pt x="638" y="752"/>
                    <a:pt x="638" y="572"/>
                  </a:cubicBezTo>
                  <a:cubicBezTo>
                    <a:pt x="638" y="400"/>
                    <a:pt x="315" y="0"/>
                    <a:pt x="315"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7635896" y="4311983"/>
              <a:ext cx="29392" cy="41213"/>
            </a:xfrm>
            <a:custGeom>
              <a:avLst/>
              <a:gdLst/>
              <a:ahLst/>
              <a:cxnLst/>
              <a:rect l="l" t="t" r="r" b="b"/>
              <a:pathLst>
                <a:path w="639" h="896" extrusionOk="0">
                  <a:moveTo>
                    <a:pt x="315" y="0"/>
                  </a:moveTo>
                  <a:cubicBezTo>
                    <a:pt x="315" y="0"/>
                    <a:pt x="1" y="400"/>
                    <a:pt x="1" y="581"/>
                  </a:cubicBezTo>
                  <a:cubicBezTo>
                    <a:pt x="1" y="752"/>
                    <a:pt x="143" y="895"/>
                    <a:pt x="315" y="895"/>
                  </a:cubicBezTo>
                  <a:cubicBezTo>
                    <a:pt x="496" y="895"/>
                    <a:pt x="638" y="752"/>
                    <a:pt x="638" y="581"/>
                  </a:cubicBezTo>
                  <a:cubicBezTo>
                    <a:pt x="638" y="400"/>
                    <a:pt x="315" y="0"/>
                    <a:pt x="315"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7681891" y="4215208"/>
              <a:ext cx="29346" cy="41213"/>
            </a:xfrm>
            <a:custGeom>
              <a:avLst/>
              <a:gdLst/>
              <a:ahLst/>
              <a:cxnLst/>
              <a:rect l="l" t="t" r="r" b="b"/>
              <a:pathLst>
                <a:path w="638" h="896" extrusionOk="0">
                  <a:moveTo>
                    <a:pt x="314" y="1"/>
                  </a:moveTo>
                  <a:cubicBezTo>
                    <a:pt x="314" y="1"/>
                    <a:pt x="0" y="400"/>
                    <a:pt x="0" y="581"/>
                  </a:cubicBezTo>
                  <a:cubicBezTo>
                    <a:pt x="0" y="753"/>
                    <a:pt x="143" y="895"/>
                    <a:pt x="314" y="895"/>
                  </a:cubicBezTo>
                  <a:cubicBezTo>
                    <a:pt x="495" y="895"/>
                    <a:pt x="638" y="753"/>
                    <a:pt x="638" y="581"/>
                  </a:cubicBezTo>
                  <a:cubicBezTo>
                    <a:pt x="638" y="400"/>
                    <a:pt x="314" y="1"/>
                    <a:pt x="31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7681891" y="4281764"/>
              <a:ext cx="29346" cy="41626"/>
            </a:xfrm>
            <a:custGeom>
              <a:avLst/>
              <a:gdLst/>
              <a:ahLst/>
              <a:cxnLst/>
              <a:rect l="l" t="t" r="r" b="b"/>
              <a:pathLst>
                <a:path w="638" h="905" extrusionOk="0">
                  <a:moveTo>
                    <a:pt x="314" y="1"/>
                  </a:moveTo>
                  <a:cubicBezTo>
                    <a:pt x="314" y="1"/>
                    <a:pt x="0" y="410"/>
                    <a:pt x="0" y="581"/>
                  </a:cubicBezTo>
                  <a:cubicBezTo>
                    <a:pt x="0" y="762"/>
                    <a:pt x="143" y="905"/>
                    <a:pt x="314" y="905"/>
                  </a:cubicBezTo>
                  <a:cubicBezTo>
                    <a:pt x="495" y="905"/>
                    <a:pt x="638" y="762"/>
                    <a:pt x="638" y="581"/>
                  </a:cubicBezTo>
                  <a:cubicBezTo>
                    <a:pt x="638" y="410"/>
                    <a:pt x="314" y="1"/>
                    <a:pt x="314"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41"/>
          <p:cNvGrpSpPr/>
          <p:nvPr/>
        </p:nvGrpSpPr>
        <p:grpSpPr>
          <a:xfrm>
            <a:off x="6646024" y="1270061"/>
            <a:ext cx="660274" cy="447492"/>
            <a:chOff x="6646024" y="1270061"/>
            <a:chExt cx="660274" cy="447492"/>
          </a:xfrm>
        </p:grpSpPr>
        <p:sp>
          <p:nvSpPr>
            <p:cNvPr id="1236" name="Google Shape;1236;p41"/>
            <p:cNvSpPr/>
            <p:nvPr/>
          </p:nvSpPr>
          <p:spPr>
            <a:xfrm>
              <a:off x="6668332" y="1270061"/>
              <a:ext cx="626145" cy="153305"/>
            </a:xfrm>
            <a:custGeom>
              <a:avLst/>
              <a:gdLst/>
              <a:ahLst/>
              <a:cxnLst/>
              <a:rect l="l" t="t" r="r" b="b"/>
              <a:pathLst>
                <a:path w="13613" h="3333" extrusionOk="0">
                  <a:moveTo>
                    <a:pt x="2457" y="676"/>
                  </a:moveTo>
                  <a:cubicBezTo>
                    <a:pt x="2628" y="676"/>
                    <a:pt x="2761" y="810"/>
                    <a:pt x="2761" y="972"/>
                  </a:cubicBezTo>
                  <a:lnTo>
                    <a:pt x="2761" y="1552"/>
                  </a:lnTo>
                  <a:cubicBezTo>
                    <a:pt x="2761" y="1714"/>
                    <a:pt x="2628" y="1847"/>
                    <a:pt x="2457" y="1847"/>
                  </a:cubicBezTo>
                  <a:lnTo>
                    <a:pt x="1162" y="1847"/>
                  </a:lnTo>
                  <a:cubicBezTo>
                    <a:pt x="991" y="1847"/>
                    <a:pt x="858" y="1714"/>
                    <a:pt x="858" y="1552"/>
                  </a:cubicBezTo>
                  <a:lnTo>
                    <a:pt x="858" y="972"/>
                  </a:lnTo>
                  <a:cubicBezTo>
                    <a:pt x="858" y="810"/>
                    <a:pt x="991" y="676"/>
                    <a:pt x="1162" y="676"/>
                  </a:cubicBezTo>
                  <a:close/>
                  <a:moveTo>
                    <a:pt x="5046" y="676"/>
                  </a:moveTo>
                  <a:cubicBezTo>
                    <a:pt x="5207" y="676"/>
                    <a:pt x="5341" y="810"/>
                    <a:pt x="5341" y="972"/>
                  </a:cubicBezTo>
                  <a:lnTo>
                    <a:pt x="5341" y="1552"/>
                  </a:lnTo>
                  <a:cubicBezTo>
                    <a:pt x="5341" y="1714"/>
                    <a:pt x="5207" y="1847"/>
                    <a:pt x="5046" y="1847"/>
                  </a:cubicBezTo>
                  <a:lnTo>
                    <a:pt x="3742" y="1847"/>
                  </a:lnTo>
                  <a:cubicBezTo>
                    <a:pt x="3580" y="1847"/>
                    <a:pt x="3447" y="1714"/>
                    <a:pt x="3447" y="1552"/>
                  </a:cubicBezTo>
                  <a:lnTo>
                    <a:pt x="3447" y="972"/>
                  </a:lnTo>
                  <a:cubicBezTo>
                    <a:pt x="3447" y="810"/>
                    <a:pt x="3580" y="676"/>
                    <a:pt x="3742" y="676"/>
                  </a:cubicBezTo>
                  <a:close/>
                  <a:moveTo>
                    <a:pt x="7625" y="676"/>
                  </a:moveTo>
                  <a:cubicBezTo>
                    <a:pt x="7797" y="676"/>
                    <a:pt x="7930" y="810"/>
                    <a:pt x="7930" y="972"/>
                  </a:cubicBezTo>
                  <a:lnTo>
                    <a:pt x="7930" y="1552"/>
                  </a:lnTo>
                  <a:cubicBezTo>
                    <a:pt x="7930" y="1714"/>
                    <a:pt x="7797" y="1847"/>
                    <a:pt x="7625" y="1847"/>
                  </a:cubicBezTo>
                  <a:lnTo>
                    <a:pt x="6331" y="1847"/>
                  </a:lnTo>
                  <a:cubicBezTo>
                    <a:pt x="6159" y="1847"/>
                    <a:pt x="6026" y="1714"/>
                    <a:pt x="6026" y="1552"/>
                  </a:cubicBezTo>
                  <a:lnTo>
                    <a:pt x="6026" y="972"/>
                  </a:lnTo>
                  <a:cubicBezTo>
                    <a:pt x="6026" y="810"/>
                    <a:pt x="6159" y="676"/>
                    <a:pt x="6331" y="676"/>
                  </a:cubicBezTo>
                  <a:close/>
                  <a:moveTo>
                    <a:pt x="10214" y="676"/>
                  </a:moveTo>
                  <a:cubicBezTo>
                    <a:pt x="10376" y="676"/>
                    <a:pt x="10509" y="810"/>
                    <a:pt x="10509" y="972"/>
                  </a:cubicBezTo>
                  <a:lnTo>
                    <a:pt x="10509" y="1552"/>
                  </a:lnTo>
                  <a:cubicBezTo>
                    <a:pt x="10509" y="1714"/>
                    <a:pt x="10376" y="1847"/>
                    <a:pt x="10214" y="1847"/>
                  </a:cubicBezTo>
                  <a:lnTo>
                    <a:pt x="8910" y="1847"/>
                  </a:lnTo>
                  <a:cubicBezTo>
                    <a:pt x="8748" y="1847"/>
                    <a:pt x="8615" y="1714"/>
                    <a:pt x="8615" y="1552"/>
                  </a:cubicBezTo>
                  <a:lnTo>
                    <a:pt x="8615" y="972"/>
                  </a:lnTo>
                  <a:cubicBezTo>
                    <a:pt x="8615" y="810"/>
                    <a:pt x="8748" y="676"/>
                    <a:pt x="8910" y="676"/>
                  </a:cubicBezTo>
                  <a:close/>
                  <a:moveTo>
                    <a:pt x="11771" y="655"/>
                  </a:moveTo>
                  <a:cubicBezTo>
                    <a:pt x="12026" y="655"/>
                    <a:pt x="12400" y="709"/>
                    <a:pt x="12622" y="991"/>
                  </a:cubicBezTo>
                  <a:cubicBezTo>
                    <a:pt x="12832" y="1257"/>
                    <a:pt x="12965" y="1847"/>
                    <a:pt x="12803" y="1847"/>
                  </a:cubicBezTo>
                  <a:lnTo>
                    <a:pt x="11499" y="1847"/>
                  </a:lnTo>
                  <a:cubicBezTo>
                    <a:pt x="11337" y="1847"/>
                    <a:pt x="11204" y="1714"/>
                    <a:pt x="11204" y="1552"/>
                  </a:cubicBezTo>
                  <a:lnTo>
                    <a:pt x="11204" y="972"/>
                  </a:lnTo>
                  <a:cubicBezTo>
                    <a:pt x="11204" y="810"/>
                    <a:pt x="11337" y="676"/>
                    <a:pt x="11499" y="676"/>
                  </a:cubicBezTo>
                  <a:cubicBezTo>
                    <a:pt x="11499" y="676"/>
                    <a:pt x="11612" y="655"/>
                    <a:pt x="11771" y="655"/>
                  </a:cubicBezTo>
                  <a:close/>
                  <a:moveTo>
                    <a:pt x="658" y="1"/>
                  </a:moveTo>
                  <a:cubicBezTo>
                    <a:pt x="296" y="1"/>
                    <a:pt x="1" y="296"/>
                    <a:pt x="1" y="648"/>
                  </a:cubicBezTo>
                  <a:lnTo>
                    <a:pt x="1" y="3332"/>
                  </a:lnTo>
                  <a:lnTo>
                    <a:pt x="13612" y="3332"/>
                  </a:lnTo>
                  <a:lnTo>
                    <a:pt x="13612" y="648"/>
                  </a:lnTo>
                  <a:cubicBezTo>
                    <a:pt x="13612" y="296"/>
                    <a:pt x="13317" y="1"/>
                    <a:pt x="12956"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6729644" y="1635221"/>
              <a:ext cx="81919" cy="82333"/>
            </a:xfrm>
            <a:custGeom>
              <a:avLst/>
              <a:gdLst/>
              <a:ahLst/>
              <a:cxnLst/>
              <a:rect l="l" t="t" r="r" b="b"/>
              <a:pathLst>
                <a:path w="1781" h="1790" extrusionOk="0">
                  <a:moveTo>
                    <a:pt x="895" y="0"/>
                  </a:moveTo>
                  <a:cubicBezTo>
                    <a:pt x="400" y="0"/>
                    <a:pt x="0" y="400"/>
                    <a:pt x="0" y="895"/>
                  </a:cubicBezTo>
                  <a:cubicBezTo>
                    <a:pt x="0" y="1390"/>
                    <a:pt x="400" y="1790"/>
                    <a:pt x="895" y="1790"/>
                  </a:cubicBezTo>
                  <a:cubicBezTo>
                    <a:pt x="1390" y="1790"/>
                    <a:pt x="1780" y="1390"/>
                    <a:pt x="1780" y="895"/>
                  </a:cubicBezTo>
                  <a:cubicBezTo>
                    <a:pt x="1780" y="400"/>
                    <a:pt x="1390" y="0"/>
                    <a:pt x="895"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6646024" y="1428562"/>
              <a:ext cx="660274" cy="247827"/>
            </a:xfrm>
            <a:custGeom>
              <a:avLst/>
              <a:gdLst/>
              <a:ahLst/>
              <a:cxnLst/>
              <a:rect l="l" t="t" r="r" b="b"/>
              <a:pathLst>
                <a:path w="14355" h="5388" extrusionOk="0">
                  <a:moveTo>
                    <a:pt x="2942" y="1295"/>
                  </a:moveTo>
                  <a:cubicBezTo>
                    <a:pt x="3113" y="1295"/>
                    <a:pt x="3246" y="1428"/>
                    <a:pt x="3246" y="1590"/>
                  </a:cubicBezTo>
                  <a:lnTo>
                    <a:pt x="3246" y="2161"/>
                  </a:lnTo>
                  <a:cubicBezTo>
                    <a:pt x="3246" y="2323"/>
                    <a:pt x="3113" y="2456"/>
                    <a:pt x="2942" y="2456"/>
                  </a:cubicBezTo>
                  <a:lnTo>
                    <a:pt x="1647" y="2456"/>
                  </a:lnTo>
                  <a:cubicBezTo>
                    <a:pt x="1476" y="2456"/>
                    <a:pt x="1343" y="2323"/>
                    <a:pt x="1343" y="2161"/>
                  </a:cubicBezTo>
                  <a:lnTo>
                    <a:pt x="1343" y="1590"/>
                  </a:lnTo>
                  <a:cubicBezTo>
                    <a:pt x="1343" y="1428"/>
                    <a:pt x="1476" y="1295"/>
                    <a:pt x="1647" y="1295"/>
                  </a:cubicBezTo>
                  <a:close/>
                  <a:moveTo>
                    <a:pt x="5531" y="1295"/>
                  </a:moveTo>
                  <a:cubicBezTo>
                    <a:pt x="5692" y="1295"/>
                    <a:pt x="5826" y="1428"/>
                    <a:pt x="5826" y="1590"/>
                  </a:cubicBezTo>
                  <a:lnTo>
                    <a:pt x="5826" y="2161"/>
                  </a:lnTo>
                  <a:cubicBezTo>
                    <a:pt x="5826" y="2323"/>
                    <a:pt x="5692" y="2456"/>
                    <a:pt x="5531" y="2456"/>
                  </a:cubicBezTo>
                  <a:lnTo>
                    <a:pt x="4227" y="2456"/>
                  </a:lnTo>
                  <a:cubicBezTo>
                    <a:pt x="4065" y="2456"/>
                    <a:pt x="3932" y="2323"/>
                    <a:pt x="3932" y="2161"/>
                  </a:cubicBezTo>
                  <a:lnTo>
                    <a:pt x="3932" y="1590"/>
                  </a:lnTo>
                  <a:cubicBezTo>
                    <a:pt x="3932" y="1428"/>
                    <a:pt x="4065" y="1295"/>
                    <a:pt x="4227" y="1295"/>
                  </a:cubicBezTo>
                  <a:close/>
                  <a:moveTo>
                    <a:pt x="8110" y="1295"/>
                  </a:moveTo>
                  <a:cubicBezTo>
                    <a:pt x="8282" y="1295"/>
                    <a:pt x="8415" y="1428"/>
                    <a:pt x="8415" y="1590"/>
                  </a:cubicBezTo>
                  <a:lnTo>
                    <a:pt x="8415" y="2161"/>
                  </a:lnTo>
                  <a:cubicBezTo>
                    <a:pt x="8415" y="2323"/>
                    <a:pt x="8282" y="2456"/>
                    <a:pt x="8110" y="2456"/>
                  </a:cubicBezTo>
                  <a:lnTo>
                    <a:pt x="6816" y="2456"/>
                  </a:lnTo>
                  <a:cubicBezTo>
                    <a:pt x="6644" y="2456"/>
                    <a:pt x="6511" y="2323"/>
                    <a:pt x="6511" y="2161"/>
                  </a:cubicBezTo>
                  <a:lnTo>
                    <a:pt x="6511" y="1590"/>
                  </a:lnTo>
                  <a:cubicBezTo>
                    <a:pt x="6511" y="1428"/>
                    <a:pt x="6644" y="1295"/>
                    <a:pt x="6816" y="1295"/>
                  </a:cubicBezTo>
                  <a:close/>
                  <a:moveTo>
                    <a:pt x="10699" y="1295"/>
                  </a:moveTo>
                  <a:cubicBezTo>
                    <a:pt x="10861" y="1295"/>
                    <a:pt x="10994" y="1428"/>
                    <a:pt x="10994" y="1590"/>
                  </a:cubicBezTo>
                  <a:lnTo>
                    <a:pt x="10994" y="2161"/>
                  </a:lnTo>
                  <a:cubicBezTo>
                    <a:pt x="10994" y="2323"/>
                    <a:pt x="10861" y="2456"/>
                    <a:pt x="10699" y="2456"/>
                  </a:cubicBezTo>
                  <a:lnTo>
                    <a:pt x="9395" y="2456"/>
                  </a:lnTo>
                  <a:cubicBezTo>
                    <a:pt x="9233" y="2456"/>
                    <a:pt x="9100" y="2323"/>
                    <a:pt x="9100" y="2161"/>
                  </a:cubicBezTo>
                  <a:lnTo>
                    <a:pt x="9100" y="1590"/>
                  </a:lnTo>
                  <a:cubicBezTo>
                    <a:pt x="9100" y="1428"/>
                    <a:pt x="9233" y="1295"/>
                    <a:pt x="9395" y="1295"/>
                  </a:cubicBezTo>
                  <a:close/>
                  <a:moveTo>
                    <a:pt x="13288" y="1295"/>
                  </a:moveTo>
                  <a:cubicBezTo>
                    <a:pt x="13450" y="1295"/>
                    <a:pt x="13583" y="1428"/>
                    <a:pt x="13583" y="1590"/>
                  </a:cubicBezTo>
                  <a:lnTo>
                    <a:pt x="13583" y="4455"/>
                  </a:lnTo>
                  <a:cubicBezTo>
                    <a:pt x="13583" y="4617"/>
                    <a:pt x="13450" y="4750"/>
                    <a:pt x="13288" y="4750"/>
                  </a:cubicBezTo>
                  <a:lnTo>
                    <a:pt x="11984" y="4750"/>
                  </a:lnTo>
                  <a:cubicBezTo>
                    <a:pt x="11822" y="4750"/>
                    <a:pt x="11689" y="4617"/>
                    <a:pt x="11689" y="4455"/>
                  </a:cubicBezTo>
                  <a:lnTo>
                    <a:pt x="11689" y="4160"/>
                  </a:lnTo>
                  <a:lnTo>
                    <a:pt x="11689" y="4046"/>
                  </a:lnTo>
                  <a:lnTo>
                    <a:pt x="11689" y="3760"/>
                  </a:lnTo>
                  <a:lnTo>
                    <a:pt x="11689" y="3636"/>
                  </a:lnTo>
                  <a:lnTo>
                    <a:pt x="11689" y="3275"/>
                  </a:lnTo>
                  <a:lnTo>
                    <a:pt x="11689" y="1590"/>
                  </a:lnTo>
                  <a:cubicBezTo>
                    <a:pt x="11689" y="1428"/>
                    <a:pt x="11822" y="1295"/>
                    <a:pt x="11984" y="1295"/>
                  </a:cubicBezTo>
                  <a:close/>
                  <a:moveTo>
                    <a:pt x="486" y="0"/>
                  </a:moveTo>
                  <a:lnTo>
                    <a:pt x="486" y="524"/>
                  </a:lnTo>
                  <a:cubicBezTo>
                    <a:pt x="486" y="524"/>
                    <a:pt x="486" y="838"/>
                    <a:pt x="752" y="981"/>
                  </a:cubicBezTo>
                  <a:lnTo>
                    <a:pt x="752" y="2618"/>
                  </a:lnTo>
                  <a:lnTo>
                    <a:pt x="86" y="2618"/>
                  </a:lnTo>
                  <a:cubicBezTo>
                    <a:pt x="39" y="2618"/>
                    <a:pt x="0" y="2656"/>
                    <a:pt x="0" y="2704"/>
                  </a:cubicBezTo>
                  <a:lnTo>
                    <a:pt x="0" y="4893"/>
                  </a:lnTo>
                  <a:cubicBezTo>
                    <a:pt x="0" y="4940"/>
                    <a:pt x="39" y="4979"/>
                    <a:pt x="86" y="4979"/>
                  </a:cubicBezTo>
                  <a:lnTo>
                    <a:pt x="771" y="4979"/>
                  </a:lnTo>
                  <a:lnTo>
                    <a:pt x="771" y="5388"/>
                  </a:lnTo>
                  <a:lnTo>
                    <a:pt x="1600" y="5388"/>
                  </a:lnTo>
                  <a:cubicBezTo>
                    <a:pt x="1600" y="4779"/>
                    <a:pt x="2104" y="4284"/>
                    <a:pt x="2713" y="4284"/>
                  </a:cubicBezTo>
                  <a:cubicBezTo>
                    <a:pt x="3322" y="4284"/>
                    <a:pt x="3817" y="4779"/>
                    <a:pt x="3817" y="5388"/>
                  </a:cubicBezTo>
                  <a:lnTo>
                    <a:pt x="9471" y="5388"/>
                  </a:lnTo>
                  <a:cubicBezTo>
                    <a:pt x="9471" y="4779"/>
                    <a:pt x="9966" y="4284"/>
                    <a:pt x="10575" y="4284"/>
                  </a:cubicBezTo>
                  <a:cubicBezTo>
                    <a:pt x="11185" y="4284"/>
                    <a:pt x="11689" y="4779"/>
                    <a:pt x="11689" y="5388"/>
                  </a:cubicBezTo>
                  <a:lnTo>
                    <a:pt x="13707" y="5388"/>
                  </a:lnTo>
                  <a:cubicBezTo>
                    <a:pt x="14069" y="5388"/>
                    <a:pt x="14354" y="5093"/>
                    <a:pt x="14354" y="4731"/>
                  </a:cubicBezTo>
                  <a:lnTo>
                    <a:pt x="14354" y="543"/>
                  </a:lnTo>
                  <a:cubicBezTo>
                    <a:pt x="14354" y="334"/>
                    <a:pt x="14259" y="143"/>
                    <a:pt x="14097" y="19"/>
                  </a:cubicBezTo>
                  <a:lnTo>
                    <a:pt x="14097"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7091722" y="1635221"/>
              <a:ext cx="81919" cy="82333"/>
            </a:xfrm>
            <a:custGeom>
              <a:avLst/>
              <a:gdLst/>
              <a:ahLst/>
              <a:cxnLst/>
              <a:rect l="l" t="t" r="r" b="b"/>
              <a:pathLst>
                <a:path w="1781" h="1790" extrusionOk="0">
                  <a:moveTo>
                    <a:pt x="885" y="0"/>
                  </a:moveTo>
                  <a:cubicBezTo>
                    <a:pt x="400" y="0"/>
                    <a:pt x="0" y="400"/>
                    <a:pt x="0" y="895"/>
                  </a:cubicBezTo>
                  <a:cubicBezTo>
                    <a:pt x="0" y="1390"/>
                    <a:pt x="400" y="1790"/>
                    <a:pt x="885" y="1790"/>
                  </a:cubicBezTo>
                  <a:cubicBezTo>
                    <a:pt x="1380" y="1790"/>
                    <a:pt x="1780" y="1390"/>
                    <a:pt x="1780" y="895"/>
                  </a:cubicBezTo>
                  <a:cubicBezTo>
                    <a:pt x="1780" y="400"/>
                    <a:pt x="1380" y="0"/>
                    <a:pt x="885"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1"/>
          <p:cNvGrpSpPr/>
          <p:nvPr/>
        </p:nvGrpSpPr>
        <p:grpSpPr>
          <a:xfrm>
            <a:off x="8146815" y="2893891"/>
            <a:ext cx="224229" cy="930864"/>
            <a:chOff x="8146815" y="2893891"/>
            <a:chExt cx="224229" cy="930864"/>
          </a:xfrm>
        </p:grpSpPr>
        <p:sp>
          <p:nvSpPr>
            <p:cNvPr id="1241" name="Google Shape;1241;p41"/>
            <p:cNvSpPr/>
            <p:nvPr/>
          </p:nvSpPr>
          <p:spPr>
            <a:xfrm>
              <a:off x="8201136" y="3219632"/>
              <a:ext cx="116462" cy="116508"/>
            </a:xfrm>
            <a:custGeom>
              <a:avLst/>
              <a:gdLst/>
              <a:ahLst/>
              <a:cxnLst/>
              <a:rect l="l" t="t" r="r" b="b"/>
              <a:pathLst>
                <a:path w="2532" h="2533" extrusionOk="0">
                  <a:moveTo>
                    <a:pt x="1266" y="77"/>
                  </a:moveTo>
                  <a:cubicBezTo>
                    <a:pt x="1923" y="77"/>
                    <a:pt x="2456" y="610"/>
                    <a:pt x="2456" y="1267"/>
                  </a:cubicBezTo>
                  <a:cubicBezTo>
                    <a:pt x="2456" y="1923"/>
                    <a:pt x="1923" y="2456"/>
                    <a:pt x="1266" y="2456"/>
                  </a:cubicBezTo>
                  <a:cubicBezTo>
                    <a:pt x="609" y="2456"/>
                    <a:pt x="76" y="1923"/>
                    <a:pt x="76" y="1267"/>
                  </a:cubicBezTo>
                  <a:cubicBezTo>
                    <a:pt x="76" y="610"/>
                    <a:pt x="609" y="77"/>
                    <a:pt x="1266" y="77"/>
                  </a:cubicBezTo>
                  <a:close/>
                  <a:moveTo>
                    <a:pt x="0" y="1"/>
                  </a:moveTo>
                  <a:lnTo>
                    <a:pt x="0" y="2533"/>
                  </a:lnTo>
                  <a:lnTo>
                    <a:pt x="2532" y="2533"/>
                  </a:lnTo>
                  <a:lnTo>
                    <a:pt x="2532"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8243590" y="3262086"/>
              <a:ext cx="31139" cy="31599"/>
            </a:xfrm>
            <a:custGeom>
              <a:avLst/>
              <a:gdLst/>
              <a:ahLst/>
              <a:cxnLst/>
              <a:rect l="l" t="t" r="r" b="b"/>
              <a:pathLst>
                <a:path w="677" h="687" extrusionOk="0">
                  <a:moveTo>
                    <a:pt x="324" y="1"/>
                  </a:moveTo>
                  <a:cubicBezTo>
                    <a:pt x="143" y="10"/>
                    <a:pt x="0" y="163"/>
                    <a:pt x="0" y="344"/>
                  </a:cubicBezTo>
                  <a:cubicBezTo>
                    <a:pt x="0" y="534"/>
                    <a:pt x="153" y="686"/>
                    <a:pt x="343" y="686"/>
                  </a:cubicBezTo>
                  <a:cubicBezTo>
                    <a:pt x="524" y="686"/>
                    <a:pt x="667" y="543"/>
                    <a:pt x="676" y="372"/>
                  </a:cubicBezTo>
                  <a:lnTo>
                    <a:pt x="372" y="372"/>
                  </a:lnTo>
                  <a:cubicBezTo>
                    <a:pt x="372" y="382"/>
                    <a:pt x="353" y="391"/>
                    <a:pt x="343" y="391"/>
                  </a:cubicBezTo>
                  <a:cubicBezTo>
                    <a:pt x="324" y="391"/>
                    <a:pt x="295" y="363"/>
                    <a:pt x="295" y="344"/>
                  </a:cubicBezTo>
                  <a:cubicBezTo>
                    <a:pt x="295" y="325"/>
                    <a:pt x="314" y="315"/>
                    <a:pt x="324" y="306"/>
                  </a:cubicBezTo>
                  <a:lnTo>
                    <a:pt x="324"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8260240" y="3262086"/>
              <a:ext cx="14489" cy="14535"/>
            </a:xfrm>
            <a:custGeom>
              <a:avLst/>
              <a:gdLst/>
              <a:ahLst/>
              <a:cxnLst/>
              <a:rect l="l" t="t" r="r" b="b"/>
              <a:pathLst>
                <a:path w="315" h="316" extrusionOk="0">
                  <a:moveTo>
                    <a:pt x="0" y="1"/>
                  </a:moveTo>
                  <a:lnTo>
                    <a:pt x="0" y="306"/>
                  </a:lnTo>
                  <a:cubicBezTo>
                    <a:pt x="0" y="306"/>
                    <a:pt x="10" y="315"/>
                    <a:pt x="10" y="315"/>
                  </a:cubicBezTo>
                  <a:lnTo>
                    <a:pt x="314" y="315"/>
                  </a:lnTo>
                  <a:cubicBezTo>
                    <a:pt x="305" y="144"/>
                    <a:pt x="171" y="10"/>
                    <a:pt x="0"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8206793" y="3225336"/>
              <a:ext cx="105147" cy="105101"/>
            </a:xfrm>
            <a:custGeom>
              <a:avLst/>
              <a:gdLst/>
              <a:ahLst/>
              <a:cxnLst/>
              <a:rect l="l" t="t" r="r" b="b"/>
              <a:pathLst>
                <a:path w="2286" h="2285" extrusionOk="0">
                  <a:moveTo>
                    <a:pt x="1162" y="48"/>
                  </a:moveTo>
                  <a:lnTo>
                    <a:pt x="1162" y="781"/>
                  </a:lnTo>
                  <a:cubicBezTo>
                    <a:pt x="1343" y="790"/>
                    <a:pt x="1486" y="933"/>
                    <a:pt x="1505" y="1114"/>
                  </a:cubicBezTo>
                  <a:lnTo>
                    <a:pt x="2000" y="1114"/>
                  </a:lnTo>
                  <a:lnTo>
                    <a:pt x="2000" y="1171"/>
                  </a:lnTo>
                  <a:lnTo>
                    <a:pt x="1505" y="1171"/>
                  </a:lnTo>
                  <a:cubicBezTo>
                    <a:pt x="1486" y="1362"/>
                    <a:pt x="1333" y="1504"/>
                    <a:pt x="1143" y="1504"/>
                  </a:cubicBezTo>
                  <a:cubicBezTo>
                    <a:pt x="943" y="1504"/>
                    <a:pt x="781" y="1342"/>
                    <a:pt x="781" y="1143"/>
                  </a:cubicBezTo>
                  <a:cubicBezTo>
                    <a:pt x="781" y="952"/>
                    <a:pt x="934" y="790"/>
                    <a:pt x="1124" y="781"/>
                  </a:cubicBezTo>
                  <a:lnTo>
                    <a:pt x="1124" y="48"/>
                  </a:lnTo>
                  <a:close/>
                  <a:moveTo>
                    <a:pt x="1143" y="0"/>
                  </a:moveTo>
                  <a:cubicBezTo>
                    <a:pt x="515" y="0"/>
                    <a:pt x="1" y="514"/>
                    <a:pt x="1" y="1143"/>
                  </a:cubicBezTo>
                  <a:cubicBezTo>
                    <a:pt x="1" y="1771"/>
                    <a:pt x="515" y="2285"/>
                    <a:pt x="1143" y="2285"/>
                  </a:cubicBezTo>
                  <a:cubicBezTo>
                    <a:pt x="1771" y="2285"/>
                    <a:pt x="2285" y="1771"/>
                    <a:pt x="2285" y="1143"/>
                  </a:cubicBezTo>
                  <a:cubicBezTo>
                    <a:pt x="2285" y="514"/>
                    <a:pt x="1771" y="0"/>
                    <a:pt x="1143"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8147689" y="3185917"/>
              <a:ext cx="6209" cy="160710"/>
            </a:xfrm>
            <a:custGeom>
              <a:avLst/>
              <a:gdLst/>
              <a:ahLst/>
              <a:cxnLst/>
              <a:rect l="l" t="t" r="r" b="b"/>
              <a:pathLst>
                <a:path w="135" h="3494" extrusionOk="0">
                  <a:moveTo>
                    <a:pt x="67" y="1"/>
                  </a:moveTo>
                  <a:cubicBezTo>
                    <a:pt x="48" y="1"/>
                    <a:pt x="39" y="10"/>
                    <a:pt x="39" y="29"/>
                  </a:cubicBezTo>
                  <a:cubicBezTo>
                    <a:pt x="39" y="39"/>
                    <a:pt x="48" y="48"/>
                    <a:pt x="48" y="58"/>
                  </a:cubicBezTo>
                  <a:lnTo>
                    <a:pt x="48" y="86"/>
                  </a:lnTo>
                  <a:lnTo>
                    <a:pt x="1" y="86"/>
                  </a:lnTo>
                  <a:lnTo>
                    <a:pt x="1" y="124"/>
                  </a:lnTo>
                  <a:lnTo>
                    <a:pt x="48" y="124"/>
                  </a:lnTo>
                  <a:lnTo>
                    <a:pt x="48" y="3494"/>
                  </a:lnTo>
                  <a:lnTo>
                    <a:pt x="86" y="3494"/>
                  </a:lnTo>
                  <a:lnTo>
                    <a:pt x="86" y="124"/>
                  </a:lnTo>
                  <a:lnTo>
                    <a:pt x="134" y="124"/>
                  </a:lnTo>
                  <a:lnTo>
                    <a:pt x="134" y="86"/>
                  </a:lnTo>
                  <a:lnTo>
                    <a:pt x="86" y="86"/>
                  </a:lnTo>
                  <a:lnTo>
                    <a:pt x="86" y="58"/>
                  </a:lnTo>
                  <a:cubicBezTo>
                    <a:pt x="96" y="48"/>
                    <a:pt x="106" y="39"/>
                    <a:pt x="106" y="29"/>
                  </a:cubicBezTo>
                  <a:cubicBezTo>
                    <a:pt x="106" y="10"/>
                    <a:pt x="86" y="1"/>
                    <a:pt x="67"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8364420" y="3185917"/>
              <a:ext cx="6623" cy="160710"/>
            </a:xfrm>
            <a:custGeom>
              <a:avLst/>
              <a:gdLst/>
              <a:ahLst/>
              <a:cxnLst/>
              <a:rect l="l" t="t" r="r" b="b"/>
              <a:pathLst>
                <a:path w="144" h="3494" extrusionOk="0">
                  <a:moveTo>
                    <a:pt x="67" y="1"/>
                  </a:moveTo>
                  <a:cubicBezTo>
                    <a:pt x="48" y="1"/>
                    <a:pt x="39" y="10"/>
                    <a:pt x="39" y="29"/>
                  </a:cubicBezTo>
                  <a:cubicBezTo>
                    <a:pt x="39" y="39"/>
                    <a:pt x="48" y="48"/>
                    <a:pt x="48" y="58"/>
                  </a:cubicBezTo>
                  <a:lnTo>
                    <a:pt x="48" y="86"/>
                  </a:lnTo>
                  <a:lnTo>
                    <a:pt x="0" y="86"/>
                  </a:lnTo>
                  <a:lnTo>
                    <a:pt x="0" y="124"/>
                  </a:lnTo>
                  <a:lnTo>
                    <a:pt x="48" y="124"/>
                  </a:lnTo>
                  <a:lnTo>
                    <a:pt x="48" y="3494"/>
                  </a:lnTo>
                  <a:lnTo>
                    <a:pt x="86" y="3494"/>
                  </a:lnTo>
                  <a:lnTo>
                    <a:pt x="86" y="124"/>
                  </a:lnTo>
                  <a:lnTo>
                    <a:pt x="143" y="124"/>
                  </a:lnTo>
                  <a:lnTo>
                    <a:pt x="143" y="86"/>
                  </a:lnTo>
                  <a:lnTo>
                    <a:pt x="86" y="86"/>
                  </a:lnTo>
                  <a:lnTo>
                    <a:pt x="86" y="58"/>
                  </a:lnTo>
                  <a:cubicBezTo>
                    <a:pt x="96" y="48"/>
                    <a:pt x="105" y="39"/>
                    <a:pt x="105" y="29"/>
                  </a:cubicBezTo>
                  <a:cubicBezTo>
                    <a:pt x="105" y="10"/>
                    <a:pt x="86" y="1"/>
                    <a:pt x="67"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8146815" y="3134724"/>
              <a:ext cx="222897" cy="219815"/>
            </a:xfrm>
            <a:custGeom>
              <a:avLst/>
              <a:gdLst/>
              <a:ahLst/>
              <a:cxnLst/>
              <a:rect l="l" t="t" r="r" b="b"/>
              <a:pathLst>
                <a:path w="4846" h="4779" extrusionOk="0">
                  <a:moveTo>
                    <a:pt x="1248" y="723"/>
                  </a:moveTo>
                  <a:lnTo>
                    <a:pt x="1248" y="1361"/>
                  </a:lnTo>
                  <a:lnTo>
                    <a:pt x="972" y="1361"/>
                  </a:lnTo>
                  <a:lnTo>
                    <a:pt x="972" y="723"/>
                  </a:lnTo>
                  <a:close/>
                  <a:moveTo>
                    <a:pt x="1628" y="723"/>
                  </a:moveTo>
                  <a:lnTo>
                    <a:pt x="1628" y="1361"/>
                  </a:lnTo>
                  <a:lnTo>
                    <a:pt x="1362" y="1361"/>
                  </a:lnTo>
                  <a:lnTo>
                    <a:pt x="1362" y="723"/>
                  </a:lnTo>
                  <a:close/>
                  <a:moveTo>
                    <a:pt x="2009" y="723"/>
                  </a:moveTo>
                  <a:lnTo>
                    <a:pt x="2009" y="1361"/>
                  </a:lnTo>
                  <a:lnTo>
                    <a:pt x="1743" y="1361"/>
                  </a:lnTo>
                  <a:lnTo>
                    <a:pt x="1743" y="723"/>
                  </a:lnTo>
                  <a:close/>
                  <a:moveTo>
                    <a:pt x="2390" y="723"/>
                  </a:moveTo>
                  <a:lnTo>
                    <a:pt x="2390" y="1361"/>
                  </a:lnTo>
                  <a:lnTo>
                    <a:pt x="2123" y="1361"/>
                  </a:lnTo>
                  <a:lnTo>
                    <a:pt x="2123" y="723"/>
                  </a:lnTo>
                  <a:close/>
                  <a:moveTo>
                    <a:pt x="2771" y="723"/>
                  </a:moveTo>
                  <a:lnTo>
                    <a:pt x="2771" y="1361"/>
                  </a:lnTo>
                  <a:lnTo>
                    <a:pt x="2504" y="1361"/>
                  </a:lnTo>
                  <a:lnTo>
                    <a:pt x="2504" y="723"/>
                  </a:lnTo>
                  <a:close/>
                  <a:moveTo>
                    <a:pt x="3151" y="723"/>
                  </a:moveTo>
                  <a:lnTo>
                    <a:pt x="3151" y="1361"/>
                  </a:lnTo>
                  <a:lnTo>
                    <a:pt x="2885" y="1361"/>
                  </a:lnTo>
                  <a:lnTo>
                    <a:pt x="2885" y="723"/>
                  </a:lnTo>
                  <a:close/>
                  <a:moveTo>
                    <a:pt x="3542" y="723"/>
                  </a:moveTo>
                  <a:lnTo>
                    <a:pt x="3542" y="1361"/>
                  </a:lnTo>
                  <a:lnTo>
                    <a:pt x="3266" y="1361"/>
                  </a:lnTo>
                  <a:lnTo>
                    <a:pt x="3266" y="723"/>
                  </a:lnTo>
                  <a:close/>
                  <a:moveTo>
                    <a:pt x="3922" y="723"/>
                  </a:moveTo>
                  <a:lnTo>
                    <a:pt x="3922" y="1361"/>
                  </a:lnTo>
                  <a:lnTo>
                    <a:pt x="3646" y="1361"/>
                  </a:lnTo>
                  <a:lnTo>
                    <a:pt x="3646" y="723"/>
                  </a:lnTo>
                  <a:close/>
                  <a:moveTo>
                    <a:pt x="3827" y="1732"/>
                  </a:moveTo>
                  <a:lnTo>
                    <a:pt x="3827" y="4493"/>
                  </a:lnTo>
                  <a:lnTo>
                    <a:pt x="1067" y="4493"/>
                  </a:lnTo>
                  <a:lnTo>
                    <a:pt x="1067" y="1732"/>
                  </a:lnTo>
                  <a:close/>
                  <a:moveTo>
                    <a:pt x="372" y="0"/>
                  </a:moveTo>
                  <a:cubicBezTo>
                    <a:pt x="353" y="0"/>
                    <a:pt x="343" y="19"/>
                    <a:pt x="343" y="38"/>
                  </a:cubicBezTo>
                  <a:cubicBezTo>
                    <a:pt x="343" y="48"/>
                    <a:pt x="343" y="57"/>
                    <a:pt x="353" y="57"/>
                  </a:cubicBezTo>
                  <a:lnTo>
                    <a:pt x="353" y="95"/>
                  </a:lnTo>
                  <a:lnTo>
                    <a:pt x="305" y="95"/>
                  </a:lnTo>
                  <a:lnTo>
                    <a:pt x="305" y="133"/>
                  </a:lnTo>
                  <a:lnTo>
                    <a:pt x="353" y="133"/>
                  </a:lnTo>
                  <a:lnTo>
                    <a:pt x="353" y="409"/>
                  </a:lnTo>
                  <a:lnTo>
                    <a:pt x="353" y="1609"/>
                  </a:lnTo>
                  <a:lnTo>
                    <a:pt x="67" y="1609"/>
                  </a:lnTo>
                  <a:lnTo>
                    <a:pt x="67" y="4607"/>
                  </a:lnTo>
                  <a:lnTo>
                    <a:pt x="1" y="4607"/>
                  </a:lnTo>
                  <a:lnTo>
                    <a:pt x="1" y="4778"/>
                  </a:lnTo>
                  <a:lnTo>
                    <a:pt x="4846" y="4778"/>
                  </a:lnTo>
                  <a:lnTo>
                    <a:pt x="4846" y="4607"/>
                  </a:lnTo>
                  <a:lnTo>
                    <a:pt x="4827" y="4607"/>
                  </a:lnTo>
                  <a:lnTo>
                    <a:pt x="4827" y="1609"/>
                  </a:lnTo>
                  <a:lnTo>
                    <a:pt x="4541" y="1609"/>
                  </a:lnTo>
                  <a:lnTo>
                    <a:pt x="4541" y="409"/>
                  </a:lnTo>
                  <a:lnTo>
                    <a:pt x="4541" y="133"/>
                  </a:lnTo>
                  <a:lnTo>
                    <a:pt x="4589" y="133"/>
                  </a:lnTo>
                  <a:lnTo>
                    <a:pt x="4589" y="95"/>
                  </a:lnTo>
                  <a:lnTo>
                    <a:pt x="4541" y="95"/>
                  </a:lnTo>
                  <a:lnTo>
                    <a:pt x="4541" y="57"/>
                  </a:lnTo>
                  <a:cubicBezTo>
                    <a:pt x="4551" y="57"/>
                    <a:pt x="4551" y="48"/>
                    <a:pt x="4551" y="38"/>
                  </a:cubicBezTo>
                  <a:cubicBezTo>
                    <a:pt x="4551" y="19"/>
                    <a:pt x="4541" y="0"/>
                    <a:pt x="4522" y="0"/>
                  </a:cubicBezTo>
                  <a:cubicBezTo>
                    <a:pt x="4503" y="0"/>
                    <a:pt x="4493" y="19"/>
                    <a:pt x="4493" y="38"/>
                  </a:cubicBezTo>
                  <a:cubicBezTo>
                    <a:pt x="4493" y="48"/>
                    <a:pt x="4493" y="57"/>
                    <a:pt x="4503" y="57"/>
                  </a:cubicBezTo>
                  <a:lnTo>
                    <a:pt x="4503" y="95"/>
                  </a:lnTo>
                  <a:lnTo>
                    <a:pt x="4455" y="95"/>
                  </a:lnTo>
                  <a:lnTo>
                    <a:pt x="4455" y="133"/>
                  </a:lnTo>
                  <a:lnTo>
                    <a:pt x="4503" y="133"/>
                  </a:lnTo>
                  <a:lnTo>
                    <a:pt x="4503" y="409"/>
                  </a:lnTo>
                  <a:lnTo>
                    <a:pt x="391" y="409"/>
                  </a:lnTo>
                  <a:lnTo>
                    <a:pt x="391" y="133"/>
                  </a:lnTo>
                  <a:lnTo>
                    <a:pt x="439" y="133"/>
                  </a:lnTo>
                  <a:lnTo>
                    <a:pt x="439" y="95"/>
                  </a:lnTo>
                  <a:lnTo>
                    <a:pt x="391" y="95"/>
                  </a:lnTo>
                  <a:lnTo>
                    <a:pt x="391" y="57"/>
                  </a:lnTo>
                  <a:cubicBezTo>
                    <a:pt x="401" y="57"/>
                    <a:pt x="401" y="48"/>
                    <a:pt x="401" y="38"/>
                  </a:cubicBezTo>
                  <a:cubicBezTo>
                    <a:pt x="401" y="19"/>
                    <a:pt x="391" y="0"/>
                    <a:pt x="372"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8146815" y="3370222"/>
              <a:ext cx="222897" cy="454534"/>
            </a:xfrm>
            <a:custGeom>
              <a:avLst/>
              <a:gdLst/>
              <a:ahLst/>
              <a:cxnLst/>
              <a:rect l="l" t="t" r="r" b="b"/>
              <a:pathLst>
                <a:path w="4846" h="9882" extrusionOk="0">
                  <a:moveTo>
                    <a:pt x="1" y="1"/>
                  </a:moveTo>
                  <a:lnTo>
                    <a:pt x="1" y="296"/>
                  </a:lnTo>
                  <a:lnTo>
                    <a:pt x="458" y="296"/>
                  </a:lnTo>
                  <a:lnTo>
                    <a:pt x="458" y="9881"/>
                  </a:lnTo>
                  <a:lnTo>
                    <a:pt x="1276" y="9881"/>
                  </a:lnTo>
                  <a:lnTo>
                    <a:pt x="1276" y="296"/>
                  </a:lnTo>
                  <a:lnTo>
                    <a:pt x="1628" y="296"/>
                  </a:lnTo>
                  <a:lnTo>
                    <a:pt x="1628" y="9881"/>
                  </a:lnTo>
                  <a:lnTo>
                    <a:pt x="2266" y="9881"/>
                  </a:lnTo>
                  <a:lnTo>
                    <a:pt x="2266" y="296"/>
                  </a:lnTo>
                  <a:lnTo>
                    <a:pt x="2628" y="296"/>
                  </a:lnTo>
                  <a:lnTo>
                    <a:pt x="2628" y="9881"/>
                  </a:lnTo>
                  <a:lnTo>
                    <a:pt x="3266" y="9881"/>
                  </a:lnTo>
                  <a:lnTo>
                    <a:pt x="3266" y="296"/>
                  </a:lnTo>
                  <a:lnTo>
                    <a:pt x="3618" y="296"/>
                  </a:lnTo>
                  <a:lnTo>
                    <a:pt x="3618" y="9881"/>
                  </a:lnTo>
                  <a:lnTo>
                    <a:pt x="4436" y="9881"/>
                  </a:lnTo>
                  <a:lnTo>
                    <a:pt x="4436" y="296"/>
                  </a:lnTo>
                  <a:lnTo>
                    <a:pt x="4846" y="296"/>
                  </a:lnTo>
                  <a:lnTo>
                    <a:pt x="4846"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8166087" y="2893891"/>
              <a:ext cx="186974" cy="255738"/>
            </a:xfrm>
            <a:custGeom>
              <a:avLst/>
              <a:gdLst/>
              <a:ahLst/>
              <a:cxnLst/>
              <a:rect l="l" t="t" r="r" b="b"/>
              <a:pathLst>
                <a:path w="4065" h="5560" extrusionOk="0">
                  <a:moveTo>
                    <a:pt x="2028" y="1"/>
                  </a:moveTo>
                  <a:cubicBezTo>
                    <a:pt x="1990" y="1"/>
                    <a:pt x="1961" y="29"/>
                    <a:pt x="1961" y="67"/>
                  </a:cubicBezTo>
                  <a:cubicBezTo>
                    <a:pt x="1961" y="87"/>
                    <a:pt x="1980" y="106"/>
                    <a:pt x="1999" y="125"/>
                  </a:cubicBezTo>
                  <a:lnTo>
                    <a:pt x="1999" y="191"/>
                  </a:lnTo>
                  <a:lnTo>
                    <a:pt x="1895" y="191"/>
                  </a:lnTo>
                  <a:lnTo>
                    <a:pt x="1895" y="258"/>
                  </a:lnTo>
                  <a:lnTo>
                    <a:pt x="1999" y="258"/>
                  </a:lnTo>
                  <a:lnTo>
                    <a:pt x="1999" y="562"/>
                  </a:lnTo>
                  <a:cubicBezTo>
                    <a:pt x="1971" y="562"/>
                    <a:pt x="1952" y="572"/>
                    <a:pt x="1952" y="591"/>
                  </a:cubicBezTo>
                  <a:cubicBezTo>
                    <a:pt x="1952" y="601"/>
                    <a:pt x="1971" y="610"/>
                    <a:pt x="1999" y="620"/>
                  </a:cubicBezTo>
                  <a:lnTo>
                    <a:pt x="1999" y="677"/>
                  </a:lnTo>
                  <a:cubicBezTo>
                    <a:pt x="1923" y="953"/>
                    <a:pt x="1790" y="1486"/>
                    <a:pt x="1676" y="1895"/>
                  </a:cubicBezTo>
                  <a:cubicBezTo>
                    <a:pt x="1504" y="2495"/>
                    <a:pt x="1200" y="2875"/>
                    <a:pt x="1200" y="2875"/>
                  </a:cubicBezTo>
                  <a:lnTo>
                    <a:pt x="1200" y="3656"/>
                  </a:lnTo>
                  <a:lnTo>
                    <a:pt x="1200" y="3818"/>
                  </a:lnTo>
                  <a:lnTo>
                    <a:pt x="1314" y="3818"/>
                  </a:lnTo>
                  <a:cubicBezTo>
                    <a:pt x="1314" y="3818"/>
                    <a:pt x="1057" y="4170"/>
                    <a:pt x="733" y="4589"/>
                  </a:cubicBezTo>
                  <a:cubicBezTo>
                    <a:pt x="505" y="4893"/>
                    <a:pt x="200" y="5293"/>
                    <a:pt x="39" y="5503"/>
                  </a:cubicBezTo>
                  <a:cubicBezTo>
                    <a:pt x="39" y="5512"/>
                    <a:pt x="29" y="5522"/>
                    <a:pt x="29" y="5531"/>
                  </a:cubicBezTo>
                  <a:cubicBezTo>
                    <a:pt x="20" y="5541"/>
                    <a:pt x="10" y="5550"/>
                    <a:pt x="1" y="5560"/>
                  </a:cubicBezTo>
                  <a:lnTo>
                    <a:pt x="4065" y="5560"/>
                  </a:lnTo>
                  <a:cubicBezTo>
                    <a:pt x="4055" y="5560"/>
                    <a:pt x="4055" y="5550"/>
                    <a:pt x="4046" y="5541"/>
                  </a:cubicBezTo>
                  <a:cubicBezTo>
                    <a:pt x="3979" y="5445"/>
                    <a:pt x="3856" y="5284"/>
                    <a:pt x="3722" y="5103"/>
                  </a:cubicBezTo>
                  <a:cubicBezTo>
                    <a:pt x="3589" y="4931"/>
                    <a:pt x="3446" y="4751"/>
                    <a:pt x="3332" y="4589"/>
                  </a:cubicBezTo>
                  <a:cubicBezTo>
                    <a:pt x="3008" y="4170"/>
                    <a:pt x="2751" y="3818"/>
                    <a:pt x="2751" y="3818"/>
                  </a:cubicBezTo>
                  <a:lnTo>
                    <a:pt x="2866" y="3818"/>
                  </a:lnTo>
                  <a:lnTo>
                    <a:pt x="2866" y="3656"/>
                  </a:lnTo>
                  <a:lnTo>
                    <a:pt x="2866" y="2875"/>
                  </a:lnTo>
                  <a:cubicBezTo>
                    <a:pt x="2866" y="2875"/>
                    <a:pt x="2552" y="2495"/>
                    <a:pt x="2380" y="1895"/>
                  </a:cubicBezTo>
                  <a:cubicBezTo>
                    <a:pt x="2266" y="1486"/>
                    <a:pt x="2133" y="953"/>
                    <a:pt x="2066" y="667"/>
                  </a:cubicBezTo>
                  <a:lnTo>
                    <a:pt x="2066" y="620"/>
                  </a:lnTo>
                  <a:cubicBezTo>
                    <a:pt x="2085" y="610"/>
                    <a:pt x="2104" y="601"/>
                    <a:pt x="2104" y="591"/>
                  </a:cubicBezTo>
                  <a:cubicBezTo>
                    <a:pt x="2104" y="572"/>
                    <a:pt x="2085" y="562"/>
                    <a:pt x="2066" y="562"/>
                  </a:cubicBezTo>
                  <a:lnTo>
                    <a:pt x="2066" y="258"/>
                  </a:lnTo>
                  <a:lnTo>
                    <a:pt x="2171" y="258"/>
                  </a:lnTo>
                  <a:lnTo>
                    <a:pt x="2171" y="191"/>
                  </a:lnTo>
                  <a:lnTo>
                    <a:pt x="2066" y="191"/>
                  </a:lnTo>
                  <a:lnTo>
                    <a:pt x="2066" y="125"/>
                  </a:lnTo>
                  <a:cubicBezTo>
                    <a:pt x="2085" y="106"/>
                    <a:pt x="2095" y="87"/>
                    <a:pt x="2095" y="67"/>
                  </a:cubicBezTo>
                  <a:cubicBezTo>
                    <a:pt x="2095" y="29"/>
                    <a:pt x="2066" y="1"/>
                    <a:pt x="2028"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41"/>
          <p:cNvGrpSpPr/>
          <p:nvPr/>
        </p:nvGrpSpPr>
        <p:grpSpPr>
          <a:xfrm>
            <a:off x="6315454" y="2262463"/>
            <a:ext cx="488663" cy="209879"/>
            <a:chOff x="6315454" y="2262463"/>
            <a:chExt cx="488663" cy="209879"/>
          </a:xfrm>
        </p:grpSpPr>
        <p:sp>
          <p:nvSpPr>
            <p:cNvPr id="1251" name="Google Shape;1251;p41"/>
            <p:cNvSpPr/>
            <p:nvPr/>
          </p:nvSpPr>
          <p:spPr>
            <a:xfrm>
              <a:off x="6336474" y="2381224"/>
              <a:ext cx="91578" cy="91118"/>
            </a:xfrm>
            <a:custGeom>
              <a:avLst/>
              <a:gdLst/>
              <a:ahLst/>
              <a:cxnLst/>
              <a:rect l="l" t="t" r="r" b="b"/>
              <a:pathLst>
                <a:path w="1991" h="1981" extrusionOk="0">
                  <a:moveTo>
                    <a:pt x="991" y="1"/>
                  </a:moveTo>
                  <a:cubicBezTo>
                    <a:pt x="448" y="1"/>
                    <a:pt x="1" y="439"/>
                    <a:pt x="1" y="991"/>
                  </a:cubicBezTo>
                  <a:cubicBezTo>
                    <a:pt x="1" y="1533"/>
                    <a:pt x="448" y="1981"/>
                    <a:pt x="991" y="1981"/>
                  </a:cubicBezTo>
                  <a:cubicBezTo>
                    <a:pt x="1543" y="1981"/>
                    <a:pt x="1990" y="1533"/>
                    <a:pt x="1990" y="991"/>
                  </a:cubicBezTo>
                  <a:cubicBezTo>
                    <a:pt x="1990" y="439"/>
                    <a:pt x="1543" y="1"/>
                    <a:pt x="991"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6612769" y="2381224"/>
              <a:ext cx="91532" cy="91118"/>
            </a:xfrm>
            <a:custGeom>
              <a:avLst/>
              <a:gdLst/>
              <a:ahLst/>
              <a:cxnLst/>
              <a:rect l="l" t="t" r="r" b="b"/>
              <a:pathLst>
                <a:path w="1990" h="1981" extrusionOk="0">
                  <a:moveTo>
                    <a:pt x="990" y="1"/>
                  </a:moveTo>
                  <a:cubicBezTo>
                    <a:pt x="447" y="1"/>
                    <a:pt x="0" y="439"/>
                    <a:pt x="0" y="991"/>
                  </a:cubicBezTo>
                  <a:cubicBezTo>
                    <a:pt x="0" y="1533"/>
                    <a:pt x="447" y="1981"/>
                    <a:pt x="990" y="1981"/>
                  </a:cubicBezTo>
                  <a:cubicBezTo>
                    <a:pt x="1542" y="1981"/>
                    <a:pt x="1989" y="1533"/>
                    <a:pt x="1989" y="991"/>
                  </a:cubicBezTo>
                  <a:cubicBezTo>
                    <a:pt x="1989" y="439"/>
                    <a:pt x="1542" y="1"/>
                    <a:pt x="990"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a:off x="6315454" y="2262463"/>
              <a:ext cx="488663" cy="177499"/>
            </a:xfrm>
            <a:custGeom>
              <a:avLst/>
              <a:gdLst/>
              <a:ahLst/>
              <a:cxnLst/>
              <a:rect l="l" t="t" r="r" b="b"/>
              <a:pathLst>
                <a:path w="10624" h="3859" extrusionOk="0">
                  <a:moveTo>
                    <a:pt x="3122" y="507"/>
                  </a:moveTo>
                  <a:cubicBezTo>
                    <a:pt x="3329" y="507"/>
                    <a:pt x="3484" y="537"/>
                    <a:pt x="3513" y="574"/>
                  </a:cubicBezTo>
                  <a:cubicBezTo>
                    <a:pt x="3580" y="660"/>
                    <a:pt x="3628" y="1536"/>
                    <a:pt x="3561" y="1602"/>
                  </a:cubicBezTo>
                  <a:cubicBezTo>
                    <a:pt x="3523" y="1631"/>
                    <a:pt x="3104" y="1645"/>
                    <a:pt x="2689" y="1645"/>
                  </a:cubicBezTo>
                  <a:cubicBezTo>
                    <a:pt x="2274" y="1645"/>
                    <a:pt x="1862" y="1631"/>
                    <a:pt x="1838" y="1602"/>
                  </a:cubicBezTo>
                  <a:cubicBezTo>
                    <a:pt x="1781" y="1536"/>
                    <a:pt x="1752" y="974"/>
                    <a:pt x="2228" y="708"/>
                  </a:cubicBezTo>
                  <a:cubicBezTo>
                    <a:pt x="2502" y="557"/>
                    <a:pt x="2855" y="507"/>
                    <a:pt x="3122" y="507"/>
                  </a:cubicBezTo>
                  <a:close/>
                  <a:moveTo>
                    <a:pt x="4449" y="457"/>
                  </a:moveTo>
                  <a:cubicBezTo>
                    <a:pt x="4798" y="457"/>
                    <a:pt x="5255" y="509"/>
                    <a:pt x="5607" y="669"/>
                  </a:cubicBezTo>
                  <a:cubicBezTo>
                    <a:pt x="6236" y="945"/>
                    <a:pt x="6198" y="1536"/>
                    <a:pt x="6121" y="1602"/>
                  </a:cubicBezTo>
                  <a:cubicBezTo>
                    <a:pt x="6088" y="1636"/>
                    <a:pt x="5548" y="1652"/>
                    <a:pt x="5005" y="1652"/>
                  </a:cubicBezTo>
                  <a:cubicBezTo>
                    <a:pt x="4463" y="1652"/>
                    <a:pt x="3918" y="1636"/>
                    <a:pt x="3875" y="1602"/>
                  </a:cubicBezTo>
                  <a:cubicBezTo>
                    <a:pt x="3780" y="1536"/>
                    <a:pt x="3837" y="612"/>
                    <a:pt x="3932" y="527"/>
                  </a:cubicBezTo>
                  <a:cubicBezTo>
                    <a:pt x="3970" y="489"/>
                    <a:pt x="4176" y="457"/>
                    <a:pt x="4449" y="457"/>
                  </a:cubicBezTo>
                  <a:close/>
                  <a:moveTo>
                    <a:pt x="4271" y="1"/>
                  </a:moveTo>
                  <a:cubicBezTo>
                    <a:pt x="3912" y="1"/>
                    <a:pt x="3503" y="25"/>
                    <a:pt x="3047" y="89"/>
                  </a:cubicBezTo>
                  <a:cubicBezTo>
                    <a:pt x="1800" y="260"/>
                    <a:pt x="943" y="1241"/>
                    <a:pt x="544" y="1812"/>
                  </a:cubicBezTo>
                  <a:lnTo>
                    <a:pt x="544" y="1821"/>
                  </a:lnTo>
                  <a:cubicBezTo>
                    <a:pt x="372" y="2059"/>
                    <a:pt x="287" y="2230"/>
                    <a:pt x="287" y="2230"/>
                  </a:cubicBezTo>
                  <a:cubicBezTo>
                    <a:pt x="287" y="2230"/>
                    <a:pt x="263" y="2209"/>
                    <a:pt x="231" y="2209"/>
                  </a:cubicBezTo>
                  <a:cubicBezTo>
                    <a:pt x="195" y="2209"/>
                    <a:pt x="150" y="2235"/>
                    <a:pt x="115" y="2345"/>
                  </a:cubicBezTo>
                  <a:cubicBezTo>
                    <a:pt x="58" y="2545"/>
                    <a:pt x="87" y="2659"/>
                    <a:pt x="87" y="2659"/>
                  </a:cubicBezTo>
                  <a:lnTo>
                    <a:pt x="1" y="3059"/>
                  </a:lnTo>
                  <a:lnTo>
                    <a:pt x="353" y="3344"/>
                  </a:lnTo>
                  <a:cubicBezTo>
                    <a:pt x="477" y="3038"/>
                    <a:pt x="738" y="2465"/>
                    <a:pt x="1393" y="2465"/>
                  </a:cubicBezTo>
                  <a:cubicBezTo>
                    <a:pt x="1491" y="2465"/>
                    <a:pt x="1598" y="2478"/>
                    <a:pt x="1714" y="2507"/>
                  </a:cubicBezTo>
                  <a:cubicBezTo>
                    <a:pt x="2685" y="2744"/>
                    <a:pt x="2542" y="3506"/>
                    <a:pt x="2561" y="3830"/>
                  </a:cubicBezTo>
                  <a:lnTo>
                    <a:pt x="6388" y="3858"/>
                  </a:lnTo>
                  <a:cubicBezTo>
                    <a:pt x="6388" y="3830"/>
                    <a:pt x="6121" y="2630"/>
                    <a:pt x="7321" y="2478"/>
                  </a:cubicBezTo>
                  <a:cubicBezTo>
                    <a:pt x="7374" y="2473"/>
                    <a:pt x="7425" y="2471"/>
                    <a:pt x="7474" y="2471"/>
                  </a:cubicBezTo>
                  <a:cubicBezTo>
                    <a:pt x="8587" y="2471"/>
                    <a:pt x="8594" y="3660"/>
                    <a:pt x="8549" y="3696"/>
                  </a:cubicBezTo>
                  <a:lnTo>
                    <a:pt x="9443" y="3696"/>
                  </a:lnTo>
                  <a:cubicBezTo>
                    <a:pt x="9665" y="3706"/>
                    <a:pt x="9871" y="3715"/>
                    <a:pt x="10046" y="3715"/>
                  </a:cubicBezTo>
                  <a:cubicBezTo>
                    <a:pt x="10374" y="3715"/>
                    <a:pt x="10592" y="3684"/>
                    <a:pt x="10605" y="3573"/>
                  </a:cubicBezTo>
                  <a:cubicBezTo>
                    <a:pt x="10624" y="3392"/>
                    <a:pt x="10500" y="3392"/>
                    <a:pt x="10395" y="3316"/>
                  </a:cubicBezTo>
                  <a:cubicBezTo>
                    <a:pt x="10376" y="3087"/>
                    <a:pt x="10300" y="2849"/>
                    <a:pt x="10233" y="2754"/>
                  </a:cubicBezTo>
                  <a:cubicBezTo>
                    <a:pt x="10176" y="2668"/>
                    <a:pt x="10062" y="2592"/>
                    <a:pt x="10062" y="2592"/>
                  </a:cubicBezTo>
                  <a:cubicBezTo>
                    <a:pt x="10062" y="2592"/>
                    <a:pt x="10167" y="2449"/>
                    <a:pt x="10062" y="2288"/>
                  </a:cubicBezTo>
                  <a:cubicBezTo>
                    <a:pt x="9999" y="2199"/>
                    <a:pt x="9905" y="2179"/>
                    <a:pt x="9833" y="2179"/>
                  </a:cubicBezTo>
                  <a:cubicBezTo>
                    <a:pt x="9774" y="2179"/>
                    <a:pt x="9729" y="2192"/>
                    <a:pt x="9729" y="2192"/>
                  </a:cubicBezTo>
                  <a:cubicBezTo>
                    <a:pt x="9729" y="2192"/>
                    <a:pt x="9662" y="2135"/>
                    <a:pt x="9548" y="2050"/>
                  </a:cubicBezTo>
                  <a:lnTo>
                    <a:pt x="9548" y="2040"/>
                  </a:lnTo>
                  <a:lnTo>
                    <a:pt x="9529" y="2040"/>
                  </a:lnTo>
                  <a:cubicBezTo>
                    <a:pt x="9320" y="1888"/>
                    <a:pt x="8939" y="1650"/>
                    <a:pt x="8501" y="1498"/>
                  </a:cubicBezTo>
                  <a:cubicBezTo>
                    <a:pt x="7889" y="1302"/>
                    <a:pt x="7081" y="1288"/>
                    <a:pt x="6863" y="1288"/>
                  </a:cubicBezTo>
                  <a:cubicBezTo>
                    <a:pt x="6827" y="1288"/>
                    <a:pt x="6807" y="1288"/>
                    <a:pt x="6807" y="1288"/>
                  </a:cubicBezTo>
                  <a:cubicBezTo>
                    <a:pt x="6807" y="1288"/>
                    <a:pt x="6198" y="374"/>
                    <a:pt x="6045" y="279"/>
                  </a:cubicBezTo>
                  <a:cubicBezTo>
                    <a:pt x="5932" y="208"/>
                    <a:pt x="5313" y="1"/>
                    <a:pt x="4271"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41"/>
          <p:cNvGrpSpPr/>
          <p:nvPr/>
        </p:nvGrpSpPr>
        <p:grpSpPr>
          <a:xfrm>
            <a:off x="6273874" y="3953861"/>
            <a:ext cx="637960" cy="334940"/>
            <a:chOff x="6273874" y="3953861"/>
            <a:chExt cx="637960" cy="334940"/>
          </a:xfrm>
        </p:grpSpPr>
        <p:sp>
          <p:nvSpPr>
            <p:cNvPr id="1255" name="Google Shape;1255;p41"/>
            <p:cNvSpPr/>
            <p:nvPr/>
          </p:nvSpPr>
          <p:spPr>
            <a:xfrm>
              <a:off x="6387713" y="4212586"/>
              <a:ext cx="223771" cy="10993"/>
            </a:xfrm>
            <a:custGeom>
              <a:avLst/>
              <a:gdLst/>
              <a:ahLst/>
              <a:cxnLst/>
              <a:rect l="l" t="t" r="r" b="b"/>
              <a:pathLst>
                <a:path w="4865" h="239" extrusionOk="0">
                  <a:moveTo>
                    <a:pt x="1" y="1"/>
                  </a:moveTo>
                  <a:lnTo>
                    <a:pt x="1" y="239"/>
                  </a:lnTo>
                  <a:lnTo>
                    <a:pt x="4864" y="239"/>
                  </a:lnTo>
                  <a:lnTo>
                    <a:pt x="4864"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a:off x="6339095" y="3953861"/>
              <a:ext cx="396303" cy="253945"/>
            </a:xfrm>
            <a:custGeom>
              <a:avLst/>
              <a:gdLst/>
              <a:ahLst/>
              <a:cxnLst/>
              <a:rect l="l" t="t" r="r" b="b"/>
              <a:pathLst>
                <a:path w="8616" h="5521" extrusionOk="0">
                  <a:moveTo>
                    <a:pt x="3466" y="0"/>
                  </a:moveTo>
                  <a:cubicBezTo>
                    <a:pt x="3152" y="0"/>
                    <a:pt x="2895" y="162"/>
                    <a:pt x="2895" y="352"/>
                  </a:cubicBezTo>
                  <a:cubicBezTo>
                    <a:pt x="2895" y="400"/>
                    <a:pt x="2904" y="448"/>
                    <a:pt x="2933" y="486"/>
                  </a:cubicBezTo>
                  <a:cubicBezTo>
                    <a:pt x="1276" y="695"/>
                    <a:pt x="1" y="1818"/>
                    <a:pt x="1" y="3179"/>
                  </a:cubicBezTo>
                  <a:cubicBezTo>
                    <a:pt x="1" y="4179"/>
                    <a:pt x="686" y="5045"/>
                    <a:pt x="1705" y="5521"/>
                  </a:cubicBezTo>
                  <a:lnTo>
                    <a:pt x="5236" y="5521"/>
                  </a:lnTo>
                  <a:cubicBezTo>
                    <a:pt x="5617" y="5350"/>
                    <a:pt x="5941" y="5112"/>
                    <a:pt x="6207" y="4845"/>
                  </a:cubicBezTo>
                  <a:cubicBezTo>
                    <a:pt x="6455" y="4826"/>
                    <a:pt x="7035" y="4693"/>
                    <a:pt x="7482" y="3931"/>
                  </a:cubicBezTo>
                  <a:cubicBezTo>
                    <a:pt x="7806" y="3465"/>
                    <a:pt x="7663" y="3018"/>
                    <a:pt x="7854" y="2465"/>
                  </a:cubicBezTo>
                  <a:cubicBezTo>
                    <a:pt x="8054" y="1913"/>
                    <a:pt x="8615" y="1609"/>
                    <a:pt x="8520" y="1314"/>
                  </a:cubicBezTo>
                  <a:cubicBezTo>
                    <a:pt x="8507" y="1274"/>
                    <a:pt x="8473" y="1260"/>
                    <a:pt x="8423" y="1260"/>
                  </a:cubicBezTo>
                  <a:cubicBezTo>
                    <a:pt x="8299" y="1260"/>
                    <a:pt x="8080" y="1349"/>
                    <a:pt x="7851" y="1349"/>
                  </a:cubicBezTo>
                  <a:cubicBezTo>
                    <a:pt x="7775" y="1349"/>
                    <a:pt x="7699" y="1339"/>
                    <a:pt x="7625" y="1314"/>
                  </a:cubicBezTo>
                  <a:cubicBezTo>
                    <a:pt x="7302" y="1399"/>
                    <a:pt x="7235" y="2123"/>
                    <a:pt x="6797" y="2418"/>
                  </a:cubicBezTo>
                  <a:cubicBezTo>
                    <a:pt x="6416" y="1409"/>
                    <a:pt x="5341" y="647"/>
                    <a:pt x="4008" y="486"/>
                  </a:cubicBezTo>
                  <a:cubicBezTo>
                    <a:pt x="4027" y="448"/>
                    <a:pt x="4046" y="400"/>
                    <a:pt x="4046" y="352"/>
                  </a:cubicBezTo>
                  <a:cubicBezTo>
                    <a:pt x="4046" y="162"/>
                    <a:pt x="3789" y="0"/>
                    <a:pt x="3466"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1"/>
            <p:cNvSpPr/>
            <p:nvPr/>
          </p:nvSpPr>
          <p:spPr>
            <a:xfrm>
              <a:off x="6273874" y="3994107"/>
              <a:ext cx="116094" cy="160756"/>
            </a:xfrm>
            <a:custGeom>
              <a:avLst/>
              <a:gdLst/>
              <a:ahLst/>
              <a:cxnLst/>
              <a:rect l="l" t="t" r="r" b="b"/>
              <a:pathLst>
                <a:path w="2524" h="3495" extrusionOk="0">
                  <a:moveTo>
                    <a:pt x="1752" y="1"/>
                  </a:moveTo>
                  <a:cubicBezTo>
                    <a:pt x="781" y="1"/>
                    <a:pt x="1" y="791"/>
                    <a:pt x="1" y="1752"/>
                  </a:cubicBezTo>
                  <a:cubicBezTo>
                    <a:pt x="1" y="2666"/>
                    <a:pt x="696" y="3408"/>
                    <a:pt x="1581" y="3494"/>
                  </a:cubicBezTo>
                  <a:cubicBezTo>
                    <a:pt x="1448" y="3294"/>
                    <a:pt x="1352" y="3075"/>
                    <a:pt x="1295" y="2847"/>
                  </a:cubicBezTo>
                  <a:cubicBezTo>
                    <a:pt x="867" y="2666"/>
                    <a:pt x="572" y="2247"/>
                    <a:pt x="572" y="1752"/>
                  </a:cubicBezTo>
                  <a:cubicBezTo>
                    <a:pt x="572" y="1105"/>
                    <a:pt x="1095" y="572"/>
                    <a:pt x="1752" y="572"/>
                  </a:cubicBezTo>
                  <a:cubicBezTo>
                    <a:pt x="1828" y="572"/>
                    <a:pt x="1914" y="581"/>
                    <a:pt x="1990" y="601"/>
                  </a:cubicBezTo>
                  <a:cubicBezTo>
                    <a:pt x="2152" y="448"/>
                    <a:pt x="2323" y="305"/>
                    <a:pt x="2523" y="182"/>
                  </a:cubicBezTo>
                  <a:cubicBezTo>
                    <a:pt x="2285" y="67"/>
                    <a:pt x="2028" y="1"/>
                    <a:pt x="175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6715615" y="4151320"/>
              <a:ext cx="157675" cy="123914"/>
            </a:xfrm>
            <a:custGeom>
              <a:avLst/>
              <a:gdLst/>
              <a:ahLst/>
              <a:cxnLst/>
              <a:rect l="l" t="t" r="r" b="b"/>
              <a:pathLst>
                <a:path w="3428" h="2694" extrusionOk="0">
                  <a:moveTo>
                    <a:pt x="1" y="0"/>
                  </a:moveTo>
                  <a:cubicBezTo>
                    <a:pt x="1" y="0"/>
                    <a:pt x="1" y="2256"/>
                    <a:pt x="877" y="2694"/>
                  </a:cubicBezTo>
                  <a:lnTo>
                    <a:pt x="2552" y="2694"/>
                  </a:lnTo>
                  <a:cubicBezTo>
                    <a:pt x="3428" y="2256"/>
                    <a:pt x="3428" y="0"/>
                    <a:pt x="3428"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6736221" y="4280016"/>
              <a:ext cx="116508" cy="8785"/>
            </a:xfrm>
            <a:custGeom>
              <a:avLst/>
              <a:gdLst/>
              <a:ahLst/>
              <a:cxnLst/>
              <a:rect l="l" t="t" r="r" b="b"/>
              <a:pathLst>
                <a:path w="2533" h="191" extrusionOk="0">
                  <a:moveTo>
                    <a:pt x="0" y="0"/>
                  </a:moveTo>
                  <a:lnTo>
                    <a:pt x="0" y="191"/>
                  </a:lnTo>
                  <a:lnTo>
                    <a:pt x="2532" y="191"/>
                  </a:lnTo>
                  <a:lnTo>
                    <a:pt x="2532" y="0"/>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869747" y="4151320"/>
              <a:ext cx="42086" cy="68304"/>
            </a:xfrm>
            <a:custGeom>
              <a:avLst/>
              <a:gdLst/>
              <a:ahLst/>
              <a:cxnLst/>
              <a:rect l="l" t="t" r="r" b="b"/>
              <a:pathLst>
                <a:path w="915" h="1485" extrusionOk="0">
                  <a:moveTo>
                    <a:pt x="172" y="0"/>
                  </a:moveTo>
                  <a:cubicBezTo>
                    <a:pt x="172" y="0"/>
                    <a:pt x="172" y="105"/>
                    <a:pt x="162" y="276"/>
                  </a:cubicBezTo>
                  <a:lnTo>
                    <a:pt x="172" y="276"/>
                  </a:lnTo>
                  <a:cubicBezTo>
                    <a:pt x="429" y="276"/>
                    <a:pt x="629" y="485"/>
                    <a:pt x="629" y="742"/>
                  </a:cubicBezTo>
                  <a:cubicBezTo>
                    <a:pt x="629" y="990"/>
                    <a:pt x="429" y="1199"/>
                    <a:pt x="172" y="1199"/>
                  </a:cubicBezTo>
                  <a:cubicBezTo>
                    <a:pt x="134" y="1199"/>
                    <a:pt x="96" y="1190"/>
                    <a:pt x="57" y="1190"/>
                  </a:cubicBezTo>
                  <a:cubicBezTo>
                    <a:pt x="38" y="1275"/>
                    <a:pt x="19" y="1371"/>
                    <a:pt x="0" y="1456"/>
                  </a:cubicBezTo>
                  <a:cubicBezTo>
                    <a:pt x="57" y="1475"/>
                    <a:pt x="115" y="1485"/>
                    <a:pt x="172" y="1485"/>
                  </a:cubicBezTo>
                  <a:cubicBezTo>
                    <a:pt x="581" y="1485"/>
                    <a:pt x="914" y="1152"/>
                    <a:pt x="914" y="742"/>
                  </a:cubicBezTo>
                  <a:cubicBezTo>
                    <a:pt x="914" y="333"/>
                    <a:pt x="581" y="0"/>
                    <a:pt x="172"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1" name="Google Shape;1261;p41"/>
          <p:cNvSpPr/>
          <p:nvPr/>
        </p:nvSpPr>
        <p:spPr>
          <a:xfrm>
            <a:off x="6496308" y="1750348"/>
            <a:ext cx="6577" cy="14489"/>
          </a:xfrm>
          <a:custGeom>
            <a:avLst/>
            <a:gdLst/>
            <a:ahLst/>
            <a:cxnLst/>
            <a:rect l="l" t="t" r="r" b="b"/>
            <a:pathLst>
              <a:path w="143" h="315" extrusionOk="0">
                <a:moveTo>
                  <a:pt x="67" y="0"/>
                </a:moveTo>
                <a:cubicBezTo>
                  <a:pt x="29" y="0"/>
                  <a:pt x="0" y="29"/>
                  <a:pt x="0" y="67"/>
                </a:cubicBezTo>
                <a:lnTo>
                  <a:pt x="0" y="315"/>
                </a:lnTo>
                <a:cubicBezTo>
                  <a:pt x="29" y="305"/>
                  <a:pt x="48" y="305"/>
                  <a:pt x="67" y="305"/>
                </a:cubicBezTo>
                <a:cubicBezTo>
                  <a:pt x="95" y="305"/>
                  <a:pt x="114" y="305"/>
                  <a:pt x="143" y="315"/>
                </a:cubicBezTo>
                <a:lnTo>
                  <a:pt x="143" y="67"/>
                </a:lnTo>
                <a:cubicBezTo>
                  <a:pt x="143" y="29"/>
                  <a:pt x="114" y="0"/>
                  <a:pt x="67"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2" name="Google Shape;1262;p41"/>
          <p:cNvGrpSpPr/>
          <p:nvPr/>
        </p:nvGrpSpPr>
        <p:grpSpPr>
          <a:xfrm>
            <a:off x="6353584" y="1764376"/>
            <a:ext cx="292029" cy="276297"/>
            <a:chOff x="6353584" y="1764376"/>
            <a:chExt cx="292029" cy="276297"/>
          </a:xfrm>
        </p:grpSpPr>
        <p:sp>
          <p:nvSpPr>
            <p:cNvPr id="1263" name="Google Shape;1263;p41"/>
            <p:cNvSpPr/>
            <p:nvPr/>
          </p:nvSpPr>
          <p:spPr>
            <a:xfrm>
              <a:off x="6470919" y="1896568"/>
              <a:ext cx="31553" cy="144106"/>
            </a:xfrm>
            <a:custGeom>
              <a:avLst/>
              <a:gdLst/>
              <a:ahLst/>
              <a:cxnLst/>
              <a:rect l="l" t="t" r="r" b="b"/>
              <a:pathLst>
                <a:path w="686" h="3133" extrusionOk="0">
                  <a:moveTo>
                    <a:pt x="685" y="1"/>
                  </a:moveTo>
                  <a:cubicBezTo>
                    <a:pt x="647" y="96"/>
                    <a:pt x="619" y="191"/>
                    <a:pt x="619" y="305"/>
                  </a:cubicBezTo>
                  <a:cubicBezTo>
                    <a:pt x="619" y="201"/>
                    <a:pt x="600" y="96"/>
                    <a:pt x="562" y="10"/>
                  </a:cubicBezTo>
                  <a:lnTo>
                    <a:pt x="562" y="2647"/>
                  </a:lnTo>
                  <a:cubicBezTo>
                    <a:pt x="562" y="2656"/>
                    <a:pt x="562" y="2675"/>
                    <a:pt x="562" y="2685"/>
                  </a:cubicBezTo>
                  <a:cubicBezTo>
                    <a:pt x="562" y="2771"/>
                    <a:pt x="571" y="2894"/>
                    <a:pt x="505" y="2961"/>
                  </a:cubicBezTo>
                  <a:cubicBezTo>
                    <a:pt x="466" y="2999"/>
                    <a:pt x="419" y="3018"/>
                    <a:pt x="343" y="3018"/>
                  </a:cubicBezTo>
                  <a:cubicBezTo>
                    <a:pt x="286" y="3018"/>
                    <a:pt x="238" y="2999"/>
                    <a:pt x="209" y="2961"/>
                  </a:cubicBezTo>
                  <a:cubicBezTo>
                    <a:pt x="143" y="2885"/>
                    <a:pt x="143" y="2732"/>
                    <a:pt x="143" y="2675"/>
                  </a:cubicBezTo>
                  <a:cubicBezTo>
                    <a:pt x="152" y="2647"/>
                    <a:pt x="124" y="2618"/>
                    <a:pt x="95" y="2609"/>
                  </a:cubicBezTo>
                  <a:cubicBezTo>
                    <a:pt x="57" y="2609"/>
                    <a:pt x="29" y="2637"/>
                    <a:pt x="29" y="2666"/>
                  </a:cubicBezTo>
                  <a:cubicBezTo>
                    <a:pt x="29" y="2675"/>
                    <a:pt x="0" y="2904"/>
                    <a:pt x="124" y="3037"/>
                  </a:cubicBezTo>
                  <a:cubicBezTo>
                    <a:pt x="171" y="3104"/>
                    <a:pt x="248" y="3132"/>
                    <a:pt x="343" y="3132"/>
                  </a:cubicBezTo>
                  <a:cubicBezTo>
                    <a:pt x="447" y="3132"/>
                    <a:pt x="533" y="3104"/>
                    <a:pt x="590" y="3047"/>
                  </a:cubicBezTo>
                  <a:cubicBezTo>
                    <a:pt x="685" y="2951"/>
                    <a:pt x="685" y="2790"/>
                    <a:pt x="685" y="2685"/>
                  </a:cubicBezTo>
                  <a:lnTo>
                    <a:pt x="685" y="1"/>
                  </a:ln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6353584" y="1764376"/>
              <a:ext cx="292029" cy="146268"/>
            </a:xfrm>
            <a:custGeom>
              <a:avLst/>
              <a:gdLst/>
              <a:ahLst/>
              <a:cxnLst/>
              <a:rect l="l" t="t" r="r" b="b"/>
              <a:pathLst>
                <a:path w="6349" h="3180" extrusionOk="0">
                  <a:moveTo>
                    <a:pt x="3170" y="0"/>
                  </a:moveTo>
                  <a:cubicBezTo>
                    <a:pt x="3151" y="0"/>
                    <a:pt x="3132" y="0"/>
                    <a:pt x="3103" y="10"/>
                  </a:cubicBezTo>
                  <a:cubicBezTo>
                    <a:pt x="1380" y="38"/>
                    <a:pt x="0" y="1447"/>
                    <a:pt x="0" y="3179"/>
                  </a:cubicBezTo>
                  <a:cubicBezTo>
                    <a:pt x="0" y="2741"/>
                    <a:pt x="352" y="2389"/>
                    <a:pt x="790" y="2389"/>
                  </a:cubicBezTo>
                  <a:cubicBezTo>
                    <a:pt x="1228" y="2389"/>
                    <a:pt x="1590" y="2741"/>
                    <a:pt x="1590" y="3179"/>
                  </a:cubicBezTo>
                  <a:cubicBezTo>
                    <a:pt x="1590" y="2741"/>
                    <a:pt x="1942" y="2389"/>
                    <a:pt x="2380" y="2389"/>
                  </a:cubicBezTo>
                  <a:cubicBezTo>
                    <a:pt x="2713" y="2389"/>
                    <a:pt x="2998" y="2589"/>
                    <a:pt x="3113" y="2884"/>
                  </a:cubicBezTo>
                  <a:cubicBezTo>
                    <a:pt x="3151" y="2970"/>
                    <a:pt x="3170" y="3075"/>
                    <a:pt x="3170" y="3179"/>
                  </a:cubicBezTo>
                  <a:cubicBezTo>
                    <a:pt x="3170" y="3065"/>
                    <a:pt x="3198" y="2970"/>
                    <a:pt x="3236" y="2875"/>
                  </a:cubicBezTo>
                  <a:cubicBezTo>
                    <a:pt x="3351" y="2589"/>
                    <a:pt x="3636" y="2389"/>
                    <a:pt x="3969" y="2389"/>
                  </a:cubicBezTo>
                  <a:cubicBezTo>
                    <a:pt x="4407" y="2389"/>
                    <a:pt x="4759" y="2741"/>
                    <a:pt x="4759" y="3179"/>
                  </a:cubicBezTo>
                  <a:cubicBezTo>
                    <a:pt x="4759" y="2741"/>
                    <a:pt x="5112" y="2389"/>
                    <a:pt x="5549" y="2389"/>
                  </a:cubicBezTo>
                  <a:cubicBezTo>
                    <a:pt x="5987" y="2389"/>
                    <a:pt x="6349" y="2741"/>
                    <a:pt x="6349" y="3179"/>
                  </a:cubicBezTo>
                  <a:cubicBezTo>
                    <a:pt x="6349" y="1447"/>
                    <a:pt x="4969" y="38"/>
                    <a:pt x="3246" y="10"/>
                  </a:cubicBezTo>
                  <a:cubicBezTo>
                    <a:pt x="3217" y="0"/>
                    <a:pt x="3198" y="0"/>
                    <a:pt x="3170"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5" name="Google Shape;1265;p41"/>
          <p:cNvSpPr/>
          <p:nvPr/>
        </p:nvSpPr>
        <p:spPr>
          <a:xfrm>
            <a:off x="5771739" y="2589170"/>
            <a:ext cx="276299" cy="308266"/>
          </a:xfrm>
          <a:custGeom>
            <a:avLst/>
            <a:gdLst/>
            <a:ahLst/>
            <a:cxnLst/>
            <a:rect l="l" t="t" r="r" b="b"/>
            <a:pathLst>
              <a:path w="6007" h="6702" extrusionOk="0">
                <a:moveTo>
                  <a:pt x="2142" y="458"/>
                </a:moveTo>
                <a:cubicBezTo>
                  <a:pt x="2903" y="458"/>
                  <a:pt x="3446" y="591"/>
                  <a:pt x="3769" y="877"/>
                </a:cubicBezTo>
                <a:cubicBezTo>
                  <a:pt x="3722" y="1077"/>
                  <a:pt x="3646" y="1381"/>
                  <a:pt x="3588" y="1733"/>
                </a:cubicBezTo>
                <a:cubicBezTo>
                  <a:pt x="3579" y="1733"/>
                  <a:pt x="3579" y="1743"/>
                  <a:pt x="3579" y="1743"/>
                </a:cubicBezTo>
                <a:lnTo>
                  <a:pt x="3569" y="1733"/>
                </a:lnTo>
                <a:cubicBezTo>
                  <a:pt x="3569" y="1771"/>
                  <a:pt x="3569" y="1829"/>
                  <a:pt x="3569" y="1829"/>
                </a:cubicBezTo>
                <a:lnTo>
                  <a:pt x="714" y="1829"/>
                </a:lnTo>
                <a:cubicBezTo>
                  <a:pt x="647" y="1486"/>
                  <a:pt x="562" y="1086"/>
                  <a:pt x="514" y="867"/>
                </a:cubicBezTo>
                <a:cubicBezTo>
                  <a:pt x="838" y="582"/>
                  <a:pt x="1371" y="458"/>
                  <a:pt x="2142" y="458"/>
                </a:cubicBezTo>
                <a:close/>
                <a:moveTo>
                  <a:pt x="2779" y="2504"/>
                </a:moveTo>
                <a:cubicBezTo>
                  <a:pt x="2837" y="2504"/>
                  <a:pt x="2875" y="2552"/>
                  <a:pt x="2875" y="2600"/>
                </a:cubicBezTo>
                <a:cubicBezTo>
                  <a:pt x="2875" y="2657"/>
                  <a:pt x="2837" y="2704"/>
                  <a:pt x="2779" y="2704"/>
                </a:cubicBezTo>
                <a:cubicBezTo>
                  <a:pt x="2722" y="2704"/>
                  <a:pt x="2684" y="2657"/>
                  <a:pt x="2684" y="2600"/>
                </a:cubicBezTo>
                <a:cubicBezTo>
                  <a:pt x="2684" y="2552"/>
                  <a:pt x="2722" y="2504"/>
                  <a:pt x="2779" y="2504"/>
                </a:cubicBezTo>
                <a:close/>
                <a:moveTo>
                  <a:pt x="1704" y="2942"/>
                </a:moveTo>
                <a:cubicBezTo>
                  <a:pt x="1818" y="2942"/>
                  <a:pt x="1904" y="3037"/>
                  <a:pt x="1904" y="3152"/>
                </a:cubicBezTo>
                <a:cubicBezTo>
                  <a:pt x="1904" y="3256"/>
                  <a:pt x="1818" y="3351"/>
                  <a:pt x="1704" y="3351"/>
                </a:cubicBezTo>
                <a:cubicBezTo>
                  <a:pt x="1590" y="3351"/>
                  <a:pt x="1504" y="3256"/>
                  <a:pt x="1504" y="3152"/>
                </a:cubicBezTo>
                <a:cubicBezTo>
                  <a:pt x="1504" y="3037"/>
                  <a:pt x="1590" y="2942"/>
                  <a:pt x="1704" y="2942"/>
                </a:cubicBezTo>
                <a:close/>
                <a:moveTo>
                  <a:pt x="2789" y="3694"/>
                </a:moveTo>
                <a:cubicBezTo>
                  <a:pt x="2903" y="3694"/>
                  <a:pt x="2989" y="3780"/>
                  <a:pt x="2989" y="3885"/>
                </a:cubicBezTo>
                <a:cubicBezTo>
                  <a:pt x="2989" y="3999"/>
                  <a:pt x="2903" y="4084"/>
                  <a:pt x="2789" y="4084"/>
                </a:cubicBezTo>
                <a:cubicBezTo>
                  <a:pt x="2684" y="4084"/>
                  <a:pt x="2599" y="3999"/>
                  <a:pt x="2599" y="3885"/>
                </a:cubicBezTo>
                <a:cubicBezTo>
                  <a:pt x="2599" y="3780"/>
                  <a:pt x="2684" y="3694"/>
                  <a:pt x="2789" y="3694"/>
                </a:cubicBezTo>
                <a:close/>
                <a:moveTo>
                  <a:pt x="1218" y="4008"/>
                </a:moveTo>
                <a:cubicBezTo>
                  <a:pt x="1276" y="4008"/>
                  <a:pt x="1314" y="4056"/>
                  <a:pt x="1314" y="4103"/>
                </a:cubicBezTo>
                <a:cubicBezTo>
                  <a:pt x="1314" y="4161"/>
                  <a:pt x="1276" y="4199"/>
                  <a:pt x="1218" y="4199"/>
                </a:cubicBezTo>
                <a:cubicBezTo>
                  <a:pt x="1161" y="4199"/>
                  <a:pt x="1123" y="4161"/>
                  <a:pt x="1123" y="4103"/>
                </a:cubicBezTo>
                <a:cubicBezTo>
                  <a:pt x="1123" y="4056"/>
                  <a:pt x="1161" y="4008"/>
                  <a:pt x="1218" y="4008"/>
                </a:cubicBezTo>
                <a:close/>
                <a:moveTo>
                  <a:pt x="4586" y="1933"/>
                </a:moveTo>
                <a:cubicBezTo>
                  <a:pt x="4704" y="1933"/>
                  <a:pt x="4828" y="1962"/>
                  <a:pt x="4950" y="2038"/>
                </a:cubicBezTo>
                <a:cubicBezTo>
                  <a:pt x="5378" y="2304"/>
                  <a:pt x="5340" y="3171"/>
                  <a:pt x="5035" y="3818"/>
                </a:cubicBezTo>
                <a:cubicBezTo>
                  <a:pt x="4740" y="4456"/>
                  <a:pt x="4283" y="4675"/>
                  <a:pt x="4045" y="4741"/>
                </a:cubicBezTo>
                <a:cubicBezTo>
                  <a:pt x="3969" y="4189"/>
                  <a:pt x="3903" y="3580"/>
                  <a:pt x="3903" y="3152"/>
                </a:cubicBezTo>
                <a:cubicBezTo>
                  <a:pt x="3903" y="2828"/>
                  <a:pt x="3941" y="2485"/>
                  <a:pt x="3988" y="2152"/>
                </a:cubicBezTo>
                <a:cubicBezTo>
                  <a:pt x="4069" y="2092"/>
                  <a:pt x="4309" y="1933"/>
                  <a:pt x="4586" y="1933"/>
                </a:cubicBezTo>
                <a:close/>
                <a:moveTo>
                  <a:pt x="1809" y="5017"/>
                </a:moveTo>
                <a:cubicBezTo>
                  <a:pt x="1885" y="5017"/>
                  <a:pt x="1951" y="5084"/>
                  <a:pt x="1951" y="5160"/>
                </a:cubicBezTo>
                <a:cubicBezTo>
                  <a:pt x="1951" y="5236"/>
                  <a:pt x="1885" y="5303"/>
                  <a:pt x="1809" y="5303"/>
                </a:cubicBezTo>
                <a:cubicBezTo>
                  <a:pt x="1732" y="5303"/>
                  <a:pt x="1666" y="5236"/>
                  <a:pt x="1666" y="5160"/>
                </a:cubicBezTo>
                <a:cubicBezTo>
                  <a:pt x="1666" y="5084"/>
                  <a:pt x="1732" y="5017"/>
                  <a:pt x="1809" y="5017"/>
                </a:cubicBezTo>
                <a:close/>
                <a:moveTo>
                  <a:pt x="3008" y="5284"/>
                </a:moveTo>
                <a:cubicBezTo>
                  <a:pt x="3065" y="5284"/>
                  <a:pt x="3103" y="5322"/>
                  <a:pt x="3103" y="5379"/>
                </a:cubicBezTo>
                <a:cubicBezTo>
                  <a:pt x="3103" y="5436"/>
                  <a:pt x="3065" y="5474"/>
                  <a:pt x="3008" y="5474"/>
                </a:cubicBezTo>
                <a:cubicBezTo>
                  <a:pt x="2960" y="5474"/>
                  <a:pt x="2913" y="5436"/>
                  <a:pt x="2913" y="5379"/>
                </a:cubicBezTo>
                <a:cubicBezTo>
                  <a:pt x="2913" y="5322"/>
                  <a:pt x="2960" y="5284"/>
                  <a:pt x="3008" y="5284"/>
                </a:cubicBezTo>
                <a:close/>
                <a:moveTo>
                  <a:pt x="1047" y="5626"/>
                </a:moveTo>
                <a:cubicBezTo>
                  <a:pt x="1095" y="5626"/>
                  <a:pt x="1142" y="5674"/>
                  <a:pt x="1142" y="5722"/>
                </a:cubicBezTo>
                <a:cubicBezTo>
                  <a:pt x="1142" y="5779"/>
                  <a:pt x="1095" y="5826"/>
                  <a:pt x="1047" y="5826"/>
                </a:cubicBezTo>
                <a:cubicBezTo>
                  <a:pt x="990" y="5826"/>
                  <a:pt x="942" y="5779"/>
                  <a:pt x="942" y="5722"/>
                </a:cubicBezTo>
                <a:cubicBezTo>
                  <a:pt x="942" y="5674"/>
                  <a:pt x="990" y="5626"/>
                  <a:pt x="1047" y="5626"/>
                </a:cubicBezTo>
                <a:close/>
                <a:moveTo>
                  <a:pt x="2142" y="1"/>
                </a:moveTo>
                <a:cubicBezTo>
                  <a:pt x="1123" y="1"/>
                  <a:pt x="400" y="229"/>
                  <a:pt x="0" y="753"/>
                </a:cubicBezTo>
                <a:cubicBezTo>
                  <a:pt x="0" y="753"/>
                  <a:pt x="371" y="2105"/>
                  <a:pt x="371" y="3152"/>
                </a:cubicBezTo>
                <a:cubicBezTo>
                  <a:pt x="371" y="4189"/>
                  <a:pt x="0" y="6217"/>
                  <a:pt x="0" y="6217"/>
                </a:cubicBezTo>
                <a:cubicBezTo>
                  <a:pt x="0" y="6217"/>
                  <a:pt x="57" y="6702"/>
                  <a:pt x="2142" y="6702"/>
                </a:cubicBezTo>
                <a:cubicBezTo>
                  <a:pt x="4217" y="6702"/>
                  <a:pt x="4274" y="6217"/>
                  <a:pt x="4274" y="6217"/>
                </a:cubicBezTo>
                <a:cubicBezTo>
                  <a:pt x="4274" y="6217"/>
                  <a:pt x="4207" y="5836"/>
                  <a:pt x="4131" y="5322"/>
                </a:cubicBezTo>
                <a:cubicBezTo>
                  <a:pt x="4455" y="5236"/>
                  <a:pt x="5140" y="4951"/>
                  <a:pt x="5559" y="4065"/>
                </a:cubicBezTo>
                <a:cubicBezTo>
                  <a:pt x="5968" y="3199"/>
                  <a:pt x="6006" y="2019"/>
                  <a:pt x="5254" y="1543"/>
                </a:cubicBezTo>
                <a:cubicBezTo>
                  <a:pt x="5048" y="1417"/>
                  <a:pt x="4825" y="1353"/>
                  <a:pt x="4591" y="1353"/>
                </a:cubicBezTo>
                <a:cubicBezTo>
                  <a:pt x="4436" y="1353"/>
                  <a:pt x="4275" y="1381"/>
                  <a:pt x="4112" y="1438"/>
                </a:cubicBezTo>
                <a:cubicBezTo>
                  <a:pt x="4198" y="1029"/>
                  <a:pt x="4274" y="753"/>
                  <a:pt x="4274" y="753"/>
                </a:cubicBezTo>
                <a:cubicBezTo>
                  <a:pt x="3874" y="229"/>
                  <a:pt x="3151" y="1"/>
                  <a:pt x="2142"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5037925" y="3976031"/>
            <a:ext cx="244009" cy="217148"/>
          </a:xfrm>
          <a:custGeom>
            <a:avLst/>
            <a:gdLst/>
            <a:ahLst/>
            <a:cxnLst/>
            <a:rect l="l" t="t" r="r" b="b"/>
            <a:pathLst>
              <a:path w="5305" h="4721" extrusionOk="0">
                <a:moveTo>
                  <a:pt x="2045" y="0"/>
                </a:moveTo>
                <a:cubicBezTo>
                  <a:pt x="1913" y="0"/>
                  <a:pt x="1768" y="40"/>
                  <a:pt x="1619" y="137"/>
                </a:cubicBezTo>
                <a:cubicBezTo>
                  <a:pt x="1077" y="499"/>
                  <a:pt x="1400" y="1203"/>
                  <a:pt x="1695" y="1546"/>
                </a:cubicBezTo>
                <a:cubicBezTo>
                  <a:pt x="1800" y="1660"/>
                  <a:pt x="1952" y="1803"/>
                  <a:pt x="2095" y="1945"/>
                </a:cubicBezTo>
                <a:cubicBezTo>
                  <a:pt x="1933" y="1822"/>
                  <a:pt x="1771" y="1698"/>
                  <a:pt x="1638" y="1622"/>
                </a:cubicBezTo>
                <a:cubicBezTo>
                  <a:pt x="1440" y="1506"/>
                  <a:pt x="1148" y="1397"/>
                  <a:pt x="875" y="1397"/>
                </a:cubicBezTo>
                <a:cubicBezTo>
                  <a:pt x="611" y="1397"/>
                  <a:pt x="365" y="1498"/>
                  <a:pt x="239" y="1793"/>
                </a:cubicBezTo>
                <a:cubicBezTo>
                  <a:pt x="0" y="2342"/>
                  <a:pt x="403" y="2742"/>
                  <a:pt x="744" y="2742"/>
                </a:cubicBezTo>
                <a:cubicBezTo>
                  <a:pt x="770" y="2742"/>
                  <a:pt x="795" y="2740"/>
                  <a:pt x="820" y="2735"/>
                </a:cubicBezTo>
                <a:lnTo>
                  <a:pt x="820" y="2735"/>
                </a:lnTo>
                <a:cubicBezTo>
                  <a:pt x="467" y="2802"/>
                  <a:pt x="163" y="3364"/>
                  <a:pt x="601" y="3830"/>
                </a:cubicBezTo>
                <a:cubicBezTo>
                  <a:pt x="739" y="3974"/>
                  <a:pt x="895" y="4031"/>
                  <a:pt x="1054" y="4031"/>
                </a:cubicBezTo>
                <a:cubicBezTo>
                  <a:pt x="1412" y="4031"/>
                  <a:pt x="1780" y="3743"/>
                  <a:pt x="1971" y="3506"/>
                </a:cubicBezTo>
                <a:cubicBezTo>
                  <a:pt x="2171" y="3259"/>
                  <a:pt x="2447" y="2802"/>
                  <a:pt x="2581" y="2564"/>
                </a:cubicBezTo>
                <a:lnTo>
                  <a:pt x="2581" y="2564"/>
                </a:lnTo>
                <a:cubicBezTo>
                  <a:pt x="2581" y="2907"/>
                  <a:pt x="2562" y="3878"/>
                  <a:pt x="2247" y="4592"/>
                </a:cubicBezTo>
                <a:cubicBezTo>
                  <a:pt x="2247" y="4592"/>
                  <a:pt x="2300" y="4721"/>
                  <a:pt x="2471" y="4721"/>
                </a:cubicBezTo>
                <a:cubicBezTo>
                  <a:pt x="2517" y="4721"/>
                  <a:pt x="2572" y="4711"/>
                  <a:pt x="2638" y="4687"/>
                </a:cubicBezTo>
                <a:cubicBezTo>
                  <a:pt x="2638" y="4687"/>
                  <a:pt x="2838" y="3811"/>
                  <a:pt x="2742" y="2583"/>
                </a:cubicBezTo>
                <a:lnTo>
                  <a:pt x="2742" y="2583"/>
                </a:lnTo>
                <a:cubicBezTo>
                  <a:pt x="2885" y="2831"/>
                  <a:pt x="3142" y="3259"/>
                  <a:pt x="3333" y="3506"/>
                </a:cubicBezTo>
                <a:cubicBezTo>
                  <a:pt x="3530" y="3743"/>
                  <a:pt x="3901" y="4031"/>
                  <a:pt x="4256" y="4031"/>
                </a:cubicBezTo>
                <a:cubicBezTo>
                  <a:pt x="4413" y="4031"/>
                  <a:pt x="4568" y="3974"/>
                  <a:pt x="4703" y="3830"/>
                </a:cubicBezTo>
                <a:cubicBezTo>
                  <a:pt x="5151" y="3364"/>
                  <a:pt x="4846" y="2802"/>
                  <a:pt x="4494" y="2735"/>
                </a:cubicBezTo>
                <a:lnTo>
                  <a:pt x="4494" y="2735"/>
                </a:lnTo>
                <a:cubicBezTo>
                  <a:pt x="4519" y="2740"/>
                  <a:pt x="4544" y="2742"/>
                  <a:pt x="4570" y="2742"/>
                </a:cubicBezTo>
                <a:cubicBezTo>
                  <a:pt x="4909" y="2742"/>
                  <a:pt x="5305" y="2342"/>
                  <a:pt x="5074" y="1793"/>
                </a:cubicBezTo>
                <a:cubicBezTo>
                  <a:pt x="4948" y="1498"/>
                  <a:pt x="4702" y="1397"/>
                  <a:pt x="4439" y="1397"/>
                </a:cubicBezTo>
                <a:cubicBezTo>
                  <a:pt x="4166" y="1397"/>
                  <a:pt x="3874" y="1506"/>
                  <a:pt x="3675" y="1622"/>
                </a:cubicBezTo>
                <a:cubicBezTo>
                  <a:pt x="3542" y="1698"/>
                  <a:pt x="3371" y="1822"/>
                  <a:pt x="3218" y="1945"/>
                </a:cubicBezTo>
                <a:cubicBezTo>
                  <a:pt x="3361" y="1803"/>
                  <a:pt x="3513" y="1660"/>
                  <a:pt x="3609" y="1546"/>
                </a:cubicBezTo>
                <a:cubicBezTo>
                  <a:pt x="3904" y="1203"/>
                  <a:pt x="4227" y="499"/>
                  <a:pt x="3694" y="137"/>
                </a:cubicBezTo>
                <a:cubicBezTo>
                  <a:pt x="3546" y="40"/>
                  <a:pt x="3400" y="0"/>
                  <a:pt x="3268" y="0"/>
                </a:cubicBezTo>
                <a:cubicBezTo>
                  <a:pt x="2918" y="0"/>
                  <a:pt x="2657" y="281"/>
                  <a:pt x="2657" y="537"/>
                </a:cubicBezTo>
                <a:cubicBezTo>
                  <a:pt x="2657" y="281"/>
                  <a:pt x="2396" y="0"/>
                  <a:pt x="2045"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7" name="Google Shape;1267;p41"/>
          <p:cNvGrpSpPr/>
          <p:nvPr/>
        </p:nvGrpSpPr>
        <p:grpSpPr>
          <a:xfrm>
            <a:off x="5635546" y="3495468"/>
            <a:ext cx="325331" cy="337609"/>
            <a:chOff x="5635546" y="3495468"/>
            <a:chExt cx="325331" cy="337609"/>
          </a:xfrm>
        </p:grpSpPr>
        <p:sp>
          <p:nvSpPr>
            <p:cNvPr id="1268" name="Google Shape;1268;p41"/>
            <p:cNvSpPr/>
            <p:nvPr/>
          </p:nvSpPr>
          <p:spPr>
            <a:xfrm>
              <a:off x="5635546" y="3495468"/>
              <a:ext cx="325331" cy="273217"/>
            </a:xfrm>
            <a:custGeom>
              <a:avLst/>
              <a:gdLst/>
              <a:ahLst/>
              <a:cxnLst/>
              <a:rect l="l" t="t" r="r" b="b"/>
              <a:pathLst>
                <a:path w="7073" h="5940" extrusionOk="0">
                  <a:moveTo>
                    <a:pt x="3513" y="657"/>
                  </a:moveTo>
                  <a:cubicBezTo>
                    <a:pt x="3589" y="657"/>
                    <a:pt x="3646" y="724"/>
                    <a:pt x="3646" y="790"/>
                  </a:cubicBezTo>
                  <a:cubicBezTo>
                    <a:pt x="3646" y="866"/>
                    <a:pt x="3589" y="924"/>
                    <a:pt x="3513" y="924"/>
                  </a:cubicBezTo>
                  <a:cubicBezTo>
                    <a:pt x="3437" y="924"/>
                    <a:pt x="3380" y="866"/>
                    <a:pt x="3380" y="790"/>
                  </a:cubicBezTo>
                  <a:cubicBezTo>
                    <a:pt x="3380" y="724"/>
                    <a:pt x="3437" y="657"/>
                    <a:pt x="3513" y="657"/>
                  </a:cubicBezTo>
                  <a:close/>
                  <a:moveTo>
                    <a:pt x="1952" y="1257"/>
                  </a:moveTo>
                  <a:cubicBezTo>
                    <a:pt x="2028" y="1257"/>
                    <a:pt x="2085" y="1323"/>
                    <a:pt x="2085" y="1390"/>
                  </a:cubicBezTo>
                  <a:cubicBezTo>
                    <a:pt x="2085" y="1466"/>
                    <a:pt x="2028" y="1523"/>
                    <a:pt x="1952" y="1523"/>
                  </a:cubicBezTo>
                  <a:cubicBezTo>
                    <a:pt x="1885" y="1523"/>
                    <a:pt x="1828" y="1466"/>
                    <a:pt x="1828" y="1390"/>
                  </a:cubicBezTo>
                  <a:cubicBezTo>
                    <a:pt x="1828" y="1323"/>
                    <a:pt x="1885" y="1257"/>
                    <a:pt x="1952" y="1257"/>
                  </a:cubicBezTo>
                  <a:close/>
                  <a:moveTo>
                    <a:pt x="5160" y="1257"/>
                  </a:moveTo>
                  <a:cubicBezTo>
                    <a:pt x="5236" y="1257"/>
                    <a:pt x="5293" y="1323"/>
                    <a:pt x="5293" y="1390"/>
                  </a:cubicBezTo>
                  <a:cubicBezTo>
                    <a:pt x="5293" y="1466"/>
                    <a:pt x="5236" y="1523"/>
                    <a:pt x="5160" y="1523"/>
                  </a:cubicBezTo>
                  <a:cubicBezTo>
                    <a:pt x="5093" y="1523"/>
                    <a:pt x="5027" y="1466"/>
                    <a:pt x="5027" y="1390"/>
                  </a:cubicBezTo>
                  <a:cubicBezTo>
                    <a:pt x="5027" y="1323"/>
                    <a:pt x="5093" y="1257"/>
                    <a:pt x="5160" y="1257"/>
                  </a:cubicBezTo>
                  <a:close/>
                  <a:moveTo>
                    <a:pt x="876" y="2637"/>
                  </a:moveTo>
                  <a:cubicBezTo>
                    <a:pt x="953" y="2637"/>
                    <a:pt x="1010" y="2694"/>
                    <a:pt x="1010" y="2770"/>
                  </a:cubicBezTo>
                  <a:cubicBezTo>
                    <a:pt x="1010" y="2846"/>
                    <a:pt x="953" y="2903"/>
                    <a:pt x="876" y="2903"/>
                  </a:cubicBezTo>
                  <a:cubicBezTo>
                    <a:pt x="800" y="2903"/>
                    <a:pt x="743" y="2846"/>
                    <a:pt x="743" y="2770"/>
                  </a:cubicBezTo>
                  <a:cubicBezTo>
                    <a:pt x="743" y="2694"/>
                    <a:pt x="800" y="2637"/>
                    <a:pt x="876" y="2637"/>
                  </a:cubicBezTo>
                  <a:close/>
                  <a:moveTo>
                    <a:pt x="6235" y="2637"/>
                  </a:moveTo>
                  <a:cubicBezTo>
                    <a:pt x="6312" y="2637"/>
                    <a:pt x="6369" y="2694"/>
                    <a:pt x="6369" y="2770"/>
                  </a:cubicBezTo>
                  <a:cubicBezTo>
                    <a:pt x="6369" y="2846"/>
                    <a:pt x="6312" y="2903"/>
                    <a:pt x="6235" y="2903"/>
                  </a:cubicBezTo>
                  <a:cubicBezTo>
                    <a:pt x="6169" y="2903"/>
                    <a:pt x="6112" y="2846"/>
                    <a:pt x="6112" y="2770"/>
                  </a:cubicBezTo>
                  <a:cubicBezTo>
                    <a:pt x="6112" y="2694"/>
                    <a:pt x="6169" y="2637"/>
                    <a:pt x="6235" y="2637"/>
                  </a:cubicBezTo>
                  <a:close/>
                  <a:moveTo>
                    <a:pt x="753" y="4198"/>
                  </a:moveTo>
                  <a:cubicBezTo>
                    <a:pt x="829" y="4198"/>
                    <a:pt x="886" y="4255"/>
                    <a:pt x="886" y="4331"/>
                  </a:cubicBezTo>
                  <a:cubicBezTo>
                    <a:pt x="886" y="4398"/>
                    <a:pt x="829" y="4455"/>
                    <a:pt x="753" y="4455"/>
                  </a:cubicBezTo>
                  <a:cubicBezTo>
                    <a:pt x="686" y="4455"/>
                    <a:pt x="629" y="4398"/>
                    <a:pt x="629" y="4331"/>
                  </a:cubicBezTo>
                  <a:cubicBezTo>
                    <a:pt x="629" y="4255"/>
                    <a:pt x="686" y="4198"/>
                    <a:pt x="753" y="4198"/>
                  </a:cubicBezTo>
                  <a:close/>
                  <a:moveTo>
                    <a:pt x="6359" y="4198"/>
                  </a:moveTo>
                  <a:cubicBezTo>
                    <a:pt x="6435" y="4198"/>
                    <a:pt x="6492" y="4255"/>
                    <a:pt x="6492" y="4331"/>
                  </a:cubicBezTo>
                  <a:cubicBezTo>
                    <a:pt x="6492" y="4398"/>
                    <a:pt x="6435" y="4455"/>
                    <a:pt x="6359" y="4455"/>
                  </a:cubicBezTo>
                  <a:cubicBezTo>
                    <a:pt x="6283" y="4455"/>
                    <a:pt x="6226" y="4398"/>
                    <a:pt x="6226" y="4331"/>
                  </a:cubicBezTo>
                  <a:cubicBezTo>
                    <a:pt x="6226" y="4255"/>
                    <a:pt x="6283" y="4198"/>
                    <a:pt x="6359" y="4198"/>
                  </a:cubicBezTo>
                  <a:close/>
                  <a:moveTo>
                    <a:pt x="3532" y="0"/>
                  </a:moveTo>
                  <a:cubicBezTo>
                    <a:pt x="1581" y="0"/>
                    <a:pt x="1" y="1752"/>
                    <a:pt x="1" y="3912"/>
                  </a:cubicBezTo>
                  <a:cubicBezTo>
                    <a:pt x="1" y="4636"/>
                    <a:pt x="172" y="5331"/>
                    <a:pt x="505" y="5940"/>
                  </a:cubicBezTo>
                  <a:lnTo>
                    <a:pt x="1724" y="5159"/>
                  </a:lnTo>
                  <a:cubicBezTo>
                    <a:pt x="1533" y="4779"/>
                    <a:pt x="1438" y="4350"/>
                    <a:pt x="1438" y="3912"/>
                  </a:cubicBezTo>
                  <a:cubicBezTo>
                    <a:pt x="1438" y="2542"/>
                    <a:pt x="2380" y="1438"/>
                    <a:pt x="3532" y="1438"/>
                  </a:cubicBezTo>
                  <a:cubicBezTo>
                    <a:pt x="4693" y="1438"/>
                    <a:pt x="5636" y="2542"/>
                    <a:pt x="5636" y="3912"/>
                  </a:cubicBezTo>
                  <a:cubicBezTo>
                    <a:pt x="5636" y="4360"/>
                    <a:pt x="5541" y="4779"/>
                    <a:pt x="5350" y="5159"/>
                  </a:cubicBezTo>
                  <a:lnTo>
                    <a:pt x="6559" y="5940"/>
                  </a:lnTo>
                  <a:cubicBezTo>
                    <a:pt x="6902" y="5331"/>
                    <a:pt x="7073" y="4636"/>
                    <a:pt x="7073" y="3912"/>
                  </a:cubicBezTo>
                  <a:cubicBezTo>
                    <a:pt x="7073" y="1752"/>
                    <a:pt x="5483" y="0"/>
                    <a:pt x="3532" y="0"/>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1"/>
            <p:cNvSpPr/>
            <p:nvPr/>
          </p:nvSpPr>
          <p:spPr>
            <a:xfrm>
              <a:off x="5645619" y="3738877"/>
              <a:ext cx="106435" cy="94200"/>
            </a:xfrm>
            <a:custGeom>
              <a:avLst/>
              <a:gdLst/>
              <a:ahLst/>
              <a:cxnLst/>
              <a:rect l="l" t="t" r="r" b="b"/>
              <a:pathLst>
                <a:path w="2314" h="2048" extrusionOk="0">
                  <a:moveTo>
                    <a:pt x="1695" y="1"/>
                  </a:moveTo>
                  <a:lnTo>
                    <a:pt x="1" y="1086"/>
                  </a:lnTo>
                  <a:lnTo>
                    <a:pt x="619" y="2047"/>
                  </a:lnTo>
                  <a:lnTo>
                    <a:pt x="2314" y="952"/>
                  </a:lnTo>
                  <a:lnTo>
                    <a:pt x="1695" y="1"/>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1"/>
            <p:cNvSpPr/>
            <p:nvPr/>
          </p:nvSpPr>
          <p:spPr>
            <a:xfrm>
              <a:off x="5844413" y="3738463"/>
              <a:ext cx="106435" cy="94614"/>
            </a:xfrm>
            <a:custGeom>
              <a:avLst/>
              <a:gdLst/>
              <a:ahLst/>
              <a:cxnLst/>
              <a:rect l="l" t="t" r="r" b="b"/>
              <a:pathLst>
                <a:path w="2314" h="2057" extrusionOk="0">
                  <a:moveTo>
                    <a:pt x="619" y="0"/>
                  </a:moveTo>
                  <a:lnTo>
                    <a:pt x="0" y="961"/>
                  </a:lnTo>
                  <a:lnTo>
                    <a:pt x="1694" y="2056"/>
                  </a:lnTo>
                  <a:lnTo>
                    <a:pt x="2313" y="1095"/>
                  </a:lnTo>
                  <a:lnTo>
                    <a:pt x="619" y="0"/>
                  </a:ln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1" name="Google Shape;1271;p41"/>
          <p:cNvGrpSpPr/>
          <p:nvPr/>
        </p:nvGrpSpPr>
        <p:grpSpPr>
          <a:xfrm>
            <a:off x="5055036" y="2815101"/>
            <a:ext cx="471552" cy="236006"/>
            <a:chOff x="5055036" y="2815101"/>
            <a:chExt cx="471552" cy="236006"/>
          </a:xfrm>
        </p:grpSpPr>
        <p:sp>
          <p:nvSpPr>
            <p:cNvPr id="1272" name="Google Shape;1272;p41"/>
            <p:cNvSpPr/>
            <p:nvPr/>
          </p:nvSpPr>
          <p:spPr>
            <a:xfrm>
              <a:off x="5055036" y="2815101"/>
              <a:ext cx="471552" cy="236006"/>
            </a:xfrm>
            <a:custGeom>
              <a:avLst/>
              <a:gdLst/>
              <a:ahLst/>
              <a:cxnLst/>
              <a:rect l="l" t="t" r="r" b="b"/>
              <a:pathLst>
                <a:path w="10252" h="5131" extrusionOk="0">
                  <a:moveTo>
                    <a:pt x="5121" y="1"/>
                  </a:moveTo>
                  <a:cubicBezTo>
                    <a:pt x="2294" y="1"/>
                    <a:pt x="0" y="2352"/>
                    <a:pt x="0" y="5131"/>
                  </a:cubicBezTo>
                  <a:lnTo>
                    <a:pt x="743" y="5131"/>
                  </a:lnTo>
                  <a:cubicBezTo>
                    <a:pt x="743" y="2751"/>
                    <a:pt x="2713" y="752"/>
                    <a:pt x="5121" y="752"/>
                  </a:cubicBezTo>
                  <a:cubicBezTo>
                    <a:pt x="7539" y="752"/>
                    <a:pt x="9500" y="2751"/>
                    <a:pt x="9500" y="5131"/>
                  </a:cubicBezTo>
                  <a:lnTo>
                    <a:pt x="10252" y="5131"/>
                  </a:lnTo>
                  <a:cubicBezTo>
                    <a:pt x="10252" y="2352"/>
                    <a:pt x="7948" y="1"/>
                    <a:pt x="5121"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1"/>
            <p:cNvSpPr/>
            <p:nvPr/>
          </p:nvSpPr>
          <p:spPr>
            <a:xfrm>
              <a:off x="5108023" y="2865880"/>
              <a:ext cx="365577" cy="185226"/>
            </a:xfrm>
            <a:custGeom>
              <a:avLst/>
              <a:gdLst/>
              <a:ahLst/>
              <a:cxnLst/>
              <a:rect l="l" t="t" r="r" b="b"/>
              <a:pathLst>
                <a:path w="7948" h="4027" extrusionOk="0">
                  <a:moveTo>
                    <a:pt x="3969" y="1"/>
                  </a:moveTo>
                  <a:cubicBezTo>
                    <a:pt x="1780" y="1"/>
                    <a:pt x="0" y="1790"/>
                    <a:pt x="0" y="4027"/>
                  </a:cubicBezTo>
                  <a:lnTo>
                    <a:pt x="514" y="4027"/>
                  </a:lnTo>
                  <a:cubicBezTo>
                    <a:pt x="514" y="2057"/>
                    <a:pt x="2066" y="515"/>
                    <a:pt x="3969" y="515"/>
                  </a:cubicBezTo>
                  <a:cubicBezTo>
                    <a:pt x="5882" y="515"/>
                    <a:pt x="7434" y="2057"/>
                    <a:pt x="7434" y="4027"/>
                  </a:cubicBezTo>
                  <a:lnTo>
                    <a:pt x="7948" y="4027"/>
                  </a:lnTo>
                  <a:cubicBezTo>
                    <a:pt x="7948" y="1790"/>
                    <a:pt x="6168" y="1"/>
                    <a:pt x="3969"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1"/>
            <p:cNvSpPr/>
            <p:nvPr/>
          </p:nvSpPr>
          <p:spPr>
            <a:xfrm>
              <a:off x="5149143" y="2909208"/>
              <a:ext cx="283336" cy="141898"/>
            </a:xfrm>
            <a:custGeom>
              <a:avLst/>
              <a:gdLst/>
              <a:ahLst/>
              <a:cxnLst/>
              <a:rect l="l" t="t" r="r" b="b"/>
              <a:pathLst>
                <a:path w="6160" h="3085" extrusionOk="0">
                  <a:moveTo>
                    <a:pt x="3075" y="1"/>
                  </a:moveTo>
                  <a:cubicBezTo>
                    <a:pt x="1381" y="1"/>
                    <a:pt x="1" y="1391"/>
                    <a:pt x="1" y="3085"/>
                  </a:cubicBezTo>
                  <a:lnTo>
                    <a:pt x="372" y="3085"/>
                  </a:lnTo>
                  <a:cubicBezTo>
                    <a:pt x="372" y="1591"/>
                    <a:pt x="1590" y="382"/>
                    <a:pt x="3075" y="382"/>
                  </a:cubicBezTo>
                  <a:cubicBezTo>
                    <a:pt x="4570" y="382"/>
                    <a:pt x="5788" y="1591"/>
                    <a:pt x="5788" y="3085"/>
                  </a:cubicBezTo>
                  <a:lnTo>
                    <a:pt x="6159" y="3085"/>
                  </a:lnTo>
                  <a:cubicBezTo>
                    <a:pt x="6159" y="1391"/>
                    <a:pt x="4779" y="1"/>
                    <a:pt x="3075"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41"/>
          <p:cNvGrpSpPr/>
          <p:nvPr/>
        </p:nvGrpSpPr>
        <p:grpSpPr>
          <a:xfrm>
            <a:off x="4922798" y="3434570"/>
            <a:ext cx="377029" cy="341152"/>
            <a:chOff x="4922798" y="3434570"/>
            <a:chExt cx="377029" cy="341152"/>
          </a:xfrm>
        </p:grpSpPr>
        <p:sp>
          <p:nvSpPr>
            <p:cNvPr id="1276" name="Google Shape;1276;p41"/>
            <p:cNvSpPr/>
            <p:nvPr/>
          </p:nvSpPr>
          <p:spPr>
            <a:xfrm>
              <a:off x="5060279" y="3434570"/>
              <a:ext cx="58277" cy="30817"/>
            </a:xfrm>
            <a:custGeom>
              <a:avLst/>
              <a:gdLst/>
              <a:ahLst/>
              <a:cxnLst/>
              <a:rect l="l" t="t" r="r" b="b"/>
              <a:pathLst>
                <a:path w="1267" h="670" extrusionOk="0">
                  <a:moveTo>
                    <a:pt x="148" y="0"/>
                  </a:moveTo>
                  <a:cubicBezTo>
                    <a:pt x="90" y="0"/>
                    <a:pt x="43" y="32"/>
                    <a:pt x="29" y="96"/>
                  </a:cubicBezTo>
                  <a:cubicBezTo>
                    <a:pt x="1" y="211"/>
                    <a:pt x="105" y="192"/>
                    <a:pt x="162" y="211"/>
                  </a:cubicBezTo>
                  <a:cubicBezTo>
                    <a:pt x="381" y="277"/>
                    <a:pt x="581" y="382"/>
                    <a:pt x="781" y="496"/>
                  </a:cubicBezTo>
                  <a:cubicBezTo>
                    <a:pt x="819" y="496"/>
                    <a:pt x="848" y="496"/>
                    <a:pt x="876" y="534"/>
                  </a:cubicBezTo>
                  <a:cubicBezTo>
                    <a:pt x="924" y="572"/>
                    <a:pt x="971" y="610"/>
                    <a:pt x="1028" y="639"/>
                  </a:cubicBezTo>
                  <a:cubicBezTo>
                    <a:pt x="1057" y="658"/>
                    <a:pt x="1088" y="670"/>
                    <a:pt x="1118" y="670"/>
                  </a:cubicBezTo>
                  <a:cubicBezTo>
                    <a:pt x="1147" y="670"/>
                    <a:pt x="1176" y="658"/>
                    <a:pt x="1200" y="629"/>
                  </a:cubicBezTo>
                  <a:cubicBezTo>
                    <a:pt x="1228" y="591"/>
                    <a:pt x="1266" y="534"/>
                    <a:pt x="1257" y="496"/>
                  </a:cubicBezTo>
                  <a:cubicBezTo>
                    <a:pt x="1250" y="471"/>
                    <a:pt x="1234" y="465"/>
                    <a:pt x="1216" y="465"/>
                  </a:cubicBezTo>
                  <a:cubicBezTo>
                    <a:pt x="1197" y="465"/>
                    <a:pt x="1176" y="471"/>
                    <a:pt x="1155" y="471"/>
                  </a:cubicBezTo>
                  <a:cubicBezTo>
                    <a:pt x="1140" y="471"/>
                    <a:pt x="1126" y="468"/>
                    <a:pt x="1114" y="458"/>
                  </a:cubicBezTo>
                  <a:cubicBezTo>
                    <a:pt x="1095" y="439"/>
                    <a:pt x="1038" y="458"/>
                    <a:pt x="1019" y="410"/>
                  </a:cubicBezTo>
                  <a:cubicBezTo>
                    <a:pt x="1019" y="325"/>
                    <a:pt x="1143" y="344"/>
                    <a:pt x="1143" y="249"/>
                  </a:cubicBezTo>
                  <a:cubicBezTo>
                    <a:pt x="1076" y="192"/>
                    <a:pt x="952" y="220"/>
                    <a:pt x="905" y="125"/>
                  </a:cubicBezTo>
                  <a:cubicBezTo>
                    <a:pt x="850" y="125"/>
                    <a:pt x="790" y="119"/>
                    <a:pt x="732" y="119"/>
                  </a:cubicBezTo>
                  <a:cubicBezTo>
                    <a:pt x="688" y="119"/>
                    <a:pt x="646" y="122"/>
                    <a:pt x="610" y="134"/>
                  </a:cubicBezTo>
                  <a:cubicBezTo>
                    <a:pt x="589" y="140"/>
                    <a:pt x="571" y="142"/>
                    <a:pt x="555" y="142"/>
                  </a:cubicBezTo>
                  <a:cubicBezTo>
                    <a:pt x="485" y="142"/>
                    <a:pt x="460" y="94"/>
                    <a:pt x="429" y="39"/>
                  </a:cubicBezTo>
                  <a:cubicBezTo>
                    <a:pt x="353" y="30"/>
                    <a:pt x="286" y="30"/>
                    <a:pt x="210" y="11"/>
                  </a:cubicBezTo>
                  <a:cubicBezTo>
                    <a:pt x="188" y="4"/>
                    <a:pt x="168" y="0"/>
                    <a:pt x="148" y="0"/>
                  </a:cubicBezTo>
                  <a:close/>
                </a:path>
              </a:pathLst>
            </a:custGeom>
            <a:solidFill>
              <a:srgbClr val="EDD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p:nvPr/>
          </p:nvSpPr>
          <p:spPr>
            <a:xfrm>
              <a:off x="4922798" y="3500574"/>
              <a:ext cx="104273" cy="170508"/>
            </a:xfrm>
            <a:custGeom>
              <a:avLst/>
              <a:gdLst/>
              <a:ahLst/>
              <a:cxnLst/>
              <a:rect l="l" t="t" r="r" b="b"/>
              <a:pathLst>
                <a:path w="2267" h="3707" extrusionOk="0">
                  <a:moveTo>
                    <a:pt x="717" y="1"/>
                  </a:moveTo>
                  <a:cubicBezTo>
                    <a:pt x="329" y="1"/>
                    <a:pt x="1" y="232"/>
                    <a:pt x="1" y="232"/>
                  </a:cubicBezTo>
                  <a:lnTo>
                    <a:pt x="1" y="365"/>
                  </a:lnTo>
                  <a:cubicBezTo>
                    <a:pt x="70" y="354"/>
                    <a:pt x="135" y="348"/>
                    <a:pt x="196" y="348"/>
                  </a:cubicBezTo>
                  <a:cubicBezTo>
                    <a:pt x="1280" y="348"/>
                    <a:pt x="1080" y="2138"/>
                    <a:pt x="1647" y="3706"/>
                  </a:cubicBezTo>
                  <a:cubicBezTo>
                    <a:pt x="1866" y="3516"/>
                    <a:pt x="2085" y="3354"/>
                    <a:pt x="2266" y="3230"/>
                  </a:cubicBezTo>
                  <a:cubicBezTo>
                    <a:pt x="1952" y="2554"/>
                    <a:pt x="2019" y="1679"/>
                    <a:pt x="1666" y="784"/>
                  </a:cubicBezTo>
                  <a:cubicBezTo>
                    <a:pt x="1417" y="168"/>
                    <a:pt x="1046" y="1"/>
                    <a:pt x="717" y="1"/>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a:off x="5003797" y="3530931"/>
              <a:ext cx="296031" cy="244791"/>
            </a:xfrm>
            <a:custGeom>
              <a:avLst/>
              <a:gdLst/>
              <a:ahLst/>
              <a:cxnLst/>
              <a:rect l="l" t="t" r="r" b="b"/>
              <a:pathLst>
                <a:path w="6436" h="5322" extrusionOk="0">
                  <a:moveTo>
                    <a:pt x="4684" y="219"/>
                  </a:moveTo>
                  <a:cubicBezTo>
                    <a:pt x="5293" y="219"/>
                    <a:pt x="5797" y="419"/>
                    <a:pt x="5797" y="543"/>
                  </a:cubicBezTo>
                  <a:cubicBezTo>
                    <a:pt x="5797" y="676"/>
                    <a:pt x="5293" y="781"/>
                    <a:pt x="4684" y="781"/>
                  </a:cubicBezTo>
                  <a:cubicBezTo>
                    <a:pt x="4075" y="781"/>
                    <a:pt x="3580" y="676"/>
                    <a:pt x="3580" y="543"/>
                  </a:cubicBezTo>
                  <a:cubicBezTo>
                    <a:pt x="3580" y="419"/>
                    <a:pt x="4075" y="219"/>
                    <a:pt x="4684" y="219"/>
                  </a:cubicBezTo>
                  <a:close/>
                  <a:moveTo>
                    <a:pt x="5476" y="1672"/>
                  </a:moveTo>
                  <a:cubicBezTo>
                    <a:pt x="5509" y="1672"/>
                    <a:pt x="5542" y="1687"/>
                    <a:pt x="5559" y="1723"/>
                  </a:cubicBezTo>
                  <a:cubicBezTo>
                    <a:pt x="5693" y="1980"/>
                    <a:pt x="5655" y="2266"/>
                    <a:pt x="5588" y="2542"/>
                  </a:cubicBezTo>
                  <a:cubicBezTo>
                    <a:pt x="5512" y="2856"/>
                    <a:pt x="5436" y="3189"/>
                    <a:pt x="5236" y="3446"/>
                  </a:cubicBezTo>
                  <a:cubicBezTo>
                    <a:pt x="5205" y="3489"/>
                    <a:pt x="5160" y="3507"/>
                    <a:pt x="5115" y="3507"/>
                  </a:cubicBezTo>
                  <a:cubicBezTo>
                    <a:pt x="5020" y="3507"/>
                    <a:pt x="4927" y="3426"/>
                    <a:pt x="4979" y="3322"/>
                  </a:cubicBezTo>
                  <a:cubicBezTo>
                    <a:pt x="5179" y="2894"/>
                    <a:pt x="5493" y="2256"/>
                    <a:pt x="5379" y="1780"/>
                  </a:cubicBezTo>
                  <a:cubicBezTo>
                    <a:pt x="5367" y="1715"/>
                    <a:pt x="5422" y="1672"/>
                    <a:pt x="5476" y="1672"/>
                  </a:cubicBezTo>
                  <a:close/>
                  <a:moveTo>
                    <a:pt x="4684" y="3732"/>
                  </a:moveTo>
                  <a:cubicBezTo>
                    <a:pt x="4960" y="3732"/>
                    <a:pt x="4931" y="4169"/>
                    <a:pt x="4655" y="4169"/>
                  </a:cubicBezTo>
                  <a:cubicBezTo>
                    <a:pt x="4370" y="4169"/>
                    <a:pt x="4408" y="3732"/>
                    <a:pt x="4684" y="3732"/>
                  </a:cubicBezTo>
                  <a:close/>
                  <a:moveTo>
                    <a:pt x="4653" y="0"/>
                  </a:moveTo>
                  <a:cubicBezTo>
                    <a:pt x="4117" y="0"/>
                    <a:pt x="3582" y="110"/>
                    <a:pt x="3284" y="314"/>
                  </a:cubicBezTo>
                  <a:cubicBezTo>
                    <a:pt x="2989" y="514"/>
                    <a:pt x="3027" y="743"/>
                    <a:pt x="3027" y="743"/>
                  </a:cubicBezTo>
                  <a:cubicBezTo>
                    <a:pt x="3267" y="2193"/>
                    <a:pt x="3005" y="3596"/>
                    <a:pt x="2037" y="3596"/>
                  </a:cubicBezTo>
                  <a:cubicBezTo>
                    <a:pt x="1849" y="3596"/>
                    <a:pt x="1634" y="3543"/>
                    <a:pt x="1390" y="3427"/>
                  </a:cubicBezTo>
                  <a:cubicBezTo>
                    <a:pt x="1048" y="3265"/>
                    <a:pt x="819" y="3065"/>
                    <a:pt x="657" y="2827"/>
                  </a:cubicBezTo>
                  <a:cubicBezTo>
                    <a:pt x="458" y="2961"/>
                    <a:pt x="239" y="3132"/>
                    <a:pt x="1" y="3341"/>
                  </a:cubicBezTo>
                  <a:cubicBezTo>
                    <a:pt x="134" y="3646"/>
                    <a:pt x="296" y="3941"/>
                    <a:pt x="524" y="4207"/>
                  </a:cubicBezTo>
                  <a:cubicBezTo>
                    <a:pt x="1184" y="4993"/>
                    <a:pt x="2030" y="5322"/>
                    <a:pt x="2863" y="5322"/>
                  </a:cubicBezTo>
                  <a:cubicBezTo>
                    <a:pt x="3856" y="5322"/>
                    <a:pt x="4829" y="4855"/>
                    <a:pt x="5445" y="4141"/>
                  </a:cubicBezTo>
                  <a:cubicBezTo>
                    <a:pt x="6435" y="2989"/>
                    <a:pt x="6283" y="743"/>
                    <a:pt x="6283" y="743"/>
                  </a:cubicBezTo>
                  <a:cubicBezTo>
                    <a:pt x="6226" y="234"/>
                    <a:pt x="5438" y="0"/>
                    <a:pt x="4653" y="0"/>
                  </a:cubicBezTo>
                  <a:close/>
                </a:path>
              </a:pathLst>
            </a:custGeom>
            <a:solidFill>
              <a:srgbClr val="394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1" name="Google Shape;1281;p41"/>
          <p:cNvSpPr txBox="1">
            <a:spLocks noGrp="1"/>
          </p:cNvSpPr>
          <p:nvPr>
            <p:ph type="body" idx="4294967295"/>
          </p:nvPr>
        </p:nvSpPr>
        <p:spPr>
          <a:xfrm>
            <a:off x="1064831" y="663701"/>
            <a:ext cx="3930899" cy="4314100"/>
          </a:xfrm>
          <a:prstGeom prst="rect">
            <a:avLst/>
          </a:prstGeom>
        </p:spPr>
        <p:txBody>
          <a:bodyPr spcFirstLastPara="1" wrap="square" lIns="91425" tIns="91425" rIns="91425" bIns="91425" anchor="ctr" anchorCtr="0">
            <a:noAutofit/>
          </a:bodyPr>
          <a:lstStyle/>
          <a:p>
            <a:pPr marL="342900" lvl="0" indent="-342900" algn="just">
              <a:lnSpc>
                <a:spcPct val="150000"/>
              </a:lnSpc>
              <a:buFont typeface="+mj-lt"/>
              <a:buAutoNum type="alphaLcParenR"/>
            </a:pPr>
            <a:r>
              <a:rPr lang="id-ID" sz="15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Nilai senantiasa disebar luaskan oleh masyarakatm, sehingga nilai ini mengindikan tidaklah dibawa seseorang sejak lahir</a:t>
            </a:r>
            <a:endParaRPr lang="en-ID" sz="15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buFont typeface="+mj-lt"/>
              <a:buAutoNum type="alphaLcParenR"/>
            </a:pPr>
            <a:r>
              <a:rPr lang="id-ID" sz="15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Nilai dibentuk oleh masyarakat melalui proses belajar untuk menciptakan keteraturan bersama</a:t>
            </a:r>
            <a:endParaRPr lang="en-ID" sz="15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spcAft>
                <a:spcPts val="800"/>
              </a:spcAft>
              <a:buFont typeface="+mj-lt"/>
              <a:buAutoNum type="alphaLcParenR"/>
            </a:pPr>
            <a:r>
              <a:rPr lang="id-ID" sz="15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Nilai senantiasa memberikan faktor pembentukan kepribadian</a:t>
            </a:r>
            <a:endParaRPr lang="en-ID" sz="1500" dirty="0">
              <a:effectLst/>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1500" dirty="0">
                <a:effectLst/>
                <a:latin typeface="Open Sans" panose="020B0606030504020204" pitchFamily="34" charset="0"/>
                <a:ea typeface="Open Sans" panose="020B0606030504020204" pitchFamily="34" charset="0"/>
                <a:cs typeface="Open Sans" panose="020B0606030504020204" pitchFamily="34" charset="0"/>
              </a:rPr>
              <a:t>d) </a:t>
            </a:r>
            <a:r>
              <a:rPr lang="id-ID" sz="1500" dirty="0">
                <a:effectLst/>
                <a:latin typeface="Open Sans" panose="020B0606030504020204" pitchFamily="34" charset="0"/>
                <a:ea typeface="Open Sans" panose="020B0606030504020204" pitchFamily="34" charset="0"/>
                <a:cs typeface="Open Sans" panose="020B0606030504020204" pitchFamily="34" charset="0"/>
              </a:rPr>
              <a:t>Nilai berkaitan dengan hukum </a:t>
            </a:r>
            <a:r>
              <a:rPr lang="en-US" sz="1500" dirty="0">
                <a:latin typeface="Open Sans" panose="020B0606030504020204" pitchFamily="34" charset="0"/>
                <a:ea typeface="Open Sans" panose="020B0606030504020204" pitchFamily="34" charset="0"/>
                <a:cs typeface="Open Sans" panose="020B0606030504020204" pitchFamily="34" charset="0"/>
              </a:rPr>
              <a:t>    </a:t>
            </a:r>
            <a:r>
              <a:rPr lang="id-ID" sz="1500" dirty="0">
                <a:effectLst/>
                <a:latin typeface="Open Sans" panose="020B0606030504020204" pitchFamily="34" charset="0"/>
                <a:ea typeface="Open Sans" panose="020B0606030504020204" pitchFamily="34" charset="0"/>
                <a:cs typeface="Open Sans" panose="020B0606030504020204" pitchFamily="34" charset="0"/>
              </a:rPr>
              <a:t>dan </a:t>
            </a:r>
            <a:r>
              <a:rPr lang="id-ID" sz="1500" u="sng"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sanksi sosial</a:t>
            </a:r>
            <a:r>
              <a:rPr lang="id-ID" sz="1500" u="sng"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t>
            </a:r>
            <a:r>
              <a:rPr lang="id-ID" sz="1500" dirty="0">
                <a:effectLst/>
                <a:latin typeface="Open Sans" panose="020B0606030504020204" pitchFamily="34" charset="0"/>
                <a:ea typeface="Open Sans" panose="020B0606030504020204" pitchFamily="34" charset="0"/>
                <a:cs typeface="Open Sans" panose="020B0606030504020204" pitchFamily="34" charset="0"/>
              </a:rPr>
              <a:t>di masyarakat</a:t>
            </a:r>
            <a:endParaRPr sz="15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theme/theme1.xml><?xml version="1.0" encoding="utf-8"?>
<a:theme xmlns:a="http://schemas.openxmlformats.org/drawingml/2006/main" name="English Story Thesis by Slidesgo">
  <a:themeElements>
    <a:clrScheme name="Simple Light">
      <a:dk1>
        <a:srgbClr val="202640"/>
      </a:dk1>
      <a:lt1>
        <a:srgbClr val="FEF5E4"/>
      </a:lt1>
      <a:dk2>
        <a:srgbClr val="39447A"/>
      </a:dk2>
      <a:lt2>
        <a:srgbClr val="B7B9CB"/>
      </a:lt2>
      <a:accent1>
        <a:srgbClr val="E94A5F"/>
      </a:accent1>
      <a:accent2>
        <a:srgbClr val="B03848"/>
      </a:accent2>
      <a:accent3>
        <a:srgbClr val="EDD787"/>
      </a:accent3>
      <a:accent4>
        <a:srgbClr val="DBB227"/>
      </a:accent4>
      <a:accent5>
        <a:srgbClr val="FFFFFF"/>
      </a:accent5>
      <a:accent6>
        <a:srgbClr val="FEF5E4"/>
      </a:accent6>
      <a:hlink>
        <a:srgbClr val="E94A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446</Words>
  <Application>Microsoft Office PowerPoint</Application>
  <PresentationFormat>On-screen Show (16:9)</PresentationFormat>
  <Paragraphs>72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Libre Baskerville</vt:lpstr>
      <vt:lpstr>Times New Roman</vt:lpstr>
      <vt:lpstr>Calibri</vt:lpstr>
      <vt:lpstr>Open Sans</vt:lpstr>
      <vt:lpstr>Arial</vt:lpstr>
      <vt:lpstr>English Story Thesis by Slidesgo</vt:lpstr>
      <vt:lpstr>Kelompok 2  Ahmad Hairi Muhammad Nor Khalis Najibi . M.Ridhani Hady Fiza</vt:lpstr>
      <vt:lpstr>PEBAHASAN</vt:lpstr>
      <vt:lpstr>Introduction</vt:lpstr>
      <vt:lpstr>—Someone Famous</vt:lpstr>
      <vt:lpstr>Etika</vt:lpstr>
      <vt:lpstr>Pembagian Etika</vt:lpstr>
      <vt:lpstr>Macam-Macam Etika</vt:lpstr>
      <vt:lpstr>Nilai</vt:lpstr>
      <vt:lpstr>Karakteristik nilai Karakteristik nilai </vt:lpstr>
      <vt:lpstr>Jenis-Jenis Nilai</vt:lpstr>
      <vt:lpstr>Moral</vt:lpstr>
      <vt:lpstr>PowerPoint Presentation</vt:lpstr>
      <vt:lpstr>Hukum</vt:lpstr>
      <vt:lpstr>Akhlak</vt:lpstr>
      <vt:lpstr>PowerPoint Presentation</vt:lpstr>
      <vt:lpstr>Aktualisasi Akhlak dalam Kehidupan Masyarakat</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2  Ahmad Hairi Muhammad Nor Khalis Najibi . M.Ridhani Hady Fiza</dc:title>
  <dc:creator>Acer</dc:creator>
  <cp:lastModifiedBy>acer</cp:lastModifiedBy>
  <cp:revision>1</cp:revision>
  <dcterms:modified xsi:type="dcterms:W3CDTF">2022-03-21T05:12:26Z</dcterms:modified>
</cp:coreProperties>
</file>