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6" r:id="rId3"/>
    <p:sldId id="262" r:id="rId4"/>
    <p:sldId id="256" r:id="rId5"/>
    <p:sldId id="263" r:id="rId6"/>
    <p:sldId id="271" r:id="rId7"/>
    <p:sldId id="267" r:id="rId8"/>
    <p:sldId id="268" r:id="rId9"/>
    <p:sldId id="269" r:id="rId10"/>
    <p:sldId id="270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jp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7.jp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jp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7.jpg"/><Relationship Id="rId4" Type="http://schemas.openxmlformats.org/officeDocument/2006/relationships/image" Target="../media/image6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39366AF1-6C8D-4C2E-9774-8832C7BB4484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COLDFUSİON</a:t>
            </a:r>
            <a:r>
              <a:rPr lang="tr-TR" sz="2000" b="1" u="sng" dirty="0"/>
              <a:t> </a:t>
            </a:r>
            <a:r>
              <a:rPr lang="tr-TR" sz="2400" b="1" u="sng" dirty="0"/>
              <a:t>KURULUMU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9CCC115-ED77-4D22-8E3C-BFF782488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205"/>
            <a:ext cx="2476500" cy="466725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C1C351C-04D9-4E42-86DD-36FDB35128F9}"/>
              </a:ext>
            </a:extLst>
          </p:cNvPr>
          <p:cNvSpPr/>
          <p:nvPr/>
        </p:nvSpPr>
        <p:spPr>
          <a:xfrm>
            <a:off x="56363" y="2069432"/>
            <a:ext cx="2476500" cy="22619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9584710A-7AC2-42AE-B44C-13B9EF8579C0}"/>
              </a:ext>
            </a:extLst>
          </p:cNvPr>
          <p:cNvCxnSpPr>
            <a:cxnSpLocks/>
          </p:cNvCxnSpPr>
          <p:nvPr/>
        </p:nvCxnSpPr>
        <p:spPr>
          <a:xfrm>
            <a:off x="2476500" y="1655546"/>
            <a:ext cx="1036721" cy="0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>
            <a:extLst>
              <a:ext uri="{FF2B5EF4-FFF2-40B4-BE49-F238E27FC236}">
                <a16:creationId xmlns:a16="http://schemas.microsoft.com/office/drawing/2014/main" id="{690A2BD2-C825-4BD6-A00F-40491AE4CA2E}"/>
              </a:ext>
            </a:extLst>
          </p:cNvPr>
          <p:cNvSpPr/>
          <p:nvPr/>
        </p:nvSpPr>
        <p:spPr>
          <a:xfrm>
            <a:off x="7953375" y="862690"/>
            <a:ext cx="3950613" cy="12837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5EFA59B-2169-458F-ADCD-5A3D51C48B82}"/>
              </a:ext>
            </a:extLst>
          </p:cNvPr>
          <p:cNvSpPr txBox="1"/>
          <p:nvPr/>
        </p:nvSpPr>
        <p:spPr>
          <a:xfrm>
            <a:off x="7921722" y="1044688"/>
            <a:ext cx="3925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https://www.adobe.com/support/coldfusion/downloads.html#cf2018builderdevtools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99A0EAE2-8CF4-47D2-991E-F5AB35270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834" y="1101243"/>
            <a:ext cx="4291178" cy="866775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EEDE8AD4-1707-4782-8562-E316EB517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47BCCD61-6F0F-4CA6-B516-49FDC8A53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FC2750EC-61E8-4EE0-A91C-621D812D3F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SQL KURULUMU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ED9E6B1-61FE-4991-A264-23FC5E137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7" y="479933"/>
            <a:ext cx="6562725" cy="478395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EB755AB-B582-410C-ADF1-A15A8D87774A}"/>
              </a:ext>
            </a:extLst>
          </p:cNvPr>
          <p:cNvSpPr txBox="1"/>
          <p:nvPr/>
        </p:nvSpPr>
        <p:spPr>
          <a:xfrm>
            <a:off x="7603958" y="1025251"/>
            <a:ext cx="35035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Default</a:t>
            </a:r>
            <a:r>
              <a:rPr lang="tr-TR" dirty="0"/>
              <a:t> olarak Windows </a:t>
            </a:r>
            <a:r>
              <a:rPr lang="tr-TR" dirty="0" err="1"/>
              <a:t>Authentication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gelir</a:t>
            </a:r>
          </a:p>
          <a:p>
            <a:r>
              <a:rPr lang="tr-TR" dirty="0"/>
              <a:t>Orada </a:t>
            </a:r>
            <a:r>
              <a:rPr lang="tr-TR" dirty="0" err="1"/>
              <a:t>Sql</a:t>
            </a:r>
            <a:r>
              <a:rPr lang="tr-TR" dirty="0"/>
              <a:t> server </a:t>
            </a:r>
            <a:r>
              <a:rPr lang="tr-TR" dirty="0" err="1"/>
              <a:t>and</a:t>
            </a:r>
            <a:r>
              <a:rPr lang="tr-TR" dirty="0"/>
              <a:t> Windows </a:t>
            </a:r>
            <a:r>
              <a:rPr lang="tr-TR" dirty="0" err="1"/>
              <a:t>Authentication</a:t>
            </a:r>
            <a:r>
              <a:rPr lang="tr-TR" dirty="0"/>
              <a:t> </a:t>
            </a:r>
            <a:r>
              <a:rPr lang="tr-TR" dirty="0" err="1"/>
              <a:t>mode</a:t>
            </a:r>
            <a:endParaRPr lang="tr-TR" dirty="0"/>
          </a:p>
          <a:p>
            <a:r>
              <a:rPr lang="tr-TR" dirty="0"/>
              <a:t>Seçmemiz gerekiyor ( </a:t>
            </a:r>
            <a:r>
              <a:rPr lang="tr-TR" dirty="0" err="1"/>
              <a:t>Sql</a:t>
            </a:r>
            <a:r>
              <a:rPr lang="tr-TR" dirty="0"/>
              <a:t> server kullanıcıları ile giriş yapabilmemiz için) </a:t>
            </a:r>
          </a:p>
          <a:p>
            <a:r>
              <a:rPr lang="tr-TR" dirty="0"/>
              <a:t>Ve sonrasında </a:t>
            </a:r>
            <a:r>
              <a:rPr lang="tr-TR" dirty="0" err="1"/>
              <a:t>Sql</a:t>
            </a:r>
            <a:r>
              <a:rPr lang="tr-TR" dirty="0"/>
              <a:t> </a:t>
            </a:r>
            <a:r>
              <a:rPr lang="tr-TR" dirty="0" err="1"/>
              <a:t>serveri</a:t>
            </a:r>
            <a:r>
              <a:rPr lang="tr-TR" dirty="0"/>
              <a:t> Bilgisayarım yönet den tekrar </a:t>
            </a:r>
            <a:r>
              <a:rPr lang="tr-TR" dirty="0" err="1"/>
              <a:t>restartlamamız</a:t>
            </a:r>
            <a:r>
              <a:rPr lang="tr-TR" dirty="0"/>
              <a:t> </a:t>
            </a:r>
            <a:r>
              <a:rPr lang="tr-TR" dirty="0" err="1"/>
              <a:t>gerekiyor.Örnek</a:t>
            </a:r>
            <a:r>
              <a:rPr lang="tr-TR" dirty="0"/>
              <a:t> bir önceki slayt da var 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3AEF4D7-BDD8-47D5-8EA3-5623B5553CEC}"/>
              </a:ext>
            </a:extLst>
          </p:cNvPr>
          <p:cNvSpPr/>
          <p:nvPr/>
        </p:nvSpPr>
        <p:spPr>
          <a:xfrm>
            <a:off x="7472011" y="960060"/>
            <a:ext cx="3635542" cy="3823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9AB0BC72-1A4E-4BB4-A578-F66043569A4A}"/>
              </a:ext>
            </a:extLst>
          </p:cNvPr>
          <p:cNvCxnSpPr>
            <a:cxnSpLocks/>
          </p:cNvCxnSpPr>
          <p:nvPr/>
        </p:nvCxnSpPr>
        <p:spPr>
          <a:xfrm>
            <a:off x="3984711" y="1486030"/>
            <a:ext cx="3619247" cy="0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1409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SQL KURULUMU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CE87AA1-D9B5-4609-96FB-7E405B415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01" y="1157988"/>
            <a:ext cx="2562225" cy="284797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6C7D7AC-CBFD-4AF3-9B85-F3F5339B86DB}"/>
              </a:ext>
            </a:extLst>
          </p:cNvPr>
          <p:cNvSpPr txBox="1"/>
          <p:nvPr/>
        </p:nvSpPr>
        <p:spPr>
          <a:xfrm>
            <a:off x="561665" y="59638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Yeni Bir kullanıcı açalım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3F28C4B-ED06-4941-A112-1118E0DC0133}"/>
              </a:ext>
            </a:extLst>
          </p:cNvPr>
          <p:cNvSpPr/>
          <p:nvPr/>
        </p:nvSpPr>
        <p:spPr>
          <a:xfrm>
            <a:off x="271556" y="534581"/>
            <a:ext cx="3615092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31E7681-CB5B-476C-AE13-F5959DC7D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648" y="1302950"/>
            <a:ext cx="4848225" cy="385010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AFBD789-A542-4450-8AEC-10C3037E3E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7547" y="1943100"/>
            <a:ext cx="3009900" cy="297180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9466481B-D244-4955-9284-9CE1C61ADBCF}"/>
              </a:ext>
            </a:extLst>
          </p:cNvPr>
          <p:cNvSpPr txBox="1"/>
          <p:nvPr/>
        </p:nvSpPr>
        <p:spPr>
          <a:xfrm>
            <a:off x="4393079" y="849475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Login</a:t>
            </a:r>
            <a:r>
              <a:rPr lang="tr-TR" dirty="0"/>
              <a:t> name </a:t>
            </a:r>
            <a:r>
              <a:rPr lang="tr-TR" dirty="0" err="1"/>
              <a:t>workcube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role de </a:t>
            </a:r>
            <a:r>
              <a:rPr lang="tr-TR" dirty="0" err="1"/>
              <a:t>sys</a:t>
            </a:r>
            <a:r>
              <a:rPr lang="tr-TR" dirty="0"/>
              <a:t> </a:t>
            </a:r>
            <a:r>
              <a:rPr lang="tr-TR" dirty="0" err="1"/>
              <a:t>admin</a:t>
            </a:r>
            <a:r>
              <a:rPr lang="tr-TR" dirty="0"/>
              <a:t> olarak işaretleyelim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C2E92DFD-73B8-4FDE-8847-FC5EDBA19823}"/>
              </a:ext>
            </a:extLst>
          </p:cNvPr>
          <p:cNvSpPr/>
          <p:nvPr/>
        </p:nvSpPr>
        <p:spPr>
          <a:xfrm>
            <a:off x="4393079" y="799686"/>
            <a:ext cx="7374135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9F50CD28-6782-4449-A563-87B848D4E8EA}"/>
              </a:ext>
            </a:extLst>
          </p:cNvPr>
          <p:cNvCxnSpPr>
            <a:cxnSpLocks/>
          </p:cNvCxnSpPr>
          <p:nvPr/>
        </p:nvCxnSpPr>
        <p:spPr>
          <a:xfrm>
            <a:off x="11405789" y="1268596"/>
            <a:ext cx="0" cy="3187901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8206D849-DD5C-4E1D-9214-5F8BB56B44A5}"/>
              </a:ext>
            </a:extLst>
          </p:cNvPr>
          <p:cNvCxnSpPr>
            <a:cxnSpLocks/>
          </p:cNvCxnSpPr>
          <p:nvPr/>
        </p:nvCxnSpPr>
        <p:spPr>
          <a:xfrm>
            <a:off x="6831953" y="1157988"/>
            <a:ext cx="0" cy="555309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4F6E5C97-B54F-4B4C-8A07-3A288C1DAF9F}"/>
              </a:ext>
            </a:extLst>
          </p:cNvPr>
          <p:cNvCxnSpPr>
            <a:cxnSpLocks/>
          </p:cNvCxnSpPr>
          <p:nvPr/>
        </p:nvCxnSpPr>
        <p:spPr>
          <a:xfrm>
            <a:off x="3095746" y="853196"/>
            <a:ext cx="0" cy="1946553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7317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SQL KURULUMU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5BCB17AE-F94B-434B-A515-3C8ABB81B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68" y="1400852"/>
            <a:ext cx="3152775" cy="32766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60BD7A6-7F78-4263-B50A-A359F2388162}"/>
              </a:ext>
            </a:extLst>
          </p:cNvPr>
          <p:cNvSpPr txBox="1"/>
          <p:nvPr/>
        </p:nvSpPr>
        <p:spPr>
          <a:xfrm>
            <a:off x="197868" y="781050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Örnek bir </a:t>
            </a:r>
            <a:r>
              <a:rPr lang="tr-TR" dirty="0" err="1"/>
              <a:t>database</a:t>
            </a:r>
            <a:r>
              <a:rPr lang="tr-TR" dirty="0"/>
              <a:t> oluşturalım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32000D9-D86C-46F6-91D2-DCF7FAC1F41B}"/>
              </a:ext>
            </a:extLst>
          </p:cNvPr>
          <p:cNvSpPr/>
          <p:nvPr/>
        </p:nvSpPr>
        <p:spPr>
          <a:xfrm>
            <a:off x="197868" y="692641"/>
            <a:ext cx="3615092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702D9FBC-B0AD-4EA1-8C72-9D56E458EC69}"/>
              </a:ext>
            </a:extLst>
          </p:cNvPr>
          <p:cNvCxnSpPr>
            <a:cxnSpLocks/>
          </p:cNvCxnSpPr>
          <p:nvPr/>
        </p:nvCxnSpPr>
        <p:spPr>
          <a:xfrm>
            <a:off x="2875970" y="1062518"/>
            <a:ext cx="0" cy="698905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Resim 11">
            <a:extLst>
              <a:ext uri="{FF2B5EF4-FFF2-40B4-BE49-F238E27FC236}">
                <a16:creationId xmlns:a16="http://schemas.microsoft.com/office/drawing/2014/main" id="{95681D6D-64CD-4B81-9EA0-E02CBB794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204" y="2025101"/>
            <a:ext cx="6534150" cy="25527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DE3789AF-C911-4F66-A49C-2E59EC462435}"/>
              </a:ext>
            </a:extLst>
          </p:cNvPr>
          <p:cNvSpPr txBox="1"/>
          <p:nvPr/>
        </p:nvSpPr>
        <p:spPr>
          <a:xfrm>
            <a:off x="5194540" y="1000133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Database Adını </a:t>
            </a:r>
            <a:r>
              <a:rPr lang="tr-TR" dirty="0" err="1"/>
              <a:t>WorkCubeDB</a:t>
            </a:r>
            <a:r>
              <a:rPr lang="tr-TR" dirty="0"/>
              <a:t> yapalım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C8B65953-4C3B-4251-A30E-A6CE39961A6C}"/>
              </a:ext>
            </a:extLst>
          </p:cNvPr>
          <p:cNvSpPr/>
          <p:nvPr/>
        </p:nvSpPr>
        <p:spPr>
          <a:xfrm>
            <a:off x="5194540" y="965716"/>
            <a:ext cx="4449297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B39A4947-750B-474E-87CE-9D7717BF90A2}"/>
              </a:ext>
            </a:extLst>
          </p:cNvPr>
          <p:cNvCxnSpPr>
            <a:cxnSpLocks/>
          </p:cNvCxnSpPr>
          <p:nvPr/>
        </p:nvCxnSpPr>
        <p:spPr>
          <a:xfrm>
            <a:off x="7600370" y="1400852"/>
            <a:ext cx="0" cy="1400100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6270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SQL KURULUMU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E5CC5C2-F158-404B-BD2B-9EC35608A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32" y="1317646"/>
            <a:ext cx="4486275" cy="292417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E54E1B3-2368-4FC5-BDF0-A9DD8DDAC4CB}"/>
              </a:ext>
            </a:extLst>
          </p:cNvPr>
          <p:cNvSpPr txBox="1"/>
          <p:nvPr/>
        </p:nvSpPr>
        <p:spPr>
          <a:xfrm>
            <a:off x="124677" y="483291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Disconnect</a:t>
            </a:r>
            <a:r>
              <a:rPr lang="tr-TR" dirty="0"/>
              <a:t> çekip bu bilgilerle </a:t>
            </a:r>
            <a:r>
              <a:rPr lang="tr-TR" dirty="0" err="1"/>
              <a:t>sql</a:t>
            </a:r>
            <a:r>
              <a:rPr lang="tr-TR" dirty="0"/>
              <a:t> servera bağlanalım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C30A40F-7FB0-4DBA-BCAE-CBE95CB1D787}"/>
              </a:ext>
            </a:extLst>
          </p:cNvPr>
          <p:cNvSpPr/>
          <p:nvPr/>
        </p:nvSpPr>
        <p:spPr>
          <a:xfrm>
            <a:off x="124677" y="477842"/>
            <a:ext cx="5971323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7BF8A44D-C8C2-4501-BE44-DF347D79DB43}"/>
              </a:ext>
            </a:extLst>
          </p:cNvPr>
          <p:cNvCxnSpPr>
            <a:cxnSpLocks/>
          </p:cNvCxnSpPr>
          <p:nvPr/>
        </p:nvCxnSpPr>
        <p:spPr>
          <a:xfrm>
            <a:off x="2875969" y="781050"/>
            <a:ext cx="0" cy="698905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4792D78-CEBF-45BD-A056-126133BAC2C9}"/>
              </a:ext>
            </a:extLst>
          </p:cNvPr>
          <p:cNvSpPr txBox="1"/>
          <p:nvPr/>
        </p:nvSpPr>
        <p:spPr>
          <a:xfrm>
            <a:off x="6905819" y="66795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Bağlantımız şu şekilde olacak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DFAACFA5-CB43-41F4-B2E4-67FF7070C1C8}"/>
              </a:ext>
            </a:extLst>
          </p:cNvPr>
          <p:cNvSpPr/>
          <p:nvPr/>
        </p:nvSpPr>
        <p:spPr>
          <a:xfrm>
            <a:off x="6905819" y="642566"/>
            <a:ext cx="3417923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5728C719-F92C-42F6-80C1-5DC021D33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819" y="1388804"/>
            <a:ext cx="3417924" cy="2876550"/>
          </a:xfrm>
          <a:prstGeom prst="rect">
            <a:avLst/>
          </a:prstGeom>
        </p:spPr>
      </p:pic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C3EE0DD9-6498-4FFC-B7CC-CB4B022FE825}"/>
              </a:ext>
            </a:extLst>
          </p:cNvPr>
          <p:cNvCxnSpPr>
            <a:cxnSpLocks/>
          </p:cNvCxnSpPr>
          <p:nvPr/>
        </p:nvCxnSpPr>
        <p:spPr>
          <a:xfrm>
            <a:off x="8744171" y="1046357"/>
            <a:ext cx="0" cy="698905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BBE5137-731D-4B40-A344-B4DAE5ABDEBD}"/>
              </a:ext>
            </a:extLst>
          </p:cNvPr>
          <p:cNvSpPr txBox="1"/>
          <p:nvPr/>
        </p:nvSpPr>
        <p:spPr>
          <a:xfrm>
            <a:off x="4037343" y="4612715"/>
            <a:ext cx="4015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u="sng" dirty="0" err="1"/>
              <a:t>Sql</a:t>
            </a:r>
            <a:r>
              <a:rPr lang="tr-TR" sz="2800" b="1" u="sng" dirty="0"/>
              <a:t> Kurulum işlemi bitti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B6E2DA1-65D4-4E75-8C60-1ED42227EA4C}"/>
              </a:ext>
            </a:extLst>
          </p:cNvPr>
          <p:cNvSpPr/>
          <p:nvPr/>
        </p:nvSpPr>
        <p:spPr>
          <a:xfrm>
            <a:off x="3197084" y="4484112"/>
            <a:ext cx="5971323" cy="82210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23423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049530" y="0"/>
            <a:ext cx="609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 err="1"/>
              <a:t>ColdFusion</a:t>
            </a:r>
            <a:r>
              <a:rPr lang="tr-TR" sz="2400" b="1" u="sng" dirty="0"/>
              <a:t> Server ve SQL Bağlantısı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401B597-81B4-4898-B8A7-1494995E6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2" y="539015"/>
            <a:ext cx="4841508" cy="4685598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84E56AE1-F582-4BF8-A853-10D727D4F5EC}"/>
              </a:ext>
            </a:extLst>
          </p:cNvPr>
          <p:cNvCxnSpPr>
            <a:cxnSpLocks/>
          </p:cNvCxnSpPr>
          <p:nvPr/>
        </p:nvCxnSpPr>
        <p:spPr>
          <a:xfrm>
            <a:off x="1882964" y="3094899"/>
            <a:ext cx="3651562" cy="0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8C86551-0AA0-43C2-8D6E-31E6C60C75EC}"/>
              </a:ext>
            </a:extLst>
          </p:cNvPr>
          <p:cNvSpPr txBox="1"/>
          <p:nvPr/>
        </p:nvSpPr>
        <p:spPr>
          <a:xfrm>
            <a:off x="5699381" y="2516620"/>
            <a:ext cx="324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Browser dan </a:t>
            </a:r>
            <a:r>
              <a:rPr lang="tr-TR" dirty="0" err="1"/>
              <a:t>Coldfusion</a:t>
            </a:r>
            <a:r>
              <a:rPr lang="tr-TR" dirty="0"/>
              <a:t> servera bağlanıyoruz ve Data &amp; Services Kısmına tıklıyoruz.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28E80EA7-09EB-492A-A17A-0232BF2BD09D}"/>
              </a:ext>
            </a:extLst>
          </p:cNvPr>
          <p:cNvSpPr/>
          <p:nvPr/>
        </p:nvSpPr>
        <p:spPr>
          <a:xfrm>
            <a:off x="5534526" y="2412763"/>
            <a:ext cx="3615092" cy="14054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051835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049530" y="0"/>
            <a:ext cx="609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 err="1"/>
              <a:t>ColdFusion</a:t>
            </a:r>
            <a:r>
              <a:rPr lang="tr-TR" sz="2400" b="1" u="sng" dirty="0"/>
              <a:t> Server ve SQL Bağlantısı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C4F028C-1911-4814-BFBB-51D3360B9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90" y="719043"/>
            <a:ext cx="4752975" cy="4476098"/>
          </a:xfrm>
          <a:prstGeom prst="rect">
            <a:avLst/>
          </a:prstGeom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DC6E4840-C767-43FD-AD9B-38C11246A991}"/>
              </a:ext>
            </a:extLst>
          </p:cNvPr>
          <p:cNvCxnSpPr>
            <a:cxnSpLocks/>
          </p:cNvCxnSpPr>
          <p:nvPr/>
        </p:nvCxnSpPr>
        <p:spPr>
          <a:xfrm>
            <a:off x="4382324" y="2612032"/>
            <a:ext cx="1713676" cy="0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4AA766E7-6934-4471-AB18-C4FEADC240A3}"/>
              </a:ext>
            </a:extLst>
          </p:cNvPr>
          <p:cNvCxnSpPr>
            <a:cxnSpLocks/>
          </p:cNvCxnSpPr>
          <p:nvPr/>
        </p:nvCxnSpPr>
        <p:spPr>
          <a:xfrm>
            <a:off x="4382324" y="2957092"/>
            <a:ext cx="1713676" cy="0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7D473AC9-DBC9-4550-A4AC-7FE16CB69DFC}"/>
              </a:ext>
            </a:extLst>
          </p:cNvPr>
          <p:cNvSpPr txBox="1"/>
          <p:nvPr/>
        </p:nvSpPr>
        <p:spPr>
          <a:xfrm>
            <a:off x="6182745" y="2385979"/>
            <a:ext cx="529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Coldfusıon</a:t>
            </a:r>
            <a:r>
              <a:rPr lang="tr-TR" dirty="0"/>
              <a:t> taraflı </a:t>
            </a:r>
            <a:r>
              <a:rPr lang="tr-TR" dirty="0" err="1"/>
              <a:t>datasource</a:t>
            </a:r>
            <a:r>
              <a:rPr lang="tr-TR" dirty="0"/>
              <a:t> tanımlaması için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094D52F9-CFFF-444E-8508-FEB698F3A2E2}"/>
              </a:ext>
            </a:extLst>
          </p:cNvPr>
          <p:cNvSpPr txBox="1"/>
          <p:nvPr/>
        </p:nvSpPr>
        <p:spPr>
          <a:xfrm>
            <a:off x="6182745" y="2755311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Microsoft </a:t>
            </a:r>
            <a:r>
              <a:rPr lang="tr-TR" dirty="0" err="1"/>
              <a:t>Sql</a:t>
            </a:r>
            <a:r>
              <a:rPr lang="tr-TR" dirty="0"/>
              <a:t> Server bağlantı için </a:t>
            </a:r>
            <a:r>
              <a:rPr lang="tr-TR" dirty="0" err="1"/>
              <a:t>driver</a:t>
            </a:r>
            <a:r>
              <a:rPr lang="tr-TR" dirty="0"/>
              <a:t> tipi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A3540A05-3871-44E1-AB53-22DAA7ED236E}"/>
              </a:ext>
            </a:extLst>
          </p:cNvPr>
          <p:cNvSpPr/>
          <p:nvPr/>
        </p:nvSpPr>
        <p:spPr>
          <a:xfrm>
            <a:off x="6182745" y="2320631"/>
            <a:ext cx="5290230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E5837D74-C0BB-46C6-9C9A-C4B45E2B73D9}"/>
              </a:ext>
            </a:extLst>
          </p:cNvPr>
          <p:cNvSpPr/>
          <p:nvPr/>
        </p:nvSpPr>
        <p:spPr>
          <a:xfrm>
            <a:off x="6182745" y="2778234"/>
            <a:ext cx="5290230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887D9042-BB45-41D6-A47F-C863D5E2EACD}"/>
              </a:ext>
            </a:extLst>
          </p:cNvPr>
          <p:cNvCxnSpPr>
            <a:cxnSpLocks/>
          </p:cNvCxnSpPr>
          <p:nvPr/>
        </p:nvCxnSpPr>
        <p:spPr>
          <a:xfrm>
            <a:off x="1666395" y="3247144"/>
            <a:ext cx="4429605" cy="256452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639F4F82-C354-4810-AE26-B14564142E5C}"/>
              </a:ext>
            </a:extLst>
          </p:cNvPr>
          <p:cNvSpPr txBox="1"/>
          <p:nvPr/>
        </p:nvSpPr>
        <p:spPr>
          <a:xfrm>
            <a:off x="6182745" y="331893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Bilgilerin girişinden sonra </a:t>
            </a:r>
            <a:r>
              <a:rPr lang="tr-TR" dirty="0" err="1"/>
              <a:t>add</a:t>
            </a:r>
            <a:r>
              <a:rPr lang="tr-TR" dirty="0"/>
              <a:t> diyoruz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9426E104-C265-4524-B2F6-12F0A729FAF1}"/>
              </a:ext>
            </a:extLst>
          </p:cNvPr>
          <p:cNvSpPr/>
          <p:nvPr/>
        </p:nvSpPr>
        <p:spPr>
          <a:xfrm>
            <a:off x="6182745" y="3247144"/>
            <a:ext cx="5290230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62644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049530" y="0"/>
            <a:ext cx="609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 err="1"/>
              <a:t>ColdFusion</a:t>
            </a:r>
            <a:r>
              <a:rPr lang="tr-TR" sz="2400" b="1" u="sng" dirty="0"/>
              <a:t> Server ve SQL Bağlantısı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AD7A2725-6932-4426-B955-3B59DFEA0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34" y="513929"/>
            <a:ext cx="6092940" cy="4886325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D5000602-6504-49C2-AC69-8E3591025EC6}"/>
              </a:ext>
            </a:extLst>
          </p:cNvPr>
          <p:cNvCxnSpPr>
            <a:cxnSpLocks/>
          </p:cNvCxnSpPr>
          <p:nvPr/>
        </p:nvCxnSpPr>
        <p:spPr>
          <a:xfrm flipV="1">
            <a:off x="2322518" y="1472665"/>
            <a:ext cx="4338164" cy="1139367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24E5D984-E07D-4A1D-B73B-818AFE01F8A4}"/>
              </a:ext>
            </a:extLst>
          </p:cNvPr>
          <p:cNvCxnSpPr>
            <a:cxnSpLocks/>
          </p:cNvCxnSpPr>
          <p:nvPr/>
        </p:nvCxnSpPr>
        <p:spPr>
          <a:xfrm flipV="1">
            <a:off x="2322518" y="1933073"/>
            <a:ext cx="4338164" cy="1139367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5F8E3631-E495-4F6B-9808-77EE3F3A6B1B}"/>
              </a:ext>
            </a:extLst>
          </p:cNvPr>
          <p:cNvCxnSpPr>
            <a:cxnSpLocks/>
          </p:cNvCxnSpPr>
          <p:nvPr/>
        </p:nvCxnSpPr>
        <p:spPr>
          <a:xfrm flipV="1">
            <a:off x="2367671" y="2323225"/>
            <a:ext cx="4338164" cy="1139367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142D7EBE-EE81-417C-97C3-DDEF0504E942}"/>
              </a:ext>
            </a:extLst>
          </p:cNvPr>
          <p:cNvCxnSpPr>
            <a:cxnSpLocks/>
          </p:cNvCxnSpPr>
          <p:nvPr/>
        </p:nvCxnSpPr>
        <p:spPr>
          <a:xfrm>
            <a:off x="5263627" y="2764939"/>
            <a:ext cx="2168893" cy="1010999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203FB13-BBF5-44B9-BB8B-31CE810E510D}"/>
              </a:ext>
            </a:extLst>
          </p:cNvPr>
          <p:cNvCxnSpPr>
            <a:cxnSpLocks/>
          </p:cNvCxnSpPr>
          <p:nvPr/>
        </p:nvCxnSpPr>
        <p:spPr>
          <a:xfrm>
            <a:off x="4582095" y="3225347"/>
            <a:ext cx="2742496" cy="915165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60517151-01F9-4DB7-BCC5-5ED8D2A0183B}"/>
              </a:ext>
            </a:extLst>
          </p:cNvPr>
          <p:cNvCxnSpPr>
            <a:cxnSpLocks/>
          </p:cNvCxnSpPr>
          <p:nvPr/>
        </p:nvCxnSpPr>
        <p:spPr>
          <a:xfrm>
            <a:off x="4644871" y="3612646"/>
            <a:ext cx="2535575" cy="930358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81488D2-CEA0-4566-819D-763A9E111D3D}"/>
              </a:ext>
            </a:extLst>
          </p:cNvPr>
          <p:cNvSpPr txBox="1"/>
          <p:nvPr/>
        </p:nvSpPr>
        <p:spPr>
          <a:xfrm>
            <a:off x="6756317" y="1268266"/>
            <a:ext cx="3453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/>
              <a:t>Bir önceki sayfada verdiğimiz </a:t>
            </a:r>
            <a:r>
              <a:rPr lang="tr-TR" sz="1400" dirty="0" err="1"/>
              <a:t>dsn</a:t>
            </a:r>
            <a:r>
              <a:rPr lang="tr-TR" sz="1400" dirty="0"/>
              <a:t> gelir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011664CB-9585-4906-A27C-B92F67EEC527}"/>
              </a:ext>
            </a:extLst>
          </p:cNvPr>
          <p:cNvSpPr txBox="1"/>
          <p:nvPr/>
        </p:nvSpPr>
        <p:spPr>
          <a:xfrm>
            <a:off x="6756317" y="1674454"/>
            <a:ext cx="4390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Sql</a:t>
            </a:r>
            <a:r>
              <a:rPr lang="tr-TR" sz="1400" dirty="0"/>
              <a:t> Servera bağlantı bilgisi ip veya </a:t>
            </a:r>
            <a:r>
              <a:rPr lang="tr-TR" sz="1400" dirty="0" err="1"/>
              <a:t>pc</a:t>
            </a:r>
            <a:r>
              <a:rPr lang="tr-TR" sz="1400" dirty="0"/>
              <a:t> adı da olur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040AE68B-DE7A-49D3-9A81-AF5F48DF62D0}"/>
              </a:ext>
            </a:extLst>
          </p:cNvPr>
          <p:cNvSpPr txBox="1"/>
          <p:nvPr/>
        </p:nvSpPr>
        <p:spPr>
          <a:xfrm>
            <a:off x="6750988" y="2075572"/>
            <a:ext cx="4788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Sql</a:t>
            </a:r>
            <a:r>
              <a:rPr lang="tr-TR" sz="1400" dirty="0"/>
              <a:t> Servera bağlantı bilgisi </a:t>
            </a:r>
            <a:r>
              <a:rPr lang="tr-TR" sz="1400" dirty="0" err="1"/>
              <a:t>user</a:t>
            </a:r>
            <a:r>
              <a:rPr lang="tr-TR" sz="1400" dirty="0"/>
              <a:t> name (</a:t>
            </a:r>
            <a:r>
              <a:rPr lang="tr-TR" sz="1400" dirty="0" err="1"/>
              <a:t>workcubeuser</a:t>
            </a:r>
            <a:r>
              <a:rPr lang="tr-TR" sz="1400" dirty="0"/>
              <a:t>)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D987907A-E5A8-4A2C-B7DA-30A7B537FFAC}"/>
              </a:ext>
            </a:extLst>
          </p:cNvPr>
          <p:cNvSpPr txBox="1"/>
          <p:nvPr/>
        </p:nvSpPr>
        <p:spPr>
          <a:xfrm>
            <a:off x="7432520" y="3501066"/>
            <a:ext cx="3357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Sql</a:t>
            </a:r>
            <a:r>
              <a:rPr lang="tr-TR" sz="1400" dirty="0"/>
              <a:t> Serverda bağlanmak istenilen </a:t>
            </a:r>
            <a:r>
              <a:rPr lang="tr-TR" sz="1400" dirty="0" err="1"/>
              <a:t>db</a:t>
            </a:r>
            <a:endParaRPr lang="tr-TR" sz="1400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AC889F6-6EF3-4A71-88F8-CB76D738ADEE}"/>
              </a:ext>
            </a:extLst>
          </p:cNvPr>
          <p:cNvSpPr txBox="1"/>
          <p:nvPr/>
        </p:nvSpPr>
        <p:spPr>
          <a:xfrm>
            <a:off x="7446633" y="3955204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Sql</a:t>
            </a:r>
            <a:r>
              <a:rPr lang="tr-TR" sz="1400" dirty="0"/>
              <a:t> Serverda bağlantı bilgisi port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768132E3-D749-4AD8-94D0-30FE59997365}"/>
              </a:ext>
            </a:extLst>
          </p:cNvPr>
          <p:cNvSpPr txBox="1"/>
          <p:nvPr/>
        </p:nvSpPr>
        <p:spPr>
          <a:xfrm>
            <a:off x="7446633" y="4334529"/>
            <a:ext cx="3807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Sql</a:t>
            </a:r>
            <a:r>
              <a:rPr lang="tr-TR" sz="1400" dirty="0"/>
              <a:t> Servera bağlantı bilgisi </a:t>
            </a:r>
            <a:r>
              <a:rPr lang="tr-TR" sz="1400" dirty="0" err="1"/>
              <a:t>Password</a:t>
            </a:r>
            <a:r>
              <a:rPr lang="tr-TR" sz="1400" dirty="0"/>
              <a:t>(1234)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8238D8EE-4FF1-4FC9-BF54-33A7076B3027}"/>
              </a:ext>
            </a:extLst>
          </p:cNvPr>
          <p:cNvSpPr/>
          <p:nvPr/>
        </p:nvSpPr>
        <p:spPr>
          <a:xfrm>
            <a:off x="6689083" y="1218321"/>
            <a:ext cx="3520423" cy="3730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6DF8606-D69B-46D8-BDC1-EC8337C07AC9}"/>
              </a:ext>
            </a:extLst>
          </p:cNvPr>
          <p:cNvSpPr/>
          <p:nvPr/>
        </p:nvSpPr>
        <p:spPr>
          <a:xfrm>
            <a:off x="6689082" y="1669317"/>
            <a:ext cx="4458181" cy="3730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70B46E64-107E-4A62-8213-03C8841E351F}"/>
              </a:ext>
            </a:extLst>
          </p:cNvPr>
          <p:cNvSpPr/>
          <p:nvPr/>
        </p:nvSpPr>
        <p:spPr>
          <a:xfrm>
            <a:off x="6689082" y="2091279"/>
            <a:ext cx="4850396" cy="3730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554F9950-C79F-473E-B4B3-D8B8650CEA10}"/>
              </a:ext>
            </a:extLst>
          </p:cNvPr>
          <p:cNvSpPr/>
          <p:nvPr/>
        </p:nvSpPr>
        <p:spPr>
          <a:xfrm>
            <a:off x="7417436" y="3446262"/>
            <a:ext cx="3372093" cy="3730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711DB751-BAA5-412F-8154-E877F2BA3ED6}"/>
              </a:ext>
            </a:extLst>
          </p:cNvPr>
          <p:cNvSpPr/>
          <p:nvPr/>
        </p:nvSpPr>
        <p:spPr>
          <a:xfrm>
            <a:off x="7424977" y="3898191"/>
            <a:ext cx="2945037" cy="3730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A5D5A4CC-1B10-426C-BD6E-9FD03966838C}"/>
              </a:ext>
            </a:extLst>
          </p:cNvPr>
          <p:cNvSpPr/>
          <p:nvPr/>
        </p:nvSpPr>
        <p:spPr>
          <a:xfrm>
            <a:off x="7424976" y="4356488"/>
            <a:ext cx="3807453" cy="3730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869238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049530" y="0"/>
            <a:ext cx="6092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 err="1"/>
              <a:t>ColdFusion</a:t>
            </a:r>
            <a:r>
              <a:rPr lang="tr-TR" sz="2400" b="1" u="sng" dirty="0"/>
              <a:t> Server ve SQL Bağlantısı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3B8C5BA-D520-4AF3-985B-1A034D3F4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417" y="608528"/>
            <a:ext cx="6228385" cy="4697128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EA36EDCA-A0F6-4E67-B619-04D610D49A89}"/>
              </a:ext>
            </a:extLst>
          </p:cNvPr>
          <p:cNvSpPr/>
          <p:nvPr/>
        </p:nvSpPr>
        <p:spPr>
          <a:xfrm>
            <a:off x="1045231" y="1469946"/>
            <a:ext cx="1851974" cy="3588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8F6377A5-21C5-4DFC-8F57-655C70F50DDB}"/>
              </a:ext>
            </a:extLst>
          </p:cNvPr>
          <p:cNvSpPr/>
          <p:nvPr/>
        </p:nvSpPr>
        <p:spPr>
          <a:xfrm>
            <a:off x="1045231" y="4849774"/>
            <a:ext cx="4903182" cy="3588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8229E9EE-716E-4F40-AF80-86214981498A}"/>
              </a:ext>
            </a:extLst>
          </p:cNvPr>
          <p:cNvCxnSpPr>
            <a:cxnSpLocks/>
          </p:cNvCxnSpPr>
          <p:nvPr/>
        </p:nvCxnSpPr>
        <p:spPr>
          <a:xfrm>
            <a:off x="2794156" y="1649374"/>
            <a:ext cx="4655798" cy="179426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80180B65-B572-49AF-8500-E2287362BB0E}"/>
              </a:ext>
            </a:extLst>
          </p:cNvPr>
          <p:cNvCxnSpPr>
            <a:cxnSpLocks/>
          </p:cNvCxnSpPr>
          <p:nvPr/>
        </p:nvCxnSpPr>
        <p:spPr>
          <a:xfrm flipV="1">
            <a:off x="5807935" y="4188021"/>
            <a:ext cx="1642019" cy="841182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CE5BEE15-47A9-4090-85E5-BA798921F2CD}"/>
              </a:ext>
            </a:extLst>
          </p:cNvPr>
          <p:cNvSpPr txBox="1"/>
          <p:nvPr/>
        </p:nvSpPr>
        <p:spPr>
          <a:xfrm>
            <a:off x="7960094" y="1879697"/>
            <a:ext cx="3080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/>
              <a:t>Coldfusiona</a:t>
            </a:r>
            <a:r>
              <a:rPr lang="tr-TR" sz="2400" dirty="0"/>
              <a:t> , </a:t>
            </a:r>
            <a:r>
              <a:rPr lang="tr-TR" sz="2400" dirty="0" err="1"/>
              <a:t>Sql</a:t>
            </a:r>
            <a:r>
              <a:rPr lang="tr-TR" sz="2400" dirty="0"/>
              <a:t> bağlantısı yapılmıştır Kendi </a:t>
            </a:r>
            <a:r>
              <a:rPr lang="tr-TR" sz="2400" dirty="0" err="1"/>
              <a:t>databases</a:t>
            </a:r>
            <a:r>
              <a:rPr lang="tr-TR" sz="2400" dirty="0"/>
              <a:t> dizaynınıza göre şekillendirebilirsiniz .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5C47594A-BCBA-4FBE-B696-20F847878D35}"/>
              </a:ext>
            </a:extLst>
          </p:cNvPr>
          <p:cNvSpPr/>
          <p:nvPr/>
        </p:nvSpPr>
        <p:spPr>
          <a:xfrm>
            <a:off x="7355116" y="1337355"/>
            <a:ext cx="4290038" cy="34175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801692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C2442AF-45B2-4513-9EFE-63D1D5152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002" y="2514655"/>
            <a:ext cx="7619047" cy="2768254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5FD772A7-8831-4BAC-981C-47695859F34E}"/>
              </a:ext>
            </a:extLst>
          </p:cNvPr>
          <p:cNvSpPr txBox="1"/>
          <p:nvPr/>
        </p:nvSpPr>
        <p:spPr>
          <a:xfrm>
            <a:off x="3933989" y="781050"/>
            <a:ext cx="3817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u="sng" dirty="0"/>
              <a:t>Oğuzhan </a:t>
            </a:r>
            <a:r>
              <a:rPr lang="tr-TR" sz="4000" b="1" u="sng" dirty="0" err="1"/>
              <a:t>iğrek</a:t>
            </a:r>
            <a:endParaRPr lang="tr-TR" sz="4000" b="1" u="sng" dirty="0"/>
          </a:p>
        </p:txBody>
      </p:sp>
    </p:spTree>
    <p:extLst>
      <p:ext uri="{BB962C8B-B14F-4D97-AF65-F5344CB8AC3E}">
        <p14:creationId xmlns:p14="http://schemas.microsoft.com/office/powerpoint/2010/main" val="3514972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COLDFUSİON</a:t>
            </a:r>
            <a:r>
              <a:rPr lang="tr-TR" sz="2000" b="1" u="sng" dirty="0"/>
              <a:t> </a:t>
            </a:r>
            <a:r>
              <a:rPr lang="tr-TR" sz="2400" b="1" u="sng" dirty="0"/>
              <a:t>KURULUMU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1E6E638-D5FA-4F7E-8733-513B4741B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746" y="2993317"/>
            <a:ext cx="3022333" cy="1987717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E429C2E8-16D0-442E-8A99-E62E5F7B9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5" y="813533"/>
            <a:ext cx="3014361" cy="1975329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826C77D9-2E0A-4735-9472-4D1BAA3E3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604" y="813533"/>
            <a:ext cx="3022333" cy="198771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3EC8322-8A9A-42A7-866F-95778B09E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555" y="813533"/>
            <a:ext cx="3018323" cy="1999417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E21DD18F-C607-404E-BC5C-A6FAF4D55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25" y="2990250"/>
            <a:ext cx="3014361" cy="1964314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8B648C13-CD5D-43CA-843F-F5233A2E0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3308" y="2990251"/>
            <a:ext cx="3010629" cy="1964314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9A36C95E-AFAD-4ED2-9B87-A114B7F068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49EAB9CE-B56F-4DB8-910E-2C228D97BE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04DB2DFC-4CF0-4B8B-8E2A-9A78F9BBD1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23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COLDFUSİON</a:t>
            </a:r>
            <a:r>
              <a:rPr lang="tr-TR" sz="2000" b="1" u="sng" dirty="0"/>
              <a:t> </a:t>
            </a:r>
            <a:r>
              <a:rPr lang="tr-TR" sz="2400" b="1" u="sng" dirty="0"/>
              <a:t>KURULUMU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C8484C7-DB88-4B00-A4BD-E376FD2F1BC8}"/>
              </a:ext>
            </a:extLst>
          </p:cNvPr>
          <p:cNvSpPr txBox="1"/>
          <p:nvPr/>
        </p:nvSpPr>
        <p:spPr>
          <a:xfrm>
            <a:off x="9413781" y="1018264"/>
            <a:ext cx="1915428" cy="175432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tr-TR" dirty="0" err="1"/>
              <a:t>Coldfusion</a:t>
            </a:r>
            <a:r>
              <a:rPr lang="tr-TR" dirty="0"/>
              <a:t> yönetim paneline giriş yapabilmek için şifre belirliyoruz.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6172EBD-B508-4325-A71A-C6013341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" y="901568"/>
            <a:ext cx="3018324" cy="1987718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BEF755F3-DA7C-4837-973B-6841C9BB6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395" y="901569"/>
            <a:ext cx="3018325" cy="198771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0635D7C-EBFE-4AA4-9427-EC399EFC0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750" y="901568"/>
            <a:ext cx="2990561" cy="1987718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D55829A-F361-475C-AF95-D0C483B3A2E9}"/>
              </a:ext>
            </a:extLst>
          </p:cNvPr>
          <p:cNvCxnSpPr>
            <a:cxnSpLocks/>
          </p:cNvCxnSpPr>
          <p:nvPr/>
        </p:nvCxnSpPr>
        <p:spPr>
          <a:xfrm>
            <a:off x="8953653" y="1971577"/>
            <a:ext cx="460128" cy="0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Resim 12">
            <a:extLst>
              <a:ext uri="{FF2B5EF4-FFF2-40B4-BE49-F238E27FC236}">
                <a16:creationId xmlns:a16="http://schemas.microsoft.com/office/drawing/2014/main" id="{83ABE603-CBE7-423F-A62D-E87F230F1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" y="3047607"/>
            <a:ext cx="3018324" cy="1978484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25A29C74-7347-4E04-AAEF-DFA0B39BC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2395" y="3038372"/>
            <a:ext cx="3018324" cy="198771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E7211A13-11B8-4A78-AEB6-51F157ED0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0749" y="3047607"/>
            <a:ext cx="2990561" cy="1978484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E570293D-0464-4306-83CA-5FF2148065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3A85A394-70F5-4881-A06E-B2842AF827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F8BB6478-2F70-4BB6-AC4F-487FE9F9CD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967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COLDFUSİON</a:t>
            </a:r>
            <a:r>
              <a:rPr lang="tr-TR" sz="2000" b="1" u="sng" dirty="0"/>
              <a:t> </a:t>
            </a:r>
            <a:r>
              <a:rPr lang="tr-TR" sz="2400" b="1" u="sng" dirty="0"/>
              <a:t>KURULUMU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86C6791-5E71-437F-9071-DB73CAAAC197}"/>
              </a:ext>
            </a:extLst>
          </p:cNvPr>
          <p:cNvSpPr txBox="1"/>
          <p:nvPr/>
        </p:nvSpPr>
        <p:spPr>
          <a:xfrm>
            <a:off x="-810764" y="744090"/>
            <a:ext cx="6660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Kurulum işlemi tamamlandı Hizmetlerden</a:t>
            </a:r>
          </a:p>
          <a:p>
            <a:pPr algn="ctr"/>
            <a:r>
              <a:rPr lang="tr-TR" dirty="0" err="1"/>
              <a:t>Coldfusion</a:t>
            </a:r>
            <a:r>
              <a:rPr lang="tr-TR" dirty="0"/>
              <a:t> service </a:t>
            </a:r>
            <a:r>
              <a:rPr lang="tr-TR" dirty="0" err="1"/>
              <a:t>çalışıyormu</a:t>
            </a:r>
            <a:r>
              <a:rPr lang="tr-TR" dirty="0"/>
              <a:t> ona bakalım.</a:t>
            </a:r>
          </a:p>
          <a:p>
            <a:pPr algn="ctr"/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5047192-3AE0-4466-80E7-E3F6D8AB758D}"/>
              </a:ext>
            </a:extLst>
          </p:cNvPr>
          <p:cNvSpPr/>
          <p:nvPr/>
        </p:nvSpPr>
        <p:spPr>
          <a:xfrm>
            <a:off x="58316" y="744090"/>
            <a:ext cx="4922522" cy="8152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76A260CD-F1E9-453A-B272-086194C2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0B7D1F1D-967B-4900-A731-BD548784B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56A8046A-8B4D-4F9C-AA6E-F90CE1A33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0CD16D3-3B63-4074-9719-40547E17F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37" y="1695225"/>
            <a:ext cx="4048125" cy="619125"/>
          </a:xfrm>
          <a:prstGeom prst="rect">
            <a:avLst/>
          </a:prstGeom>
        </p:spPr>
      </p:pic>
      <p:sp>
        <p:nvSpPr>
          <p:cNvPr id="24" name="Dikdörtgen 23">
            <a:extLst>
              <a:ext uri="{FF2B5EF4-FFF2-40B4-BE49-F238E27FC236}">
                <a16:creationId xmlns:a16="http://schemas.microsoft.com/office/drawing/2014/main" id="{62E0BAAA-A7AC-4F03-A8D3-1A3986A0DD75}"/>
              </a:ext>
            </a:extLst>
          </p:cNvPr>
          <p:cNvSpPr/>
          <p:nvPr/>
        </p:nvSpPr>
        <p:spPr>
          <a:xfrm>
            <a:off x="58316" y="1597185"/>
            <a:ext cx="4922522" cy="81520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2C8E8D11-F901-495F-BC84-F463DFB51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16" y="2599191"/>
            <a:ext cx="4922522" cy="2661623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6B762DFF-540F-4BD5-9529-D8EA449116FC}"/>
              </a:ext>
            </a:extLst>
          </p:cNvPr>
          <p:cNvSpPr txBox="1"/>
          <p:nvPr/>
        </p:nvSpPr>
        <p:spPr>
          <a:xfrm>
            <a:off x="4980838" y="3747788"/>
            <a:ext cx="1323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Verdiğimiz şifre ile giriş yapıyoruz.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05CC505-04F4-4108-9904-CCB82068234D}"/>
              </a:ext>
            </a:extLst>
          </p:cNvPr>
          <p:cNvSpPr/>
          <p:nvPr/>
        </p:nvSpPr>
        <p:spPr>
          <a:xfrm>
            <a:off x="5063173" y="3784152"/>
            <a:ext cx="1391087" cy="1200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DED2F3B2-2AD0-4748-8B52-41B5A0485190}"/>
              </a:ext>
            </a:extLst>
          </p:cNvPr>
          <p:cNvCxnSpPr>
            <a:cxnSpLocks/>
          </p:cNvCxnSpPr>
          <p:nvPr/>
        </p:nvCxnSpPr>
        <p:spPr>
          <a:xfrm>
            <a:off x="4312150" y="4689118"/>
            <a:ext cx="751023" cy="0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Resim 29">
            <a:extLst>
              <a:ext uri="{FF2B5EF4-FFF2-40B4-BE49-F238E27FC236}">
                <a16:creationId xmlns:a16="http://schemas.microsoft.com/office/drawing/2014/main" id="{A64A5E06-53A9-4D2C-9EB2-AEAD45BFB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777" y="877597"/>
            <a:ext cx="5325214" cy="3470355"/>
          </a:xfrm>
          <a:prstGeom prst="rect">
            <a:avLst/>
          </a:prstGeom>
        </p:spPr>
      </p:pic>
      <p:sp>
        <p:nvSpPr>
          <p:cNvPr id="31" name="Metin kutusu 30">
            <a:extLst>
              <a:ext uri="{FF2B5EF4-FFF2-40B4-BE49-F238E27FC236}">
                <a16:creationId xmlns:a16="http://schemas.microsoft.com/office/drawing/2014/main" id="{C21E9E7D-3ACC-4343-A7F7-B4BBEF0FC7CE}"/>
              </a:ext>
            </a:extLst>
          </p:cNvPr>
          <p:cNvSpPr txBox="1"/>
          <p:nvPr/>
        </p:nvSpPr>
        <p:spPr>
          <a:xfrm>
            <a:off x="6715702" y="4444499"/>
            <a:ext cx="541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Kurulum işlemi tamamlandı </a:t>
            </a:r>
            <a:r>
              <a:rPr lang="tr-TR" dirty="0" err="1"/>
              <a:t>sql</a:t>
            </a:r>
            <a:r>
              <a:rPr lang="tr-TR" dirty="0"/>
              <a:t> kurulumuna geçebiliriz.</a:t>
            </a: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B61E5A5-6DFE-4D24-AD21-B9EA7D8565E2}"/>
              </a:ext>
            </a:extLst>
          </p:cNvPr>
          <p:cNvSpPr/>
          <p:nvPr/>
        </p:nvSpPr>
        <p:spPr>
          <a:xfrm>
            <a:off x="6715701" y="4490551"/>
            <a:ext cx="5331289" cy="6002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B7CFE62B-B57C-4182-9C93-3DCE685C92DE}"/>
              </a:ext>
            </a:extLst>
          </p:cNvPr>
          <p:cNvCxnSpPr>
            <a:cxnSpLocks/>
          </p:cNvCxnSpPr>
          <p:nvPr/>
        </p:nvCxnSpPr>
        <p:spPr>
          <a:xfrm>
            <a:off x="9527439" y="3784225"/>
            <a:ext cx="0" cy="706326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018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SQL KURULUMU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64F4683A-C021-4B32-BF7A-49C239BE254D}"/>
              </a:ext>
            </a:extLst>
          </p:cNvPr>
          <p:cNvSpPr/>
          <p:nvPr/>
        </p:nvSpPr>
        <p:spPr>
          <a:xfrm>
            <a:off x="447413" y="781050"/>
            <a:ext cx="7295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https://www.microsoft.com/tr-tr/sql-server/sql-server-downloads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1F28A29-95B1-4EA2-B661-3AF7E84EE851}"/>
              </a:ext>
            </a:extLst>
          </p:cNvPr>
          <p:cNvSpPr/>
          <p:nvPr/>
        </p:nvSpPr>
        <p:spPr>
          <a:xfrm>
            <a:off x="447413" y="731261"/>
            <a:ext cx="7295626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1BF816D-CA7E-448F-A8DC-82D1482E96F3}"/>
              </a:ext>
            </a:extLst>
          </p:cNvPr>
          <p:cNvSpPr txBox="1"/>
          <p:nvPr/>
        </p:nvSpPr>
        <p:spPr>
          <a:xfrm>
            <a:off x="447413" y="312140"/>
            <a:ext cx="236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İndirme linki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25516780-788E-4834-B6DA-8D6D9924F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13" y="1361263"/>
            <a:ext cx="63055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478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SQL KURULUMU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91B43C2-DFCC-495D-8B61-98758E4A4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95" y="781048"/>
            <a:ext cx="3018324" cy="198771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F6310BA-4751-4CB7-AC50-D4DAA3FC0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730" y="781048"/>
            <a:ext cx="3018324" cy="198771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A8F6FFD-965C-467F-95FB-CEBCCA771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9165" y="781048"/>
            <a:ext cx="3004038" cy="198771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F7141BE-BCFE-44B2-BA63-4A3407A6C5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296" y="2883847"/>
            <a:ext cx="3018324" cy="198771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A3F7857-1530-4ACB-BE2B-507F5A1C07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2731" y="2883847"/>
            <a:ext cx="3018324" cy="1987719"/>
          </a:xfrm>
          <a:prstGeom prst="rect">
            <a:avLst/>
          </a:prstGeom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B2D4FC0F-E360-4C84-920F-8C5C962FCE93}"/>
              </a:ext>
            </a:extLst>
          </p:cNvPr>
          <p:cNvCxnSpPr>
            <a:cxnSpLocks/>
          </p:cNvCxnSpPr>
          <p:nvPr/>
        </p:nvCxnSpPr>
        <p:spPr>
          <a:xfrm>
            <a:off x="5648142" y="4781397"/>
            <a:ext cx="0" cy="277164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CB85AFC-7937-44AA-AC11-A0754F9F10B9}"/>
              </a:ext>
            </a:extLst>
          </p:cNvPr>
          <p:cNvSpPr txBox="1"/>
          <p:nvPr/>
        </p:nvSpPr>
        <p:spPr>
          <a:xfrm>
            <a:off x="4800794" y="501776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INSTALL SSMS 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831013CC-C942-4244-B8EA-7B13B3AEBBBD}"/>
              </a:ext>
            </a:extLst>
          </p:cNvPr>
          <p:cNvSpPr/>
          <p:nvPr/>
        </p:nvSpPr>
        <p:spPr>
          <a:xfrm>
            <a:off x="4831891" y="5058560"/>
            <a:ext cx="1567273" cy="36124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74059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SQL KURULUMU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BA742DF-8D87-47C9-8FFB-15AEC8CF6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96" y="781050"/>
            <a:ext cx="5962650" cy="1914525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4DB631FA-4A92-4C3B-BCAB-C440524E4156}"/>
              </a:ext>
            </a:extLst>
          </p:cNvPr>
          <p:cNvSpPr/>
          <p:nvPr/>
        </p:nvSpPr>
        <p:spPr>
          <a:xfrm>
            <a:off x="336898" y="1623950"/>
            <a:ext cx="4008599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DB2D2CE-8A0A-4C60-90F0-9742DB307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096" y="2862085"/>
            <a:ext cx="3018324" cy="198771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AEEBEC9-3DFD-44B3-8121-173C0AA396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6417" y="2862085"/>
            <a:ext cx="3018324" cy="1987719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2722E136-0ACD-4B84-A546-FD918D1B23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2738" y="2862084"/>
            <a:ext cx="3018324" cy="19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5692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SQL KURULUMU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2D4C74F-5EB6-4724-A331-7E755AA65C5C}"/>
              </a:ext>
            </a:extLst>
          </p:cNvPr>
          <p:cNvSpPr txBox="1"/>
          <p:nvPr/>
        </p:nvSpPr>
        <p:spPr>
          <a:xfrm>
            <a:off x="271070" y="525202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Bilgisayarıma sağ tıkla ,yönet diyoruz.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3508693-9F7E-4242-877E-18820634882C}"/>
              </a:ext>
            </a:extLst>
          </p:cNvPr>
          <p:cNvSpPr/>
          <p:nvPr/>
        </p:nvSpPr>
        <p:spPr>
          <a:xfrm>
            <a:off x="271070" y="525202"/>
            <a:ext cx="4291559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CA4BD423-B0EB-4553-A07F-57B2AFEB3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70" y="1031881"/>
            <a:ext cx="5038725" cy="4313549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78F8F56A-CF23-4361-AFC9-687DE8DBF350}"/>
              </a:ext>
            </a:extLst>
          </p:cNvPr>
          <p:cNvCxnSpPr>
            <a:cxnSpLocks/>
          </p:cNvCxnSpPr>
          <p:nvPr/>
        </p:nvCxnSpPr>
        <p:spPr>
          <a:xfrm>
            <a:off x="5274265" y="2249321"/>
            <a:ext cx="312803" cy="0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52336B27-8172-441E-85C7-F637DB594856}"/>
              </a:ext>
            </a:extLst>
          </p:cNvPr>
          <p:cNvCxnSpPr>
            <a:cxnSpLocks/>
          </p:cNvCxnSpPr>
          <p:nvPr/>
        </p:nvCxnSpPr>
        <p:spPr>
          <a:xfrm>
            <a:off x="5274265" y="2452054"/>
            <a:ext cx="312803" cy="0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2E791CE9-B915-42DE-8C87-12F8EB576BE1}"/>
              </a:ext>
            </a:extLst>
          </p:cNvPr>
          <p:cNvSpPr txBox="1"/>
          <p:nvPr/>
        </p:nvSpPr>
        <p:spPr>
          <a:xfrm>
            <a:off x="5647189" y="1964311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Enableda</a:t>
            </a:r>
            <a:r>
              <a:rPr lang="tr-TR" dirty="0"/>
              <a:t> </a:t>
            </a:r>
            <a:r>
              <a:rPr lang="tr-TR" sz="1400" dirty="0"/>
              <a:t>Çeviriyoruz</a:t>
            </a:r>
            <a:r>
              <a:rPr lang="tr-TR" dirty="0"/>
              <a:t> .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250896D5-952B-468C-A1A9-CD897B9596A8}"/>
              </a:ext>
            </a:extLst>
          </p:cNvPr>
          <p:cNvSpPr txBox="1"/>
          <p:nvPr/>
        </p:nvSpPr>
        <p:spPr>
          <a:xfrm>
            <a:off x="5647189" y="2333643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Enableda</a:t>
            </a:r>
            <a:r>
              <a:rPr lang="tr-TR" sz="1400" dirty="0"/>
              <a:t> Çeviriyoruz .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2704A087-11DD-4E1F-9A79-78C3CEAFFB87}"/>
              </a:ext>
            </a:extLst>
          </p:cNvPr>
          <p:cNvSpPr/>
          <p:nvPr/>
        </p:nvSpPr>
        <p:spPr>
          <a:xfrm>
            <a:off x="5595487" y="2348777"/>
            <a:ext cx="2227702" cy="3541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55244AB5-9B1B-4C84-95C3-57A2508B379E}"/>
              </a:ext>
            </a:extLst>
          </p:cNvPr>
          <p:cNvSpPr/>
          <p:nvPr/>
        </p:nvSpPr>
        <p:spPr>
          <a:xfrm>
            <a:off x="5595487" y="1994580"/>
            <a:ext cx="2227702" cy="35419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6E24573C-E270-4A42-A678-2D969BA9E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6087" y="1357162"/>
            <a:ext cx="4122119" cy="3759924"/>
          </a:xfrm>
          <a:prstGeom prst="rect">
            <a:avLst/>
          </a:prstGeom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id="{2CDB7B89-C2EC-4CFA-AE8F-D89589FFB903}"/>
              </a:ext>
            </a:extLst>
          </p:cNvPr>
          <p:cNvSpPr txBox="1"/>
          <p:nvPr/>
        </p:nvSpPr>
        <p:spPr>
          <a:xfrm>
            <a:off x="7477248" y="873637"/>
            <a:ext cx="471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Ayarların uygulanması için </a:t>
            </a:r>
            <a:r>
              <a:rPr lang="tr-TR" sz="1400" dirty="0" err="1"/>
              <a:t>sql</a:t>
            </a:r>
            <a:r>
              <a:rPr lang="tr-TR" sz="1400" dirty="0"/>
              <a:t> servera </a:t>
            </a:r>
            <a:r>
              <a:rPr lang="tr-TR" sz="1400" dirty="0" err="1"/>
              <a:t>restart</a:t>
            </a:r>
            <a:r>
              <a:rPr lang="tr-TR" sz="1400" dirty="0"/>
              <a:t> atıyoruz</a:t>
            </a:r>
          </a:p>
          <a:p>
            <a:endParaRPr lang="tr-TR" sz="1400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A3B5603-268D-4941-99F0-FD3776F0CE46}"/>
              </a:ext>
            </a:extLst>
          </p:cNvPr>
          <p:cNvSpPr/>
          <p:nvPr/>
        </p:nvSpPr>
        <p:spPr>
          <a:xfrm>
            <a:off x="7504542" y="867924"/>
            <a:ext cx="4687458" cy="3541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369EAA7D-C8D2-4062-A95C-FE94EA2E7D8D}"/>
              </a:ext>
            </a:extLst>
          </p:cNvPr>
          <p:cNvCxnSpPr>
            <a:cxnSpLocks/>
          </p:cNvCxnSpPr>
          <p:nvPr/>
        </p:nvCxnSpPr>
        <p:spPr>
          <a:xfrm>
            <a:off x="10720559" y="1222121"/>
            <a:ext cx="0" cy="380738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1335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B74BC6B-5583-4DFA-9D56-196DE6AD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04" y="5452519"/>
            <a:ext cx="4049085" cy="1405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1A539CB-34C2-433F-B1C4-F9DC276C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0"/>
            <a:ext cx="952500" cy="7810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2A95644-06D1-432C-A2DF-BFB071E6219E}"/>
              </a:ext>
            </a:extLst>
          </p:cNvPr>
          <p:cNvSpPr txBox="1"/>
          <p:nvPr/>
        </p:nvSpPr>
        <p:spPr>
          <a:xfrm>
            <a:off x="3984711" y="18268"/>
            <a:ext cx="422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SQL KURULUMU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EEAC75-AC5F-4C9E-B067-F67364DE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89" y="5452519"/>
            <a:ext cx="3984711" cy="140548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1F0D1D5-92FC-4796-B139-5B216B99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52519"/>
            <a:ext cx="4158204" cy="140548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1368F388-DF08-4661-9086-03C530CFE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32" y="1289785"/>
            <a:ext cx="6916926" cy="403622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D17B177-A4F6-405E-A56A-2124082B8216}"/>
              </a:ext>
            </a:extLst>
          </p:cNvPr>
          <p:cNvSpPr txBox="1"/>
          <p:nvPr/>
        </p:nvSpPr>
        <p:spPr>
          <a:xfrm>
            <a:off x="126280" y="693186"/>
            <a:ext cx="605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Sql</a:t>
            </a:r>
            <a:r>
              <a:rPr lang="tr-TR" dirty="0"/>
              <a:t> Server Management </a:t>
            </a:r>
            <a:r>
              <a:rPr lang="tr-TR" dirty="0" err="1"/>
              <a:t>Studioyu</a:t>
            </a:r>
            <a:r>
              <a:rPr lang="tr-TR" dirty="0"/>
              <a:t> açıp </a:t>
            </a:r>
            <a:r>
              <a:rPr lang="tr-TR" dirty="0" err="1"/>
              <a:t>login</a:t>
            </a:r>
            <a:r>
              <a:rPr lang="tr-TR" dirty="0"/>
              <a:t> oluyoruz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2C68C5AA-6E47-4971-A38B-78BC3E2FDADA}"/>
              </a:ext>
            </a:extLst>
          </p:cNvPr>
          <p:cNvSpPr/>
          <p:nvPr/>
        </p:nvSpPr>
        <p:spPr>
          <a:xfrm>
            <a:off x="126280" y="613307"/>
            <a:ext cx="6056466" cy="4689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6656601C-A41F-403C-89D0-9938C62EB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8225" y="1529941"/>
            <a:ext cx="2581275" cy="3796067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84115348-4CA7-4C2A-996E-1BB451DED639}"/>
              </a:ext>
            </a:extLst>
          </p:cNvPr>
          <p:cNvSpPr txBox="1"/>
          <p:nvPr/>
        </p:nvSpPr>
        <p:spPr>
          <a:xfrm>
            <a:off x="8096726" y="543356"/>
            <a:ext cx="325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Login</a:t>
            </a:r>
            <a:r>
              <a:rPr lang="tr-TR" dirty="0"/>
              <a:t> olduktan sonra </a:t>
            </a:r>
            <a:r>
              <a:rPr lang="tr-TR" dirty="0" err="1"/>
              <a:t>sql</a:t>
            </a:r>
            <a:r>
              <a:rPr lang="tr-TR" dirty="0"/>
              <a:t> servera sağ tıklayıp </a:t>
            </a:r>
            <a:r>
              <a:rPr lang="tr-TR" dirty="0" err="1"/>
              <a:t>properties</a:t>
            </a:r>
            <a:r>
              <a:rPr lang="tr-TR" dirty="0"/>
              <a:t> diyoruz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8EBAB68C-F04C-4E62-B162-6E308C6074F0}"/>
              </a:ext>
            </a:extLst>
          </p:cNvPr>
          <p:cNvSpPr/>
          <p:nvPr/>
        </p:nvSpPr>
        <p:spPr>
          <a:xfrm>
            <a:off x="8207288" y="543188"/>
            <a:ext cx="3142775" cy="923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BDDFC500-C018-47CE-8A3B-E60E272544C8}"/>
              </a:ext>
            </a:extLst>
          </p:cNvPr>
          <p:cNvCxnSpPr>
            <a:cxnSpLocks/>
          </p:cNvCxnSpPr>
          <p:nvPr/>
        </p:nvCxnSpPr>
        <p:spPr>
          <a:xfrm>
            <a:off x="2875970" y="1062518"/>
            <a:ext cx="0" cy="1324547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049EB313-8871-46FA-A54F-C43E8852B2B8}"/>
              </a:ext>
            </a:extLst>
          </p:cNvPr>
          <p:cNvCxnSpPr>
            <a:cxnSpLocks/>
          </p:cNvCxnSpPr>
          <p:nvPr/>
        </p:nvCxnSpPr>
        <p:spPr>
          <a:xfrm>
            <a:off x="10932314" y="1276149"/>
            <a:ext cx="0" cy="3786739"/>
          </a:xfrm>
          <a:prstGeom prst="straightConnector1">
            <a:avLst/>
          </a:prstGeom>
          <a:ln w="38100">
            <a:solidFill>
              <a:srgbClr val="FDB8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6580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TM03457485[[fn=Örgü]]</Template>
  <TotalTime>252</TotalTime>
  <Words>312</Words>
  <Application>Microsoft Office PowerPoint</Application>
  <PresentationFormat>Geniş ekran</PresentationFormat>
  <Paragraphs>55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Ağ Gözü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Oguzhan</dc:creator>
  <cp:lastModifiedBy>Oguzhan</cp:lastModifiedBy>
  <cp:revision>19</cp:revision>
  <dcterms:created xsi:type="dcterms:W3CDTF">2019-01-29T06:35:13Z</dcterms:created>
  <dcterms:modified xsi:type="dcterms:W3CDTF">2019-01-29T10:47:21Z</dcterms:modified>
</cp:coreProperties>
</file>