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104" d="100"/>
          <a:sy n="104" d="100"/>
        </p:scale>
        <p:origin x="120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279A7-E691-459C-B8D1-94722E658B09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2FC3-DF7D-4081-980B-9221C8ED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Dollars Spent by Drug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Spending Medicare Part D per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qnaVisual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Claims by Company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Number of Claims per Drug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f987ee-3aa5-407e-bf19-8eec00e3b77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f987ee-3aa5-407e-bf19-8eec00e3b77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a6f987ee-3aa5-407e-bf19-8eec00e3b77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Medicare Part D Spending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10/18/2024 1:46:26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10/18/2024 12:32:22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llars Spent by Drug ,Total Spending Medicare Part D per Year ,slicer ,qnaVisual ,qna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qnaVisual ,Number of Claims by Company ,Number of Claims per Drug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84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Medicare Part D Spending</vt:lpstr>
      <vt:lpstr>Page 1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Kelchen, Halleigh L.</cp:lastModifiedBy>
  <cp:revision>4</cp:revision>
  <dcterms:created xsi:type="dcterms:W3CDTF">2016-09-04T11:54:55Z</dcterms:created>
  <dcterms:modified xsi:type="dcterms:W3CDTF">2024-10-18T01:47:05Z</dcterms:modified>
</cp:coreProperties>
</file>