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3885982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3885982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38859823a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Attention les besoins market et les besoins sales sont différents -&gt; en général les persona en market c’est un word de 8 pages qui est ULTRA précis. Mais ne correspond pas au besoin des sales -&gt; on a adapté l’exercice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besoins sales 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comment il aime que je lui parle 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- qu’est ce qui la stresse?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quel est son enjeu 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comment je peux l’aider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voilà à quoi un persona sales peut ressembler :)</a:t>
            </a:r>
            <a:endParaRPr/>
          </a:p>
        </p:txBody>
      </p:sp>
      <p:sp>
        <p:nvSpPr>
          <p:cNvPr id="69" name="Google Shape;69;g1338859823a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38859823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3885982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38859823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38859823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3885982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3885982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38859823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38859823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38859823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38859823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38859823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38859823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 1">
  <p:cSld name="Diapositive de titr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57402" y="224512"/>
            <a:ext cx="1207018" cy="467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1639350"/>
            <a:ext cx="8520600" cy="18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>
                <a:latin typeface="Spartan"/>
                <a:ea typeface="Spartan"/>
                <a:cs typeface="Spartan"/>
                <a:sym typeface="Spartan"/>
              </a:rPr>
              <a:t>GNOOTIP</a:t>
            </a:r>
            <a:endParaRPr sz="42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Spartan"/>
                <a:ea typeface="Spartan"/>
                <a:cs typeface="Spartan"/>
                <a:sym typeface="Spartan"/>
              </a:rPr>
              <a:t> </a:t>
            </a:r>
            <a:endParaRPr sz="20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Spartan"/>
                <a:ea typeface="Spartan"/>
                <a:cs typeface="Spartan"/>
                <a:sym typeface="Spartan"/>
              </a:rPr>
              <a:t>Find the music you will love 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672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3504150"/>
            <a:ext cx="8520600" cy="18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rgbClr val="674EA7"/>
                </a:solidFill>
                <a:latin typeface="Spartan"/>
                <a:ea typeface="Spartan"/>
                <a:cs typeface="Spartan"/>
                <a:sym typeface="Spartan"/>
              </a:rPr>
              <a:t>the new song recommender by GNOD</a:t>
            </a:r>
            <a:endParaRPr sz="700">
              <a:solidFill>
                <a:srgbClr val="674EA7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672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/>
        </p:nvSpPr>
        <p:spPr>
          <a:xfrm>
            <a:off x="263300" y="1231825"/>
            <a:ext cx="5481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PERSONA - BIO - Harry, 32 years old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Freelance in web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Single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Lives in London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Loves to party, hanging with friends and listening to music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 : finding new music</a:t>
            </a:r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b="0" l="7355" r="8491" t="0"/>
          <a:stretch/>
        </p:blipFill>
        <p:spPr>
          <a:xfrm>
            <a:off x="5416200" y="1185863"/>
            <a:ext cx="320645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225675" y="3027800"/>
            <a:ext cx="3930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What you still need to do 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personality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tools he uses for music (discovering and listening)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goals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frustrations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motivations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favorite artist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752" y="75225"/>
            <a:ext cx="6616900" cy="506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672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325" y="800225"/>
            <a:ext cx="3395694" cy="41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9675" y="1847700"/>
            <a:ext cx="3902000" cy="20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/>
          <p:nvPr/>
        </p:nvSpPr>
        <p:spPr>
          <a:xfrm>
            <a:off x="4043325" y="2689300"/>
            <a:ext cx="1081500" cy="5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5679475" y="366725"/>
            <a:ext cx="297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discover Gnoosic, so happy 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try 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672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09625"/>
            <a:ext cx="3600751" cy="25661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6159025" y="1175400"/>
            <a:ext cx="257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 feels so disappointed…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That’s all ??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5551" y="2159100"/>
            <a:ext cx="4513124" cy="28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672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1419875" y="1109575"/>
            <a:ext cx="56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TASK - see business case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672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1419875" y="1109575"/>
            <a:ext cx="56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we came up with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672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1419875" y="1109575"/>
            <a:ext cx="5613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need more budget to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-&gt; add many songs and playlists to the model to increase its perf and recommend songs that are very close to the user’s input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-&gt; create a beautiful web interface, with the videoclip and direct link to spotify url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-&gt; communicate on this new app and share it everywhere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672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1419875" y="1109575"/>
            <a:ext cx="56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HARRY IS HAPPY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