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72826-F85D-4863-80BD-ED7EF3F369D7}" v="567" dt="2022-10-17T17:29:50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989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9F53EA-F482-478C-A149-AC1FFE07C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DD54A1-E3D8-4068-A21E-CA4F310DB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F3D-C5F5-4AC3-8F18-E8B53B43BF30}" type="datetime1">
              <a:rPr lang="fr-FR" smtClean="0"/>
              <a:t>17/10/2022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AAA2CD-8B31-40E2-9C28-63CE51E7F9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ABA94-0B94-490D-822B-7DC6B3A9E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D298-A79E-416D-8301-EE0BFB96C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81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EC79-C634-472A-AE71-2FB2E246F3A4}" type="datetime1">
              <a:rPr lang="fr-FR" smtClean="0"/>
              <a:pPr/>
              <a:t>17/10/2022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61D08-A544-4DEF-9451-4774D4FA6D9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1884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27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B228C-EF1F-4920-9494-709A53769A52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C7854F-F5D8-4DF9-88AF-B95C867C07E6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6" name="Connecteur droit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0BB2E1-6F74-4D9D-B390-DC6360267DF6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078CC-60ED-4E98-BE8B-D9F158CDA348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3" name="Connecteur droit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2946FF-A091-47C4-B909-49247B84F023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13F872-B07E-4D3D-9FF5-95882E508B02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5" name="Connecteur droit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6CF3E7-8327-4338-819B-EA552EED6D71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9657E-0662-4D79-8828-DA9139323C80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5" name="Connecteur droit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AFE6F-10DA-46C3-A49E-27F68F071EC8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F6281-5ACC-43E8-B61C-C1BECF115942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7" name="Connecteur droit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DFC6E80-1E63-44AB-A42A-92EC9C13D265}" type="datetime1">
              <a:rPr lang="fr-FR" noProof="0" smtClean="0"/>
              <a:t>17/10/2022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C99894C-1F98-4697-B9D6-894BE514B1DC}" type="datetime1">
              <a:rPr lang="fr-FR" noProof="0" smtClean="0"/>
              <a:t>17/10/2022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Rectangle 397">
            <a:extLst>
              <a:ext uri="{FF2B5EF4-FFF2-40B4-BE49-F238E27FC236}">
                <a16:creationId xmlns:a16="http://schemas.microsoft.com/office/drawing/2014/main" id="{B4C0D7D9-F082-6753-32FB-5823E0E83E64}"/>
              </a:ext>
            </a:extLst>
          </p:cNvPr>
          <p:cNvSpPr/>
          <p:nvPr/>
        </p:nvSpPr>
        <p:spPr>
          <a:xfrm>
            <a:off x="4791075" y="57150"/>
            <a:ext cx="2743200" cy="447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GYM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F70856D3-1366-0BD6-F519-93483825E17D}"/>
              </a:ext>
            </a:extLst>
          </p:cNvPr>
          <p:cNvSpPr/>
          <p:nvPr/>
        </p:nvSpPr>
        <p:spPr>
          <a:xfrm>
            <a:off x="4791075" y="504825"/>
            <a:ext cx="914400" cy="116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PK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0A18C3C-F519-D280-89A9-64A674562539}"/>
              </a:ext>
            </a:extLst>
          </p:cNvPr>
          <p:cNvSpPr/>
          <p:nvPr/>
        </p:nvSpPr>
        <p:spPr>
          <a:xfrm>
            <a:off x="5705475" y="504825"/>
            <a:ext cx="914400" cy="116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Name</a:t>
            </a:r>
          </a:p>
          <a:p>
            <a:pPr algn="ctr"/>
            <a:r>
              <a:rPr lang="fr-FR" dirty="0">
                <a:solidFill>
                  <a:srgbClr val="000000"/>
                </a:solidFill>
              </a:rPr>
              <a:t>Adress</a:t>
            </a:r>
          </a:p>
          <a:p>
            <a:pPr algn="ctr"/>
            <a:r>
              <a:rPr lang="fr-FR" dirty="0">
                <a:solidFill>
                  <a:srgbClr val="000000"/>
                </a:solidFill>
              </a:rPr>
              <a:t>Phone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3C2237CD-DA75-B14D-43A6-3E80B8EBF46B}"/>
              </a:ext>
            </a:extLst>
          </p:cNvPr>
          <p:cNvSpPr/>
          <p:nvPr/>
        </p:nvSpPr>
        <p:spPr>
          <a:xfrm>
            <a:off x="6619875" y="504825"/>
            <a:ext cx="914400" cy="116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Str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Str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Int</a:t>
            </a:r>
          </a:p>
        </p:txBody>
      </p:sp>
      <p:cxnSp>
        <p:nvCxnSpPr>
          <p:cNvPr id="402" name="Connecteur droit avec flèche 401">
            <a:extLst>
              <a:ext uri="{FF2B5EF4-FFF2-40B4-BE49-F238E27FC236}">
                <a16:creationId xmlns:a16="http://schemas.microsoft.com/office/drawing/2014/main" id="{AD7A7927-344C-DA0B-3BAF-223F40946058}"/>
              </a:ext>
            </a:extLst>
          </p:cNvPr>
          <p:cNvCxnSpPr/>
          <p:nvPr/>
        </p:nvCxnSpPr>
        <p:spPr>
          <a:xfrm flipV="1">
            <a:off x="1162050" y="1085850"/>
            <a:ext cx="3543300" cy="95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avec flèche 402">
            <a:extLst>
              <a:ext uri="{FF2B5EF4-FFF2-40B4-BE49-F238E27FC236}">
                <a16:creationId xmlns:a16="http://schemas.microsoft.com/office/drawing/2014/main" id="{CA099C85-B191-FD8F-E220-41A4A095B8D3}"/>
              </a:ext>
            </a:extLst>
          </p:cNvPr>
          <p:cNvCxnSpPr/>
          <p:nvPr/>
        </p:nvCxnSpPr>
        <p:spPr>
          <a:xfrm>
            <a:off x="1209675" y="1085850"/>
            <a:ext cx="9525" cy="19907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>
            <a:extLst>
              <a:ext uri="{FF2B5EF4-FFF2-40B4-BE49-F238E27FC236}">
                <a16:creationId xmlns:a16="http://schemas.microsoft.com/office/drawing/2014/main" id="{06F17D77-3C5A-841E-EB17-EE2186E7D3C5}"/>
              </a:ext>
            </a:extLst>
          </p:cNvPr>
          <p:cNvSpPr/>
          <p:nvPr/>
        </p:nvSpPr>
        <p:spPr>
          <a:xfrm>
            <a:off x="9486900" y="57150"/>
            <a:ext cx="2705100" cy="447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OWNER OF GYM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64868DE9-4024-0513-EACA-6120FDE4A199}"/>
              </a:ext>
            </a:extLst>
          </p:cNvPr>
          <p:cNvSpPr/>
          <p:nvPr/>
        </p:nvSpPr>
        <p:spPr>
          <a:xfrm>
            <a:off x="9486900" y="504825"/>
            <a:ext cx="914400" cy="116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PK</a:t>
            </a: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955A382F-1C39-1EF5-2B45-3AD4CECA3926}"/>
              </a:ext>
            </a:extLst>
          </p:cNvPr>
          <p:cNvSpPr/>
          <p:nvPr/>
        </p:nvSpPr>
        <p:spPr>
          <a:xfrm>
            <a:off x="10401300" y="504825"/>
            <a:ext cx="914400" cy="1162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358414EE-3A86-2C8B-AF9F-F3E7B047ED21}"/>
              </a:ext>
            </a:extLst>
          </p:cNvPr>
          <p:cNvSpPr/>
          <p:nvPr/>
        </p:nvSpPr>
        <p:spPr>
          <a:xfrm>
            <a:off x="11315700" y="504825"/>
            <a:ext cx="876300" cy="116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Str</a:t>
            </a:r>
          </a:p>
        </p:txBody>
      </p:sp>
      <p:cxnSp>
        <p:nvCxnSpPr>
          <p:cNvPr id="410" name="Connecteur droit avec flèche 409">
            <a:extLst>
              <a:ext uri="{FF2B5EF4-FFF2-40B4-BE49-F238E27FC236}">
                <a16:creationId xmlns:a16="http://schemas.microsoft.com/office/drawing/2014/main" id="{9012E477-9D0B-B1D4-3777-E7C6059145EB}"/>
              </a:ext>
            </a:extLst>
          </p:cNvPr>
          <p:cNvCxnSpPr/>
          <p:nvPr/>
        </p:nvCxnSpPr>
        <p:spPr>
          <a:xfrm flipV="1">
            <a:off x="7534275" y="1038225"/>
            <a:ext cx="1952625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ZoneTexte 410">
            <a:extLst>
              <a:ext uri="{FF2B5EF4-FFF2-40B4-BE49-F238E27FC236}">
                <a16:creationId xmlns:a16="http://schemas.microsoft.com/office/drawing/2014/main" id="{4BBD755E-A772-8CBD-9CE2-77079C9FE8E4}"/>
              </a:ext>
            </a:extLst>
          </p:cNvPr>
          <p:cNvSpPr txBox="1"/>
          <p:nvPr/>
        </p:nvSpPr>
        <p:spPr>
          <a:xfrm>
            <a:off x="9067799" y="664369"/>
            <a:ext cx="685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1.1</a:t>
            </a:r>
          </a:p>
        </p:txBody>
      </p:sp>
      <p:sp>
        <p:nvSpPr>
          <p:cNvPr id="412" name="ZoneTexte 411">
            <a:extLst>
              <a:ext uri="{FF2B5EF4-FFF2-40B4-BE49-F238E27FC236}">
                <a16:creationId xmlns:a16="http://schemas.microsoft.com/office/drawing/2014/main" id="{A65E4996-BD28-851A-B45B-4D3397AA4AE9}"/>
              </a:ext>
            </a:extLst>
          </p:cNvPr>
          <p:cNvSpPr txBox="1"/>
          <p:nvPr/>
        </p:nvSpPr>
        <p:spPr>
          <a:xfrm>
            <a:off x="7479506" y="711993"/>
            <a:ext cx="666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1.N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F42275-6D6C-CD87-0764-E5072626A7BD}"/>
              </a:ext>
            </a:extLst>
          </p:cNvPr>
          <p:cNvSpPr/>
          <p:nvPr/>
        </p:nvSpPr>
        <p:spPr>
          <a:xfrm>
            <a:off x="123825" y="3000375"/>
            <a:ext cx="2743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367FF0-6BB5-1D47-C472-258F2FF4BAD4}"/>
              </a:ext>
            </a:extLst>
          </p:cNvPr>
          <p:cNvSpPr/>
          <p:nvPr/>
        </p:nvSpPr>
        <p:spPr>
          <a:xfrm>
            <a:off x="123825" y="3533775"/>
            <a:ext cx="914400" cy="1390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D9255-98D5-50B6-AA8F-8D19B0147F19}"/>
              </a:ext>
            </a:extLst>
          </p:cNvPr>
          <p:cNvSpPr/>
          <p:nvPr/>
        </p:nvSpPr>
        <p:spPr>
          <a:xfrm>
            <a:off x="1000125" y="3533775"/>
            <a:ext cx="914400" cy="1390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Type Sport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4A6CC-A41E-12E9-9D2A-F84B687D955C}"/>
              </a:ext>
            </a:extLst>
          </p:cNvPr>
          <p:cNvSpPr/>
          <p:nvPr/>
        </p:nvSpPr>
        <p:spPr>
          <a:xfrm>
            <a:off x="1914525" y="3533775"/>
            <a:ext cx="952500" cy="1390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Str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A40B4B-FE1B-4BE0-4FC9-BD606C4A206C}"/>
              </a:ext>
            </a:extLst>
          </p:cNvPr>
          <p:cNvSpPr/>
          <p:nvPr/>
        </p:nvSpPr>
        <p:spPr>
          <a:xfrm>
            <a:off x="4829175" y="3000375"/>
            <a:ext cx="27051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464CF-02AF-B2CD-0F22-A5D06F3A4F94}"/>
              </a:ext>
            </a:extLst>
          </p:cNvPr>
          <p:cNvSpPr/>
          <p:nvPr/>
        </p:nvSpPr>
        <p:spPr>
          <a:xfrm>
            <a:off x="4829175" y="3533775"/>
            <a:ext cx="914400" cy="2000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0A746-1AB4-D02D-A52A-2E0E05421C42}"/>
              </a:ext>
            </a:extLst>
          </p:cNvPr>
          <p:cNvSpPr/>
          <p:nvPr/>
        </p:nvSpPr>
        <p:spPr>
          <a:xfrm>
            <a:off x="5705475" y="3533775"/>
            <a:ext cx="952500" cy="2000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PhoneN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Age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62C40B-C2B5-B374-EE72-4B2CC9850B37}"/>
              </a:ext>
            </a:extLst>
          </p:cNvPr>
          <p:cNvSpPr/>
          <p:nvPr/>
        </p:nvSpPr>
        <p:spPr>
          <a:xfrm>
            <a:off x="6657975" y="3533775"/>
            <a:ext cx="876300" cy="2000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Str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Str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BF14E-037B-DF25-FC2B-5E94FA31E273}"/>
              </a:ext>
            </a:extLst>
          </p:cNvPr>
          <p:cNvSpPr/>
          <p:nvPr/>
        </p:nvSpPr>
        <p:spPr>
          <a:xfrm>
            <a:off x="9486900" y="3810000"/>
            <a:ext cx="2743200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Member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F60CB-BE9D-3F6E-8BE8-B70E8708473D}"/>
              </a:ext>
            </a:extLst>
          </p:cNvPr>
          <p:cNvSpPr/>
          <p:nvPr/>
        </p:nvSpPr>
        <p:spPr>
          <a:xfrm>
            <a:off x="9486900" y="4305300"/>
            <a:ext cx="914400" cy="14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PK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936CE1-577B-0835-B5B6-00067CA5EA83}"/>
              </a:ext>
            </a:extLst>
          </p:cNvPr>
          <p:cNvSpPr/>
          <p:nvPr/>
        </p:nvSpPr>
        <p:spPr>
          <a:xfrm>
            <a:off x="10401300" y="4305300"/>
            <a:ext cx="914400" cy="14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Id </a:t>
            </a:r>
          </a:p>
          <a:p>
            <a:pPr algn="ctr"/>
            <a:r>
              <a:rPr lang="fr-FR" dirty="0">
                <a:solidFill>
                  <a:srgbClr val="000000"/>
                </a:solidFill>
              </a:rPr>
              <a:t>Name</a:t>
            </a:r>
          </a:p>
          <a:p>
            <a:pPr algn="ctr"/>
            <a:r>
              <a:rPr lang="fr-FR" dirty="0">
                <a:solidFill>
                  <a:srgbClr val="000000"/>
                </a:solidFill>
              </a:rPr>
              <a:t>Mobile</a:t>
            </a:r>
          </a:p>
          <a:p>
            <a:pPr algn="ctr"/>
            <a:r>
              <a:rPr lang="fr-FR" dirty="0">
                <a:solidFill>
                  <a:srgbClr val="000000"/>
                </a:solidFill>
              </a:rPr>
              <a:t>Email</a:t>
            </a:r>
          </a:p>
          <a:p>
            <a:pPr algn="ctr"/>
            <a:r>
              <a:rPr lang="fr-FR" dirty="0">
                <a:solidFill>
                  <a:srgbClr val="000000"/>
                </a:solidFill>
              </a:rPr>
              <a:t>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5B1AC-7A75-13F9-4EDA-48F48FAF4234}"/>
              </a:ext>
            </a:extLst>
          </p:cNvPr>
          <p:cNvSpPr/>
          <p:nvPr/>
        </p:nvSpPr>
        <p:spPr>
          <a:xfrm>
            <a:off x="11315700" y="4305300"/>
            <a:ext cx="914400" cy="14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Str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Str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Int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9F0BF2-0F84-8265-FF85-0B541760DB42}"/>
              </a:ext>
            </a:extLst>
          </p:cNvPr>
          <p:cNvCxnSpPr/>
          <p:nvPr/>
        </p:nvCxnSpPr>
        <p:spPr>
          <a:xfrm>
            <a:off x="11029950" y="3543300"/>
            <a:ext cx="9525" cy="266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F4D12E4-EECE-1DB6-39A3-61686F71D218}"/>
              </a:ext>
            </a:extLst>
          </p:cNvPr>
          <p:cNvSpPr txBox="1"/>
          <p:nvPr/>
        </p:nvSpPr>
        <p:spPr>
          <a:xfrm>
            <a:off x="4250531" y="797718"/>
            <a:ext cx="5119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1.1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49F280-CB5B-0528-9DF9-A9BB0C3042AA}"/>
              </a:ext>
            </a:extLst>
          </p:cNvPr>
          <p:cNvSpPr txBox="1"/>
          <p:nvPr/>
        </p:nvSpPr>
        <p:spPr>
          <a:xfrm>
            <a:off x="678656" y="2512218"/>
            <a:ext cx="585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1.N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9ADD437-E4E5-C0B1-492A-B43CE9578AFD}"/>
              </a:ext>
            </a:extLst>
          </p:cNvPr>
          <p:cNvSpPr txBox="1"/>
          <p:nvPr/>
        </p:nvSpPr>
        <p:spPr>
          <a:xfrm>
            <a:off x="2976562" y="3036094"/>
            <a:ext cx="607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1.1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3B4269-7B85-97F3-EA9C-39A36A89E622}"/>
              </a:ext>
            </a:extLst>
          </p:cNvPr>
          <p:cNvSpPr txBox="1"/>
          <p:nvPr/>
        </p:nvSpPr>
        <p:spPr>
          <a:xfrm>
            <a:off x="4202906" y="3036093"/>
            <a:ext cx="557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1.N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7CD6B88-7D91-847F-CE51-34DC6CC7C2E0}"/>
              </a:ext>
            </a:extLst>
          </p:cNvPr>
          <p:cNvSpPr txBox="1"/>
          <p:nvPr/>
        </p:nvSpPr>
        <p:spPr>
          <a:xfrm>
            <a:off x="7655718" y="3226594"/>
            <a:ext cx="619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1.N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8572A51-64CB-4044-24C0-C63A829B63BC}"/>
              </a:ext>
            </a:extLst>
          </p:cNvPr>
          <p:cNvSpPr txBox="1"/>
          <p:nvPr/>
        </p:nvSpPr>
        <p:spPr>
          <a:xfrm>
            <a:off x="11370468" y="3459956"/>
            <a:ext cx="57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Grand écran</PresentationFormat>
  <Paragraphs>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Galerie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276</cp:revision>
  <dcterms:created xsi:type="dcterms:W3CDTF">2022-10-16T10:25:04Z</dcterms:created>
  <dcterms:modified xsi:type="dcterms:W3CDTF">2022-10-17T17:33:05Z</dcterms:modified>
</cp:coreProperties>
</file>