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B2084-FDB5-478D-B61E-1F2D70E0795A}" v="4723" dt="2019-09-29T19:03:19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/>
  </p:normalViewPr>
  <p:slideViewPr>
    <p:cSldViewPr snapToGrid="0">
      <p:cViewPr varScale="1">
        <p:scale>
          <a:sx n="58" d="100"/>
          <a:sy n="58" d="100"/>
        </p:scale>
        <p:origin x="80" y="1712"/>
      </p:cViewPr>
      <p:guideLst/>
    </p:cSldViewPr>
  </p:slideViewPr>
  <p:outlineViewPr>
    <p:cViewPr>
      <p:scale>
        <a:sx n="33" d="100"/>
        <a:sy n="33" d="100"/>
      </p:scale>
      <p:origin x="0" y="-6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7A729939-324B-4568-8C96-864AB90CE991}"/>
    <pc:docChg chg="delSld modSld">
      <pc:chgData name="Phillip Hallam-Baker" userId="7a99a80095056581" providerId="LiveId" clId="{7A729939-324B-4568-8C96-864AB90CE991}" dt="2019-09-26T19:00:36.648" v="19" actId="20577"/>
      <pc:docMkLst>
        <pc:docMk/>
      </pc:docMkLst>
      <pc:sldChg chg="modSp">
        <pc:chgData name="Phillip Hallam-Baker" userId="7a99a80095056581" providerId="LiveId" clId="{7A729939-324B-4568-8C96-864AB90CE991}" dt="2019-09-26T19:00:36.648" v="19" actId="20577"/>
        <pc:sldMkLst>
          <pc:docMk/>
          <pc:sldMk cId="3916999654" sldId="256"/>
        </pc:sldMkLst>
        <pc:spChg chg="mod">
          <ac:chgData name="Phillip Hallam-Baker" userId="7a99a80095056581" providerId="LiveId" clId="{7A729939-324B-4568-8C96-864AB90CE991}" dt="2019-09-26T19:00:36.648" v="19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7A729939-324B-4568-8C96-864AB90CE991}" dt="2019-09-26T19:00:27.169" v="0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7A729939-324B-4568-8C96-864AB90CE991}" dt="2019-09-26T19:00:27.176" v="1" actId="2696"/>
        <pc:sldMkLst>
          <pc:docMk/>
          <pc:sldMk cId="2058365236" sldId="303"/>
        </pc:sldMkLst>
      </pc:sldChg>
    </pc:docChg>
  </pc:docChgLst>
  <pc:docChgLst>
    <pc:chgData name="Phillip Hallam-Baker" userId="7a99a80095056581" providerId="LiveId" clId="{500D7CD6-E7DF-4866-B890-79463E19BA03}"/>
    <pc:docChg chg="modSld">
      <pc:chgData name="Phillip Hallam-Baker" userId="7a99a80095056581" providerId="LiveId" clId="{500D7CD6-E7DF-4866-B890-79463E19BA03}" dt="2019-09-26T19:08:51.918" v="23" actId="20577"/>
      <pc:docMkLst>
        <pc:docMk/>
      </pc:docMkLst>
      <pc:sldChg chg="modSp">
        <pc:chgData name="Phillip Hallam-Baker" userId="7a99a80095056581" providerId="LiveId" clId="{500D7CD6-E7DF-4866-B890-79463E19BA03}" dt="2019-09-26T19:08:51.918" v="23" actId="20577"/>
        <pc:sldMkLst>
          <pc:docMk/>
          <pc:sldMk cId="3916999654" sldId="256"/>
        </pc:sldMkLst>
        <pc:spChg chg="mod">
          <ac:chgData name="Phillip Hallam-Baker" userId="7a99a80095056581" providerId="LiveId" clId="{500D7CD6-E7DF-4866-B890-79463E19BA03}" dt="2019-09-26T19:08:51.918" v="23" actId="20577"/>
          <ac:spMkLst>
            <pc:docMk/>
            <pc:sldMk cId="3916999654" sldId="256"/>
            <ac:spMk id="2" creationId="{ECEE91E5-80B0-4C5E-892D-A504B17FEA6F}"/>
          </ac:spMkLst>
        </pc:spChg>
      </pc:sldChg>
    </pc:docChg>
  </pc:docChgLst>
  <pc:docChgLst>
    <pc:chgData name="Phillip Hallam-Baker" userId="7a99a80095056581" providerId="LiveId" clId="{076B2084-FDB5-478D-B61E-1F2D70E0795A}"/>
    <pc:docChg chg="addSld delSld modSld">
      <pc:chgData name="Phillip Hallam-Baker" userId="7a99a80095056581" providerId="LiveId" clId="{076B2084-FDB5-478D-B61E-1F2D70E0795A}" dt="2019-09-29T19:03:19.406" v="4732" actId="20577"/>
      <pc:docMkLst>
        <pc:docMk/>
      </pc:docMkLst>
      <pc:sldChg chg="modSp">
        <pc:chgData name="Phillip Hallam-Baker" userId="7a99a80095056581" providerId="LiveId" clId="{076B2084-FDB5-478D-B61E-1F2D70E0795A}" dt="2019-09-29T18:32:22.775" v="14" actId="20577"/>
        <pc:sldMkLst>
          <pc:docMk/>
          <pc:sldMk cId="3916999654" sldId="256"/>
        </pc:sldMkLst>
        <pc:spChg chg="mod">
          <ac:chgData name="Phillip Hallam-Baker" userId="7a99a80095056581" providerId="LiveId" clId="{076B2084-FDB5-478D-B61E-1F2D70E0795A}" dt="2019-09-29T18:32:22.775" v="14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modSp add">
        <pc:chgData name="Phillip Hallam-Baker" userId="7a99a80095056581" providerId="LiveId" clId="{076B2084-FDB5-478D-B61E-1F2D70E0795A}" dt="2019-09-29T18:33:47.112" v="243" actId="20577"/>
        <pc:sldMkLst>
          <pc:docMk/>
          <pc:sldMk cId="1367493967" sldId="257"/>
        </pc:sldMkLst>
        <pc:spChg chg="mod">
          <ac:chgData name="Phillip Hallam-Baker" userId="7a99a80095056581" providerId="LiveId" clId="{076B2084-FDB5-478D-B61E-1F2D70E0795A}" dt="2019-09-29T18:32:43.455" v="88" actId="20577"/>
          <ac:spMkLst>
            <pc:docMk/>
            <pc:sldMk cId="1367493967" sldId="257"/>
            <ac:spMk id="2" creationId="{CF7419F9-820B-4C2C-8F7C-2F4D95BC445F}"/>
          </ac:spMkLst>
        </pc:spChg>
        <pc:spChg chg="mod">
          <ac:chgData name="Phillip Hallam-Baker" userId="7a99a80095056581" providerId="LiveId" clId="{076B2084-FDB5-478D-B61E-1F2D70E0795A}" dt="2019-09-29T18:33:47.112" v="243" actId="20577"/>
          <ac:spMkLst>
            <pc:docMk/>
            <pc:sldMk cId="1367493967" sldId="257"/>
            <ac:spMk id="3" creationId="{48D7F108-47B8-4107-9254-CD314AF383A5}"/>
          </ac:spMkLst>
        </pc:spChg>
      </pc:sldChg>
      <pc:sldChg chg="modSp add del">
        <pc:chgData name="Phillip Hallam-Baker" userId="7a99a80095056581" providerId="LiveId" clId="{076B2084-FDB5-478D-B61E-1F2D70E0795A}" dt="2019-09-29T18:32:44.566" v="90" actId="2696"/>
        <pc:sldMkLst>
          <pc:docMk/>
          <pc:sldMk cId="1717246192" sldId="258"/>
        </pc:sldMkLst>
        <pc:spChg chg="mod">
          <ac:chgData name="Phillip Hallam-Baker" userId="7a99a80095056581" providerId="LiveId" clId="{076B2084-FDB5-478D-B61E-1F2D70E0795A}" dt="2019-09-29T18:32:44.256" v="89"/>
          <ac:spMkLst>
            <pc:docMk/>
            <pc:sldMk cId="1717246192" sldId="258"/>
            <ac:spMk id="2" creationId="{DFE6CC02-7C52-4389-AB4A-4285FA875926}"/>
          </ac:spMkLst>
        </pc:spChg>
      </pc:sldChg>
      <pc:sldChg chg="modSp add">
        <pc:chgData name="Phillip Hallam-Baker" userId="7a99a80095056581" providerId="LiveId" clId="{076B2084-FDB5-478D-B61E-1F2D70E0795A}" dt="2019-09-29T18:38:23.595" v="1004" actId="20577"/>
        <pc:sldMkLst>
          <pc:docMk/>
          <pc:sldMk cId="2092937618" sldId="258"/>
        </pc:sldMkLst>
        <pc:spChg chg="mod">
          <ac:chgData name="Phillip Hallam-Baker" userId="7a99a80095056581" providerId="LiveId" clId="{076B2084-FDB5-478D-B61E-1F2D70E0795A}" dt="2019-09-29T18:33:55.189" v="262" actId="20577"/>
          <ac:spMkLst>
            <pc:docMk/>
            <pc:sldMk cId="2092937618" sldId="258"/>
            <ac:spMk id="2" creationId="{62E758E5-74C2-4EFD-A382-F573B4908E62}"/>
          </ac:spMkLst>
        </pc:spChg>
        <pc:spChg chg="mod">
          <ac:chgData name="Phillip Hallam-Baker" userId="7a99a80095056581" providerId="LiveId" clId="{076B2084-FDB5-478D-B61E-1F2D70E0795A}" dt="2019-09-29T18:38:23.595" v="1004" actId="20577"/>
          <ac:spMkLst>
            <pc:docMk/>
            <pc:sldMk cId="2092937618" sldId="258"/>
            <ac:spMk id="3" creationId="{0EF4C4DE-7E4D-4A52-AC69-692CB287CCC4}"/>
          </ac:spMkLst>
        </pc:spChg>
      </pc:sldChg>
      <pc:sldChg chg="modSp add">
        <pc:chgData name="Phillip Hallam-Baker" userId="7a99a80095056581" providerId="LiveId" clId="{076B2084-FDB5-478D-B61E-1F2D70E0795A}" dt="2019-09-29T18:41:51.693" v="1569"/>
        <pc:sldMkLst>
          <pc:docMk/>
          <pc:sldMk cId="1148814277" sldId="259"/>
        </pc:sldMkLst>
        <pc:spChg chg="mod">
          <ac:chgData name="Phillip Hallam-Baker" userId="7a99a80095056581" providerId="LiveId" clId="{076B2084-FDB5-478D-B61E-1F2D70E0795A}" dt="2019-09-29T18:37:15.399" v="814"/>
          <ac:spMkLst>
            <pc:docMk/>
            <pc:sldMk cId="1148814277" sldId="259"/>
            <ac:spMk id="2" creationId="{32442F05-781F-47B9-BF1D-8BB2549E7B68}"/>
          </ac:spMkLst>
        </pc:spChg>
        <pc:spChg chg="mod">
          <ac:chgData name="Phillip Hallam-Baker" userId="7a99a80095056581" providerId="LiveId" clId="{076B2084-FDB5-478D-B61E-1F2D70E0795A}" dt="2019-09-29T18:41:51.693" v="1569"/>
          <ac:spMkLst>
            <pc:docMk/>
            <pc:sldMk cId="1148814277" sldId="259"/>
            <ac:spMk id="3" creationId="{DD88AF91-3E05-4229-995E-EA6C8E1744EE}"/>
          </ac:spMkLst>
        </pc:spChg>
      </pc:sldChg>
      <pc:sldChg chg="modSp add del">
        <pc:chgData name="Phillip Hallam-Baker" userId="7a99a80095056581" providerId="LiveId" clId="{076B2084-FDB5-478D-B61E-1F2D70E0795A}" dt="2019-09-29T18:33:55.860" v="264" actId="2696"/>
        <pc:sldMkLst>
          <pc:docMk/>
          <pc:sldMk cId="2186563353" sldId="259"/>
        </pc:sldMkLst>
        <pc:spChg chg="mod">
          <ac:chgData name="Phillip Hallam-Baker" userId="7a99a80095056581" providerId="LiveId" clId="{076B2084-FDB5-478D-B61E-1F2D70E0795A}" dt="2019-09-29T18:33:55.629" v="263"/>
          <ac:spMkLst>
            <pc:docMk/>
            <pc:sldMk cId="2186563353" sldId="259"/>
            <ac:spMk id="2" creationId="{651209E6-D932-4F0C-8F5D-DC662A355C91}"/>
          </ac:spMkLst>
        </pc:spChg>
      </pc:sldChg>
      <pc:sldChg chg="modSp add del">
        <pc:chgData name="Phillip Hallam-Baker" userId="7a99a80095056581" providerId="LiveId" clId="{076B2084-FDB5-478D-B61E-1F2D70E0795A}" dt="2019-09-29T18:36:44.585" v="780" actId="2696"/>
        <pc:sldMkLst>
          <pc:docMk/>
          <pc:sldMk cId="463213779" sldId="260"/>
        </pc:sldMkLst>
        <pc:spChg chg="mod">
          <ac:chgData name="Phillip Hallam-Baker" userId="7a99a80095056581" providerId="LiveId" clId="{076B2084-FDB5-478D-B61E-1F2D70E0795A}" dt="2019-09-29T18:36:44.444" v="779"/>
          <ac:spMkLst>
            <pc:docMk/>
            <pc:sldMk cId="463213779" sldId="260"/>
            <ac:spMk id="2" creationId="{EEA89198-73D8-4C99-9F14-2B0C3553C303}"/>
          </ac:spMkLst>
        </pc:spChg>
      </pc:sldChg>
      <pc:sldChg chg="modSp add">
        <pc:chgData name="Phillip Hallam-Baker" userId="7a99a80095056581" providerId="LiveId" clId="{076B2084-FDB5-478D-B61E-1F2D70E0795A}" dt="2019-09-29T18:38:34.320" v="1016" actId="20577"/>
        <pc:sldMkLst>
          <pc:docMk/>
          <pc:sldMk cId="1363696531" sldId="260"/>
        </pc:sldMkLst>
        <pc:spChg chg="mod">
          <ac:chgData name="Phillip Hallam-Baker" userId="7a99a80095056581" providerId="LiveId" clId="{076B2084-FDB5-478D-B61E-1F2D70E0795A}" dt="2019-09-29T18:37:18.565" v="827" actId="20577"/>
          <ac:spMkLst>
            <pc:docMk/>
            <pc:sldMk cId="1363696531" sldId="260"/>
            <ac:spMk id="2" creationId="{7AB4C9F3-ABFB-4018-BB84-66279CDB8174}"/>
          </ac:spMkLst>
        </pc:spChg>
        <pc:spChg chg="mod">
          <ac:chgData name="Phillip Hallam-Baker" userId="7a99a80095056581" providerId="LiveId" clId="{076B2084-FDB5-478D-B61E-1F2D70E0795A}" dt="2019-09-29T18:38:34.320" v="1016" actId="20577"/>
          <ac:spMkLst>
            <pc:docMk/>
            <pc:sldMk cId="1363696531" sldId="260"/>
            <ac:spMk id="3" creationId="{24698180-CDF9-4571-8431-5031E4FCFAC8}"/>
          </ac:spMkLst>
        </pc:spChg>
      </pc:sldChg>
      <pc:sldChg chg="modSp add">
        <pc:chgData name="Phillip Hallam-Baker" userId="7a99a80095056581" providerId="LiveId" clId="{076B2084-FDB5-478D-B61E-1F2D70E0795A}" dt="2019-09-29T18:43:38.947" v="1821" actId="20577"/>
        <pc:sldMkLst>
          <pc:docMk/>
          <pc:sldMk cId="2439408447" sldId="261"/>
        </pc:sldMkLst>
        <pc:spChg chg="mod">
          <ac:chgData name="Phillip Hallam-Baker" userId="7a99a80095056581" providerId="LiveId" clId="{076B2084-FDB5-478D-B61E-1F2D70E0795A}" dt="2019-09-29T18:42:02.531" v="1580" actId="20577"/>
          <ac:spMkLst>
            <pc:docMk/>
            <pc:sldMk cId="2439408447" sldId="261"/>
            <ac:spMk id="2" creationId="{30945D1D-9310-4DC0-B9FA-E8E9DE199081}"/>
          </ac:spMkLst>
        </pc:spChg>
        <pc:spChg chg="mod">
          <ac:chgData name="Phillip Hallam-Baker" userId="7a99a80095056581" providerId="LiveId" clId="{076B2084-FDB5-478D-B61E-1F2D70E0795A}" dt="2019-09-29T18:43:38.947" v="1821" actId="20577"/>
          <ac:spMkLst>
            <pc:docMk/>
            <pc:sldMk cId="2439408447" sldId="261"/>
            <ac:spMk id="3" creationId="{7A7F9506-AC91-4943-BCCA-4DDE19F5CA08}"/>
          </ac:spMkLst>
        </pc:spChg>
      </pc:sldChg>
      <pc:sldChg chg="modSp add del">
        <pc:chgData name="Phillip Hallam-Baker" userId="7a99a80095056581" providerId="LiveId" clId="{076B2084-FDB5-478D-B61E-1F2D70E0795A}" dt="2019-09-29T18:37:19.520" v="829" actId="2696"/>
        <pc:sldMkLst>
          <pc:docMk/>
          <pc:sldMk cId="2782805137" sldId="261"/>
        </pc:sldMkLst>
        <pc:spChg chg="mod">
          <ac:chgData name="Phillip Hallam-Baker" userId="7a99a80095056581" providerId="LiveId" clId="{076B2084-FDB5-478D-B61E-1F2D70E0795A}" dt="2019-09-29T18:37:19.283" v="828"/>
          <ac:spMkLst>
            <pc:docMk/>
            <pc:sldMk cId="2782805137" sldId="261"/>
            <ac:spMk id="2" creationId="{D7F32AF6-AEF9-4A5C-9622-82C0926A28CE}"/>
          </ac:spMkLst>
        </pc:spChg>
      </pc:sldChg>
      <pc:sldChg chg="modSp add">
        <pc:chgData name="Phillip Hallam-Baker" userId="7a99a80095056581" providerId="LiveId" clId="{076B2084-FDB5-478D-B61E-1F2D70E0795A}" dt="2019-09-29T18:44:07.547" v="1904"/>
        <pc:sldMkLst>
          <pc:docMk/>
          <pc:sldMk cId="123174831" sldId="262"/>
        </pc:sldMkLst>
        <pc:spChg chg="mod">
          <ac:chgData name="Phillip Hallam-Baker" userId="7a99a80095056581" providerId="LiveId" clId="{076B2084-FDB5-478D-B61E-1F2D70E0795A}" dt="2019-09-29T18:43:44.989" v="1831" actId="20577"/>
          <ac:spMkLst>
            <pc:docMk/>
            <pc:sldMk cId="123174831" sldId="262"/>
            <ac:spMk id="2" creationId="{35EAD106-6AC3-43B3-A21B-FCF61B798CF7}"/>
          </ac:spMkLst>
        </pc:spChg>
        <pc:spChg chg="mod">
          <ac:chgData name="Phillip Hallam-Baker" userId="7a99a80095056581" providerId="LiveId" clId="{076B2084-FDB5-478D-B61E-1F2D70E0795A}" dt="2019-09-29T18:44:07.547" v="1904"/>
          <ac:spMkLst>
            <pc:docMk/>
            <pc:sldMk cId="123174831" sldId="262"/>
            <ac:spMk id="3" creationId="{3BC8C96E-15F8-44DC-AE2E-FA4480693C56}"/>
          </ac:spMkLst>
        </pc:spChg>
      </pc:sldChg>
      <pc:sldChg chg="modSp add del">
        <pc:chgData name="Phillip Hallam-Baker" userId="7a99a80095056581" providerId="LiveId" clId="{076B2084-FDB5-478D-B61E-1F2D70E0795A}" dt="2019-09-29T18:42:03.244" v="1582" actId="2696"/>
        <pc:sldMkLst>
          <pc:docMk/>
          <pc:sldMk cId="3599350869" sldId="262"/>
        </pc:sldMkLst>
        <pc:spChg chg="mod">
          <ac:chgData name="Phillip Hallam-Baker" userId="7a99a80095056581" providerId="LiveId" clId="{076B2084-FDB5-478D-B61E-1F2D70E0795A}" dt="2019-09-29T18:42:03.044" v="1581"/>
          <ac:spMkLst>
            <pc:docMk/>
            <pc:sldMk cId="3599350869" sldId="262"/>
            <ac:spMk id="2" creationId="{A7EE581D-8C0C-4AF5-9E49-7C0D0F714E6E}"/>
          </ac:spMkLst>
        </pc:spChg>
      </pc:sldChg>
      <pc:sldChg chg="modSp add del">
        <pc:chgData name="Phillip Hallam-Baker" userId="7a99a80095056581" providerId="LiveId" clId="{076B2084-FDB5-478D-B61E-1F2D70E0795A}" dt="2019-09-29T18:43:45.646" v="1833" actId="2696"/>
        <pc:sldMkLst>
          <pc:docMk/>
          <pc:sldMk cId="4190219833" sldId="263"/>
        </pc:sldMkLst>
        <pc:spChg chg="mod">
          <ac:chgData name="Phillip Hallam-Baker" userId="7a99a80095056581" providerId="LiveId" clId="{076B2084-FDB5-478D-B61E-1F2D70E0795A}" dt="2019-09-29T18:43:45.430" v="1832"/>
          <ac:spMkLst>
            <pc:docMk/>
            <pc:sldMk cId="4190219833" sldId="263"/>
            <ac:spMk id="2" creationId="{320AB873-910D-460A-A2EB-9D393606B650}"/>
          </ac:spMkLst>
        </pc:spChg>
      </pc:sldChg>
      <pc:sldChg chg="modSp add">
        <pc:chgData name="Phillip Hallam-Baker" userId="7a99a80095056581" providerId="LiveId" clId="{076B2084-FDB5-478D-B61E-1F2D70E0795A}" dt="2019-09-29T18:48:43.437" v="2320"/>
        <pc:sldMkLst>
          <pc:docMk/>
          <pc:sldMk cId="4257756154" sldId="263"/>
        </pc:sldMkLst>
        <pc:spChg chg="mod">
          <ac:chgData name="Phillip Hallam-Baker" userId="7a99a80095056581" providerId="LiveId" clId="{076B2084-FDB5-478D-B61E-1F2D70E0795A}" dt="2019-09-29T18:44:14.804" v="1917" actId="20577"/>
          <ac:spMkLst>
            <pc:docMk/>
            <pc:sldMk cId="4257756154" sldId="263"/>
            <ac:spMk id="2" creationId="{6C428243-86BE-43C8-A282-7DEB48C00CD3}"/>
          </ac:spMkLst>
        </pc:spChg>
        <pc:spChg chg="mod">
          <ac:chgData name="Phillip Hallam-Baker" userId="7a99a80095056581" providerId="LiveId" clId="{076B2084-FDB5-478D-B61E-1F2D70E0795A}" dt="2019-09-29T18:48:43.437" v="2320"/>
          <ac:spMkLst>
            <pc:docMk/>
            <pc:sldMk cId="4257756154" sldId="263"/>
            <ac:spMk id="3" creationId="{17D217A7-0B69-42D5-99A3-F88C53452352}"/>
          </ac:spMkLst>
        </pc:spChg>
      </pc:sldChg>
      <pc:sldChg chg="modSp add">
        <pc:chgData name="Phillip Hallam-Baker" userId="7a99a80095056581" providerId="LiveId" clId="{076B2084-FDB5-478D-B61E-1F2D70E0795A}" dt="2019-09-29T18:50:55.139" v="2787"/>
        <pc:sldMkLst>
          <pc:docMk/>
          <pc:sldMk cId="190689731" sldId="264"/>
        </pc:sldMkLst>
        <pc:spChg chg="mod">
          <ac:chgData name="Phillip Hallam-Baker" userId="7a99a80095056581" providerId="LiveId" clId="{076B2084-FDB5-478D-B61E-1F2D70E0795A}" dt="2019-09-29T18:48:47.080" v="2333" actId="20577"/>
          <ac:spMkLst>
            <pc:docMk/>
            <pc:sldMk cId="190689731" sldId="264"/>
            <ac:spMk id="2" creationId="{752A1596-C468-4766-B4F3-E5586C5FA58A}"/>
          </ac:spMkLst>
        </pc:spChg>
        <pc:spChg chg="mod">
          <ac:chgData name="Phillip Hallam-Baker" userId="7a99a80095056581" providerId="LiveId" clId="{076B2084-FDB5-478D-B61E-1F2D70E0795A}" dt="2019-09-29T18:50:55.139" v="2787"/>
          <ac:spMkLst>
            <pc:docMk/>
            <pc:sldMk cId="190689731" sldId="264"/>
            <ac:spMk id="3" creationId="{8A511F4C-565D-4254-9877-8EDAA5F2997D}"/>
          </ac:spMkLst>
        </pc:spChg>
      </pc:sldChg>
      <pc:sldChg chg="modSp add del">
        <pc:chgData name="Phillip Hallam-Baker" userId="7a99a80095056581" providerId="LiveId" clId="{076B2084-FDB5-478D-B61E-1F2D70E0795A}" dt="2019-09-29T18:44:15.292" v="1919" actId="2696"/>
        <pc:sldMkLst>
          <pc:docMk/>
          <pc:sldMk cId="3320712146" sldId="264"/>
        </pc:sldMkLst>
        <pc:spChg chg="mod">
          <ac:chgData name="Phillip Hallam-Baker" userId="7a99a80095056581" providerId="LiveId" clId="{076B2084-FDB5-478D-B61E-1F2D70E0795A}" dt="2019-09-29T18:44:15.152" v="1918"/>
          <ac:spMkLst>
            <pc:docMk/>
            <pc:sldMk cId="3320712146" sldId="264"/>
            <ac:spMk id="2" creationId="{6E337B4B-3C78-4A73-A298-B282B858BFE3}"/>
          </ac:spMkLst>
        </pc:spChg>
      </pc:sldChg>
      <pc:sldChg chg="modSp add del">
        <pc:chgData name="Phillip Hallam-Baker" userId="7a99a80095056581" providerId="LiveId" clId="{076B2084-FDB5-478D-B61E-1F2D70E0795A}" dt="2019-09-29T18:48:47.791" v="2335" actId="2696"/>
        <pc:sldMkLst>
          <pc:docMk/>
          <pc:sldMk cId="411473777" sldId="265"/>
        </pc:sldMkLst>
        <pc:spChg chg="mod">
          <ac:chgData name="Phillip Hallam-Baker" userId="7a99a80095056581" providerId="LiveId" clId="{076B2084-FDB5-478D-B61E-1F2D70E0795A}" dt="2019-09-29T18:48:47.599" v="2334"/>
          <ac:spMkLst>
            <pc:docMk/>
            <pc:sldMk cId="411473777" sldId="265"/>
            <ac:spMk id="2" creationId="{6E6FEBDB-9A0C-4D28-A350-64DF86A782C1}"/>
          </ac:spMkLst>
        </pc:spChg>
      </pc:sldChg>
      <pc:sldChg chg="modSp add">
        <pc:chgData name="Phillip Hallam-Baker" userId="7a99a80095056581" providerId="LiveId" clId="{076B2084-FDB5-478D-B61E-1F2D70E0795A}" dt="2019-09-29T19:00:07.621" v="4204"/>
        <pc:sldMkLst>
          <pc:docMk/>
          <pc:sldMk cId="699666485" sldId="265"/>
        </pc:sldMkLst>
        <pc:spChg chg="mod">
          <ac:chgData name="Phillip Hallam-Baker" userId="7a99a80095056581" providerId="LiveId" clId="{076B2084-FDB5-478D-B61E-1F2D70E0795A}" dt="2019-09-29T18:51:10.661" v="2837" actId="20577"/>
          <ac:spMkLst>
            <pc:docMk/>
            <pc:sldMk cId="699666485" sldId="265"/>
            <ac:spMk id="2" creationId="{25707868-37E4-43E0-98FA-DBA444557EC6}"/>
          </ac:spMkLst>
        </pc:spChg>
        <pc:spChg chg="mod">
          <ac:chgData name="Phillip Hallam-Baker" userId="7a99a80095056581" providerId="LiveId" clId="{076B2084-FDB5-478D-B61E-1F2D70E0795A}" dt="2019-09-29T19:00:07.621" v="4204"/>
          <ac:spMkLst>
            <pc:docMk/>
            <pc:sldMk cId="699666485" sldId="265"/>
            <ac:spMk id="3" creationId="{C4656BEA-6CCC-4805-A386-13EDCE0579D9}"/>
          </ac:spMkLst>
        </pc:spChg>
      </pc:sldChg>
      <pc:sldChg chg="modSp add del">
        <pc:chgData name="Phillip Hallam-Baker" userId="7a99a80095056581" providerId="LiveId" clId="{076B2084-FDB5-478D-B61E-1F2D70E0795A}" dt="2019-09-29T18:51:11.828" v="2839" actId="2696"/>
        <pc:sldMkLst>
          <pc:docMk/>
          <pc:sldMk cId="3109321222" sldId="266"/>
        </pc:sldMkLst>
        <pc:spChg chg="mod">
          <ac:chgData name="Phillip Hallam-Baker" userId="7a99a80095056581" providerId="LiveId" clId="{076B2084-FDB5-478D-B61E-1F2D70E0795A}" dt="2019-09-29T18:51:11.616" v="2838"/>
          <ac:spMkLst>
            <pc:docMk/>
            <pc:sldMk cId="3109321222" sldId="266"/>
            <ac:spMk id="2" creationId="{E9204F1E-B421-40CF-901D-6F3704563B81}"/>
          </ac:spMkLst>
        </pc:spChg>
      </pc:sldChg>
      <pc:sldChg chg="modSp add">
        <pc:chgData name="Phillip Hallam-Baker" userId="7a99a80095056581" providerId="LiveId" clId="{076B2084-FDB5-478D-B61E-1F2D70E0795A}" dt="2019-09-29T18:59:25.626" v="4118" actId="5793"/>
        <pc:sldMkLst>
          <pc:docMk/>
          <pc:sldMk cId="4090467240" sldId="266"/>
        </pc:sldMkLst>
        <pc:spChg chg="mod">
          <ac:chgData name="Phillip Hallam-Baker" userId="7a99a80095056581" providerId="LiveId" clId="{076B2084-FDB5-478D-B61E-1F2D70E0795A}" dt="2019-09-29T18:55:10.735" v="3394" actId="20577"/>
          <ac:spMkLst>
            <pc:docMk/>
            <pc:sldMk cId="4090467240" sldId="266"/>
            <ac:spMk id="2" creationId="{EAFC369E-90D9-47C0-99C3-E3275AC22F74}"/>
          </ac:spMkLst>
        </pc:spChg>
        <pc:spChg chg="mod">
          <ac:chgData name="Phillip Hallam-Baker" userId="7a99a80095056581" providerId="LiveId" clId="{076B2084-FDB5-478D-B61E-1F2D70E0795A}" dt="2019-09-29T18:59:25.626" v="4118" actId="5793"/>
          <ac:spMkLst>
            <pc:docMk/>
            <pc:sldMk cId="4090467240" sldId="266"/>
            <ac:spMk id="3" creationId="{0B683CE7-512D-4F49-85AB-E6FEAD0CC67D}"/>
          </ac:spMkLst>
        </pc:spChg>
      </pc:sldChg>
      <pc:sldChg chg="modSp add del">
        <pc:chgData name="Phillip Hallam-Baker" userId="7a99a80095056581" providerId="LiveId" clId="{076B2084-FDB5-478D-B61E-1F2D70E0795A}" dt="2019-09-29T18:55:12.067" v="3396" actId="2696"/>
        <pc:sldMkLst>
          <pc:docMk/>
          <pc:sldMk cId="18719809" sldId="267"/>
        </pc:sldMkLst>
        <pc:spChg chg="mod">
          <ac:chgData name="Phillip Hallam-Baker" userId="7a99a80095056581" providerId="LiveId" clId="{076B2084-FDB5-478D-B61E-1F2D70E0795A}" dt="2019-09-29T18:55:11.654" v="3395"/>
          <ac:spMkLst>
            <pc:docMk/>
            <pc:sldMk cId="18719809" sldId="267"/>
            <ac:spMk id="2" creationId="{495D2BBA-8462-4E2F-8DB3-5800DC05883D}"/>
          </ac:spMkLst>
        </pc:spChg>
      </pc:sldChg>
      <pc:sldChg chg="modSp add">
        <pc:chgData name="Phillip Hallam-Baker" userId="7a99a80095056581" providerId="LiveId" clId="{076B2084-FDB5-478D-B61E-1F2D70E0795A}" dt="2019-09-29T19:03:19.406" v="4732" actId="20577"/>
        <pc:sldMkLst>
          <pc:docMk/>
          <pc:sldMk cId="3052227839" sldId="267"/>
        </pc:sldMkLst>
        <pc:spChg chg="mod">
          <ac:chgData name="Phillip Hallam-Baker" userId="7a99a80095056581" providerId="LiveId" clId="{076B2084-FDB5-478D-B61E-1F2D70E0795A}" dt="2019-09-29T18:59:03.728" v="4059" actId="20577"/>
          <ac:spMkLst>
            <pc:docMk/>
            <pc:sldMk cId="3052227839" sldId="267"/>
            <ac:spMk id="2" creationId="{EB02D0F6-AAF9-4287-83ED-C70C5940E5BC}"/>
          </ac:spMkLst>
        </pc:spChg>
        <pc:spChg chg="mod">
          <ac:chgData name="Phillip Hallam-Baker" userId="7a99a80095056581" providerId="LiveId" clId="{076B2084-FDB5-478D-B61E-1F2D70E0795A}" dt="2019-09-29T19:03:19.406" v="4732" actId="20577"/>
          <ac:spMkLst>
            <pc:docMk/>
            <pc:sldMk cId="3052227839" sldId="267"/>
            <ac:spMk id="3" creationId="{5ED6B614-C217-47A3-BC9D-7C76DD611C91}"/>
          </ac:spMkLst>
        </pc:spChg>
      </pc:sldChg>
      <pc:sldChg chg="modSp add">
        <pc:chgData name="Phillip Hallam-Baker" userId="7a99a80095056581" providerId="LiveId" clId="{076B2084-FDB5-478D-B61E-1F2D70E0795A}" dt="2019-09-29T19:01:41.707" v="4475" actId="20577"/>
        <pc:sldMkLst>
          <pc:docMk/>
          <pc:sldMk cId="3414497193" sldId="268"/>
        </pc:sldMkLst>
        <pc:spChg chg="mod">
          <ac:chgData name="Phillip Hallam-Baker" userId="7a99a80095056581" providerId="LiveId" clId="{076B2084-FDB5-478D-B61E-1F2D70E0795A}" dt="2019-09-29T19:00:10.027" v="4210" actId="20577"/>
          <ac:spMkLst>
            <pc:docMk/>
            <pc:sldMk cId="3414497193" sldId="268"/>
            <ac:spMk id="2" creationId="{692AD869-C94B-4D6F-97E2-98DE556D547F}"/>
          </ac:spMkLst>
        </pc:spChg>
        <pc:spChg chg="mod">
          <ac:chgData name="Phillip Hallam-Baker" userId="7a99a80095056581" providerId="LiveId" clId="{076B2084-FDB5-478D-B61E-1F2D70E0795A}" dt="2019-09-29T19:01:41.707" v="4475" actId="20577"/>
          <ac:spMkLst>
            <pc:docMk/>
            <pc:sldMk cId="3414497193" sldId="268"/>
            <ac:spMk id="3" creationId="{DAC7B0CD-7B67-4C8D-AC39-1D54417E4D2E}"/>
          </ac:spMkLst>
        </pc:spChg>
      </pc:sldChg>
      <pc:sldChg chg="modSp add del">
        <pc:chgData name="Phillip Hallam-Baker" userId="7a99a80095056581" providerId="LiveId" clId="{076B2084-FDB5-478D-B61E-1F2D70E0795A}" dt="2019-09-29T19:00:10.496" v="4212" actId="2696"/>
        <pc:sldMkLst>
          <pc:docMk/>
          <pc:sldMk cId="2705989725" sldId="269"/>
        </pc:sldMkLst>
        <pc:spChg chg="mod">
          <ac:chgData name="Phillip Hallam-Baker" userId="7a99a80095056581" providerId="LiveId" clId="{076B2084-FDB5-478D-B61E-1F2D70E0795A}" dt="2019-09-29T19:00:10.349" v="4211"/>
          <ac:spMkLst>
            <pc:docMk/>
            <pc:sldMk cId="2705989725" sldId="269"/>
            <ac:spMk id="2" creationId="{9BE34819-B30B-437C-B1BD-1AFDBE8C41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CDF0-238D-4C2D-9844-3ECC52E0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EBC4-30C6-40DB-AC55-A32534C4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883A-91FD-45D5-9D9A-E301F1B2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1BFC-B0A7-47BF-88E3-2B3E9EF3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4CE4-3B16-47CF-B43C-A92F7528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C128-4D37-4EF3-8991-AD4E6AD0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3217A-71B9-4730-995D-911C707F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A936-F2BD-451B-912C-C0F143CA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FE35-0442-4196-A1DB-2EBF0ED9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6282-A56B-4E75-9A04-E36F4136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6B42F-B4E8-4C8C-8ED9-08A4BA6E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43C18-0F81-4B07-9144-4570638C3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3B3D-615F-42BF-A563-2E85F1ED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1857-672D-4B3F-8403-E5F9B06D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2AE4-347F-4FEA-86F9-E3D0D20F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E20D-3C78-4404-8099-205E3887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0EDE-1BA5-4EA2-84AC-8D681FCA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9BE9-7510-458B-8C16-9B9B8A78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1364-2D05-4F97-99A0-B528C45A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B079-AF08-41DB-B747-86632F53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B8C8-77FE-48D8-97B1-8D4138F8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6AB4-0930-4801-8940-4CCBEA45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5335-4352-4AC0-B4B1-A52C46AC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6B82-05C1-4036-981F-7E81B0B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2EA2-47FD-470F-AB76-23BF9825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E95A-E4DB-4D73-8C7B-15753AD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6513-2862-473B-B461-19D04D409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891C1-DD54-4917-8060-1A292C5C1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D546B-315B-417A-BBE7-0172D700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ADDEA-2B0F-45B9-A636-D5EAD184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B4683-3E93-4B6D-8E82-374249CC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2BE5-3705-430F-8018-B53C0CE3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61143-8E65-4868-BA66-0717B594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5FCCA-D7CE-4FCC-A335-20E3B6F2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1F60E-223A-4C31-860A-42338375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AB8EF-9352-4E94-A726-BD845CBF5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C775E-62FC-4214-B197-3404E48A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A623-307D-4FE9-AC8D-7E7C6F02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EAFD3-FD7A-480B-89E2-220E6113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F8FD-2E84-4DE3-B6D1-C3ED0A3C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9EE75-9D0F-4627-8505-DA4C1CBB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F6901-6604-4408-9BDA-D8EEED85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ACA67-2F60-47F8-902F-B1D7A7F1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3D421-0F62-4EFD-A48B-B8FC791E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4B5A2-B99D-4F0C-BB4A-EDAD2387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31EDD-1029-41E2-8FF3-C88AF8CB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CF2B-AF43-4C7C-B3DF-87D1A257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9358-E140-4207-8F58-F382D979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A5BBE-AB7B-4DFE-A023-42695CCC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94CA0-D6BE-4A35-B058-E41BDDA7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3D84F-6BF6-4503-BCA0-A32ADA6C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3FAA-2322-4BA8-A55E-20D57213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7E7C-881D-4A8E-A218-A8EF75EE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13EFB-0F91-405E-BA45-DA936675B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4DC82-06E2-4ADB-9ECD-3959702A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F5448-13A3-4AF5-B5DB-2CFD9057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3F16-F1FC-42B2-B312-7A014C57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B294-A397-4A4E-AD69-6CFD52E2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5205D-DE2B-461B-ADD8-343010D9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149C-5B1F-4AF1-B1BB-C1D0D044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184E-C306-4E6A-B8EE-272D01AB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E2B1-94E3-4601-9486-EAAA0A9A3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E77E-D3D6-4A09-81FB-D28E292B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Mesh Archives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7868-37E4-43E0-98FA-DBA44455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r>
              <a:rPr lang="en-US" baseline="0" dirty="0"/>
              <a:t> – Software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6BEA-6CCC-4805-A386-13EDCE05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distribute software</a:t>
            </a:r>
            <a:r>
              <a:rPr lang="en-US" baseline="0" dirty="0"/>
              <a:t> by synchronizing sequences</a:t>
            </a:r>
          </a:p>
          <a:p>
            <a:pPr lvl="1"/>
            <a:r>
              <a:rPr lang="en-US" dirty="0"/>
              <a:t>Distribution</a:t>
            </a:r>
            <a:r>
              <a:rPr lang="en-US" baseline="0" dirty="0"/>
              <a:t> is signed at the package and the file level</a:t>
            </a:r>
          </a:p>
          <a:p>
            <a:pPr lvl="1"/>
            <a:r>
              <a:rPr lang="en-US" baseline="0" dirty="0"/>
              <a:t>Every file can be verified when it is loaded into memory</a:t>
            </a:r>
          </a:p>
          <a:p>
            <a:pPr lvl="0"/>
            <a:r>
              <a:rPr lang="en-US" dirty="0"/>
              <a:t>Can perform atomic software update</a:t>
            </a:r>
          </a:p>
          <a:p>
            <a:pPr lvl="1"/>
            <a:r>
              <a:rPr lang="en-US" dirty="0"/>
              <a:t>Software downloads in the background.</a:t>
            </a:r>
            <a:endParaRPr lang="en-US" baseline="0" dirty="0"/>
          </a:p>
          <a:p>
            <a:pPr lvl="1"/>
            <a:r>
              <a:rPr lang="en-US" baseline="0" dirty="0"/>
              <a:t>Hits the commit entry – boom, can complete the install</a:t>
            </a:r>
          </a:p>
          <a:p>
            <a:pPr lvl="1"/>
            <a:r>
              <a:rPr lang="en-US" dirty="0"/>
              <a:t>No need to unpack the archive, can run the code from the archive</a:t>
            </a:r>
          </a:p>
        </p:txBody>
      </p:sp>
    </p:spTree>
    <p:extLst>
      <p:ext uri="{BB962C8B-B14F-4D97-AF65-F5344CB8AC3E}">
        <p14:creationId xmlns:p14="http://schemas.microsoft.com/office/powerpoint/2010/main" val="6996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D869-C94B-4D6F-97E2-98DE556D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B0CD-7B67-4C8D-AC39-1D54417E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want to download</a:t>
            </a:r>
            <a:r>
              <a:rPr lang="en-US" baseline="0" dirty="0"/>
              <a:t> the update</a:t>
            </a:r>
          </a:p>
          <a:p>
            <a:pPr lvl="1"/>
            <a:r>
              <a:rPr lang="en-US" baseline="0" dirty="0"/>
              <a:t>(wait)</a:t>
            </a:r>
          </a:p>
          <a:p>
            <a:pPr lvl="0"/>
            <a:r>
              <a:rPr lang="en-US" baseline="0" dirty="0"/>
              <a:t>Interrupt user grabbing focus</a:t>
            </a:r>
          </a:p>
          <a:p>
            <a:pPr lvl="0"/>
            <a:r>
              <a:rPr lang="en-US" baseline="0" dirty="0"/>
              <a:t>Do you want to install?</a:t>
            </a:r>
          </a:p>
          <a:p>
            <a:pPr lvl="0"/>
            <a:r>
              <a:rPr lang="en-US" baseline="0" dirty="0"/>
              <a:t>Shut down other programs</a:t>
            </a:r>
          </a:p>
          <a:p>
            <a:pPr lvl="0"/>
            <a:r>
              <a:rPr lang="en-US" baseline="0" dirty="0"/>
              <a:t>Reboot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And if the computer crashes in mid install – call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341449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369E-90D9-47C0-99C3-E3275AC2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Purging</a:t>
            </a:r>
            <a:r>
              <a:rPr lang="en-US" baseline="0" dirty="0"/>
              <a:t> an archive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3CE7-512D-4F49-85AB-E6FEAD0C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distribution means</a:t>
            </a:r>
            <a:r>
              <a:rPr lang="en-US" baseline="0" dirty="0"/>
              <a:t> we end up with redundant code</a:t>
            </a:r>
          </a:p>
          <a:p>
            <a:r>
              <a:rPr lang="en-US" baseline="0" dirty="0"/>
              <a:t>So need to purge</a:t>
            </a:r>
          </a:p>
          <a:p>
            <a:pPr lvl="1"/>
            <a:r>
              <a:rPr lang="en-US" dirty="0"/>
              <a:t>Assume that the device has twice the</a:t>
            </a:r>
            <a:r>
              <a:rPr lang="en-US" baseline="0" dirty="0"/>
              <a:t> storage needed for software distribution</a:t>
            </a:r>
          </a:p>
          <a:p>
            <a:pPr lvl="1"/>
            <a:r>
              <a:rPr lang="en-US" dirty="0"/>
              <a:t>Purge when distribution approaches half the storage (or other criteria)</a:t>
            </a:r>
          </a:p>
          <a:p>
            <a:pPr lvl="1"/>
            <a:r>
              <a:rPr lang="en-US" dirty="0"/>
              <a:t>Want the purge</a:t>
            </a:r>
            <a:r>
              <a:rPr lang="en-US" baseline="0" dirty="0"/>
              <a:t> process to be abort tolerant.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6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D0F6-AAF9-4287-83ED-C70C5940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B614-C217-47A3-BC9D-7C76DD61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Begin</a:t>
            </a:r>
            <a:r>
              <a:rPr lang="en-US" baseline="0" dirty="0"/>
              <a:t> at last record</a:t>
            </a:r>
          </a:p>
          <a:p>
            <a:pPr lvl="1"/>
            <a:r>
              <a:rPr lang="en-US" dirty="0"/>
              <a:t>Copy files that are to be kept to the replacement container</a:t>
            </a:r>
          </a:p>
          <a:p>
            <a:pPr lvl="1"/>
            <a:r>
              <a:rPr lang="en-US" dirty="0"/>
              <a:t>Mark update complete when done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need to maintain the index in memory</a:t>
            </a:r>
          </a:p>
          <a:p>
            <a:pPr lvl="1"/>
            <a:r>
              <a:rPr lang="en-US" dirty="0"/>
              <a:t>Can transition to new software by means of a Commit.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some</a:t>
            </a:r>
            <a:r>
              <a:rPr lang="en-US" baseline="0" dirty="0"/>
              <a:t> sort of file naming convention to </a:t>
            </a:r>
          </a:p>
          <a:p>
            <a:pPr lvl="2"/>
            <a:r>
              <a:rPr lang="en-US" baseline="0" dirty="0"/>
              <a:t>indicate latest version</a:t>
            </a:r>
          </a:p>
          <a:p>
            <a:pPr lvl="2"/>
            <a:r>
              <a:rPr lang="en-US" baseline="0" dirty="0"/>
              <a:t>Whether the archive is complete</a:t>
            </a:r>
          </a:p>
          <a:p>
            <a:pPr lvl="2"/>
            <a:r>
              <a:rPr lang="en-US" baseline="0" dirty="0"/>
              <a:t>How to restart it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2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19F9-820B-4C2C-8F7C-2F4D95BC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baseline="0" dirty="0"/>
              <a:t> Application of Mesh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F108-47B8-4107-9254-CD314AF3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Software distribution</a:t>
            </a:r>
            <a:r>
              <a:rPr lang="en-US" baseline="0" dirty="0"/>
              <a:t> format</a:t>
            </a:r>
          </a:p>
          <a:p>
            <a:pPr lvl="1"/>
            <a:r>
              <a:rPr lang="en-US" baseline="0" dirty="0"/>
              <a:t>Web Complete format</a:t>
            </a:r>
          </a:p>
          <a:p>
            <a:pPr lvl="1"/>
            <a:r>
              <a:rPr lang="en-US" baseline="0" dirty="0"/>
              <a:t>Mountable file system format</a:t>
            </a:r>
          </a:p>
        </p:txBody>
      </p:sp>
    </p:spTree>
    <p:extLst>
      <p:ext uri="{BB962C8B-B14F-4D97-AF65-F5344CB8AC3E}">
        <p14:creationId xmlns:p14="http://schemas.microsoft.com/office/powerpoint/2010/main" val="136749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58E5-74C2-4EFD-A382-F573B490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wrong</a:t>
            </a:r>
            <a:r>
              <a:rPr lang="en-US" baseline="0" dirty="0"/>
              <a:t> with .ZIP?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C4DE-7E4D-4A52-AC69-692CB287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bit old</a:t>
            </a:r>
          </a:p>
          <a:p>
            <a:pPr lvl="1"/>
            <a:r>
              <a:rPr lang="en-US" dirty="0"/>
              <a:t>Encryption</a:t>
            </a:r>
            <a:r>
              <a:rPr lang="en-US" baseline="0" dirty="0"/>
              <a:t> and Authentication are afterthoughts</a:t>
            </a:r>
          </a:p>
          <a:p>
            <a:pPr lvl="1"/>
            <a:r>
              <a:rPr lang="en-US" baseline="0" dirty="0"/>
              <a:t>Not widely supported, not adequately integrated</a:t>
            </a:r>
          </a:p>
          <a:p>
            <a:pPr lvl="1"/>
            <a:r>
              <a:rPr lang="en-US" baseline="0" dirty="0"/>
              <a:t>Focuses on compression</a:t>
            </a:r>
          </a:p>
          <a:p>
            <a:pPr lvl="2"/>
            <a:r>
              <a:rPr lang="en-US" dirty="0"/>
              <a:t>Which was relevant when it was invented</a:t>
            </a:r>
          </a:p>
          <a:p>
            <a:pPr lvl="2"/>
            <a:r>
              <a:rPr lang="en-US" dirty="0"/>
              <a:t>It isn’t relevant today</a:t>
            </a:r>
          </a:p>
          <a:p>
            <a:pPr lvl="3"/>
            <a:r>
              <a:rPr lang="en-US" dirty="0"/>
              <a:t>ZIP</a:t>
            </a:r>
            <a:r>
              <a:rPr lang="en-US" baseline="0" dirty="0"/>
              <a:t> compression does nothing for JPEG, PNG, MP3, MP4</a:t>
            </a:r>
          </a:p>
          <a:p>
            <a:pPr lvl="3"/>
            <a:r>
              <a:rPr lang="en-US" baseline="0" dirty="0"/>
              <a:t>We compress the content before it is archived</a:t>
            </a:r>
          </a:p>
          <a:p>
            <a:pPr lvl="1"/>
            <a:r>
              <a:rPr lang="en-US" dirty="0"/>
              <a:t>What we need today</a:t>
            </a:r>
            <a:r>
              <a:rPr lang="en-US" baseline="0" dirty="0"/>
              <a:t> is an updated TAR</a:t>
            </a:r>
          </a:p>
          <a:p>
            <a:pPr lvl="2"/>
            <a:r>
              <a:rPr lang="en-US" dirty="0"/>
              <a:t>With encryption</a:t>
            </a:r>
            <a:r>
              <a:rPr lang="en-US" baseline="0" dirty="0"/>
              <a:t> and authentication as core capabilities</a:t>
            </a:r>
          </a:p>
          <a:p>
            <a:pPr lvl="3"/>
            <a:r>
              <a:rPr lang="en-US" baseline="0" dirty="0"/>
              <a:t>Decrypt individual entries</a:t>
            </a:r>
          </a:p>
          <a:p>
            <a:pPr lvl="3"/>
            <a:r>
              <a:rPr lang="en-US" baseline="0" dirty="0"/>
              <a:t>Single public key operation to encrypt and sign</a:t>
            </a:r>
          </a:p>
        </p:txBody>
      </p:sp>
    </p:spTree>
    <p:extLst>
      <p:ext uri="{BB962C8B-B14F-4D97-AF65-F5344CB8AC3E}">
        <p14:creationId xmlns:p14="http://schemas.microsoft.com/office/powerpoint/2010/main" val="209293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C9F3-ABFB-4018-BB84-66279CDB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8180-CDF9-4571-8431-5031E4FC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 Header</a:t>
            </a:r>
          </a:p>
          <a:p>
            <a:r>
              <a:rPr lang="en-US" dirty="0"/>
              <a:t>Sequence of envelopes</a:t>
            </a:r>
          </a:p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36369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2F05-781F-47B9-BF1D-8BB2549E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  <a:r>
              <a:rPr lang="en-US" baseline="0" dirty="0"/>
              <a:t> of creating archives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AF91-3E05-4229-995E-EA6C8E17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at once</a:t>
            </a:r>
          </a:p>
          <a:p>
            <a:pPr lvl="1"/>
            <a:r>
              <a:rPr lang="en-US" dirty="0"/>
              <a:t>Is straightforward</a:t>
            </a:r>
          </a:p>
          <a:p>
            <a:pPr lvl="2"/>
            <a:r>
              <a:rPr lang="en-US" dirty="0"/>
              <a:t>Can</a:t>
            </a:r>
            <a:r>
              <a:rPr lang="en-US" baseline="0" dirty="0"/>
              <a:t> archive files of arbitrary size with b</a:t>
            </a:r>
            <a:r>
              <a:rPr lang="en-US" dirty="0"/>
              <a:t>ounded</a:t>
            </a:r>
            <a:r>
              <a:rPr lang="en-US" baseline="0" dirty="0"/>
              <a:t> buffering in one pass</a:t>
            </a:r>
          </a:p>
          <a:p>
            <a:pPr lvl="2"/>
            <a:r>
              <a:rPr lang="en-US" baseline="0" dirty="0"/>
              <a:t>Provided that the file lengths are known in advance.</a:t>
            </a:r>
            <a:endParaRPr lang="en-US" dirty="0"/>
          </a:p>
          <a:p>
            <a:r>
              <a:rPr lang="en-US" dirty="0"/>
              <a:t>Incrementally</a:t>
            </a:r>
          </a:p>
          <a:p>
            <a:pPr lvl="1"/>
            <a:r>
              <a:rPr lang="en-US" dirty="0"/>
              <a:t>Bit more complex</a:t>
            </a:r>
          </a:p>
          <a:p>
            <a:pPr lvl="1"/>
            <a:r>
              <a:rPr lang="en-US" dirty="0"/>
              <a:t>Can strip off the old index,</a:t>
            </a:r>
            <a:r>
              <a:rPr lang="en-US" baseline="0" dirty="0"/>
              <a:t> add files and append a new index</a:t>
            </a:r>
          </a:p>
          <a:p>
            <a:pPr lvl="2"/>
            <a:r>
              <a:rPr lang="en-US" dirty="0"/>
              <a:t>This</a:t>
            </a:r>
            <a:r>
              <a:rPr lang="en-US" baseline="0" dirty="0"/>
              <a:t> is what ZIP does</a:t>
            </a:r>
          </a:p>
          <a:p>
            <a:pPr lvl="2"/>
            <a:r>
              <a:rPr lang="en-US" baseline="0" dirty="0"/>
              <a:t>Might result in situation where you abort during the operation</a:t>
            </a:r>
          </a:p>
          <a:p>
            <a:pPr lvl="2"/>
            <a:r>
              <a:rPr lang="en-US" baseline="0" dirty="0"/>
              <a:t>Can end up with a corrupted archive</a:t>
            </a:r>
          </a:p>
          <a:p>
            <a:pPr lvl="1"/>
            <a:r>
              <a:rPr lang="en-US" dirty="0"/>
              <a:t>Can append files and update the index periodically</a:t>
            </a:r>
          </a:p>
          <a:p>
            <a:pPr lvl="2"/>
            <a:r>
              <a:rPr lang="en-US" dirty="0"/>
              <a:t>Full index or</a:t>
            </a:r>
            <a:r>
              <a:rPr lang="en-US" baseline="0" dirty="0"/>
              <a:t> a delta index.</a:t>
            </a:r>
          </a:p>
        </p:txBody>
      </p:sp>
    </p:spTree>
    <p:extLst>
      <p:ext uri="{BB962C8B-B14F-4D97-AF65-F5344CB8AC3E}">
        <p14:creationId xmlns:p14="http://schemas.microsoft.com/office/powerpoint/2010/main" val="114881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5D1D-9310-4DC0-B9FA-E8E9DE19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9506-AC91-4943-BCCA-4DDE19F5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file</a:t>
            </a:r>
            <a:r>
              <a:rPr lang="en-US" baseline="0" dirty="0"/>
              <a:t> path</a:t>
            </a:r>
          </a:p>
          <a:p>
            <a:pPr lvl="1"/>
            <a:r>
              <a:rPr lang="en-US" dirty="0"/>
              <a:t>Which must</a:t>
            </a:r>
            <a:r>
              <a:rPr lang="en-US" baseline="0" dirty="0"/>
              <a:t> not contain /../</a:t>
            </a:r>
          </a:p>
          <a:p>
            <a:pPr lvl="0"/>
            <a:r>
              <a:rPr lang="en-US" dirty="0"/>
              <a:t>Has a content type (optional)</a:t>
            </a:r>
          </a:p>
          <a:p>
            <a:pPr lvl="0"/>
            <a:r>
              <a:rPr lang="en-US" dirty="0"/>
              <a:t>Has creation and modification date</a:t>
            </a:r>
          </a:p>
          <a:p>
            <a:pPr lvl="0"/>
            <a:r>
              <a:rPr lang="en-US" dirty="0"/>
              <a:t>Has decryption info (if different from archive default)</a:t>
            </a:r>
          </a:p>
          <a:p>
            <a:pPr lvl="0"/>
            <a:r>
              <a:rPr lang="en-US" dirty="0"/>
              <a:t>Has signature info (if independent of archive)</a:t>
            </a:r>
          </a:p>
        </p:txBody>
      </p:sp>
    </p:spTree>
    <p:extLst>
      <p:ext uri="{BB962C8B-B14F-4D97-AF65-F5344CB8AC3E}">
        <p14:creationId xmlns:p14="http://schemas.microsoft.com/office/powerpoint/2010/main" val="243940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D106-6AC3-43B3-A21B-FCF61B79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C96E-15F8-44DC-AE2E-FA44806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on the archive as a whole</a:t>
            </a:r>
          </a:p>
          <a:p>
            <a:pPr lvl="1"/>
            <a:r>
              <a:rPr lang="en-US" dirty="0"/>
              <a:t>Just sign the apex of the Merkle Tree.</a:t>
            </a:r>
          </a:p>
        </p:txBody>
      </p:sp>
    </p:spTree>
    <p:extLst>
      <p:ext uri="{BB962C8B-B14F-4D97-AF65-F5344CB8AC3E}">
        <p14:creationId xmlns:p14="http://schemas.microsoft.com/office/powerpoint/2010/main" val="12317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8243-86BE-43C8-A282-7DEB48C0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17A7-0B69-42D5-99A3-F88C5345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only file system mount (Windows/Unix)</a:t>
            </a:r>
          </a:p>
          <a:p>
            <a:pPr lvl="1"/>
            <a:r>
              <a:rPr lang="en-US" dirty="0"/>
              <a:t>Can mount the archive as an encrypted directory</a:t>
            </a:r>
          </a:p>
          <a:p>
            <a:pPr lvl="2"/>
            <a:r>
              <a:rPr lang="en-US" dirty="0"/>
              <a:t>Make use of counter mode or other encryption mode supporting random access</a:t>
            </a:r>
          </a:p>
          <a:p>
            <a:pPr lvl="1"/>
            <a:r>
              <a:rPr lang="en-US" dirty="0"/>
              <a:t>All</a:t>
            </a:r>
            <a:r>
              <a:rPr lang="en-US" baseline="0" dirty="0"/>
              <a:t> read/write is mediated by some file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support the full read semantics of Windows/UNIX</a:t>
            </a:r>
          </a:p>
          <a:p>
            <a:pPr lvl="2"/>
            <a:r>
              <a:rPr lang="en-US" dirty="0"/>
              <a:t>Random access</a:t>
            </a:r>
          </a:p>
          <a:p>
            <a:pPr lvl="2"/>
            <a:r>
              <a:rPr lang="en-US" dirty="0"/>
              <a:t>No compression at the archive level means fast access</a:t>
            </a:r>
          </a:p>
          <a:p>
            <a:pPr lvl="3"/>
            <a:r>
              <a:rPr lang="en-US" dirty="0"/>
              <a:t>No buffering issues</a:t>
            </a:r>
          </a:p>
        </p:txBody>
      </p:sp>
    </p:spTree>
    <p:extLst>
      <p:ext uri="{BB962C8B-B14F-4D97-AF65-F5344CB8AC3E}">
        <p14:creationId xmlns:p14="http://schemas.microsoft.com/office/powerpoint/2010/main" val="425775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1596-C468-4766-B4F3-E5586C5F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1F4C-565D-4254-9877-8EDAA5F2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</a:t>
            </a:r>
            <a:r>
              <a:rPr lang="en-US" baseline="0" dirty="0"/>
              <a:t> content distribution</a:t>
            </a:r>
          </a:p>
          <a:p>
            <a:pPr lvl="1"/>
            <a:r>
              <a:rPr lang="en-US" dirty="0"/>
              <a:t>Can push out Web server updates by synchronizing</a:t>
            </a:r>
            <a:r>
              <a:rPr lang="en-US" baseline="0" dirty="0"/>
              <a:t> the DARE Sequences</a:t>
            </a:r>
          </a:p>
          <a:p>
            <a:pPr lvl="2"/>
            <a:r>
              <a:rPr lang="en-US" dirty="0"/>
              <a:t>Make</a:t>
            </a:r>
            <a:r>
              <a:rPr lang="en-US" baseline="0" dirty="0"/>
              <a:t> a consistent set of operations go live by sending a commit entry</a:t>
            </a:r>
          </a:p>
          <a:p>
            <a:pPr lvl="1"/>
            <a:r>
              <a:rPr lang="en-US" dirty="0"/>
              <a:t>Server can verify updates</a:t>
            </a:r>
          </a:p>
          <a:p>
            <a:pPr lvl="2"/>
            <a:r>
              <a:rPr lang="en-US" dirty="0"/>
              <a:t>But the updates can be encrypted</a:t>
            </a:r>
          </a:p>
          <a:p>
            <a:pPr lvl="2"/>
            <a:r>
              <a:rPr lang="en-US" dirty="0"/>
              <a:t>For end to end Web.</a:t>
            </a:r>
          </a:p>
          <a:p>
            <a:pPr lvl="2"/>
            <a:endParaRPr lang="en-US" dirty="0"/>
          </a:p>
          <a:p>
            <a:pPr lvl="0"/>
            <a:r>
              <a:rPr lang="en-US" dirty="0"/>
              <a:t>Web browser content distribution</a:t>
            </a:r>
          </a:p>
          <a:p>
            <a:pPr lvl="1"/>
            <a:r>
              <a:rPr lang="en-US" dirty="0"/>
              <a:t>An</a:t>
            </a:r>
            <a:r>
              <a:rPr lang="en-US" baseline="0" dirty="0"/>
              <a:t> encrypted container format</a:t>
            </a:r>
          </a:p>
        </p:txBody>
      </p:sp>
    </p:spTree>
    <p:extLst>
      <p:ext uri="{BB962C8B-B14F-4D97-AF65-F5344CB8AC3E}">
        <p14:creationId xmlns:p14="http://schemas.microsoft.com/office/powerpoint/2010/main" val="19068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590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Mesh Archives</vt:lpstr>
      <vt:lpstr>An Application of Mesh Sequence</vt:lpstr>
      <vt:lpstr>What is wrong with .ZIP?</vt:lpstr>
      <vt:lpstr>Ideal archive</vt:lpstr>
      <vt:lpstr>Modes of creating archives</vt:lpstr>
      <vt:lpstr>Each entry</vt:lpstr>
      <vt:lpstr>Signature</vt:lpstr>
      <vt:lpstr>Applications</vt:lpstr>
      <vt:lpstr>Applications</vt:lpstr>
      <vt:lpstr>Applications – Software Distribution</vt:lpstr>
      <vt:lpstr>Today</vt:lpstr>
      <vt:lpstr>Purging an archive</vt:lpstr>
      <vt:lpstr>One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2019-09-29T19:03:24Z</dcterms:modified>
</cp:coreProperties>
</file>