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4" r:id="rId3"/>
    <p:sldId id="322" r:id="rId4"/>
    <p:sldId id="323" r:id="rId5"/>
    <p:sldId id="31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8E4BB-CE25-4241-A678-1518A0C1A399}" v="1" dt="2019-10-14T22:27:27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52" d="100"/>
          <a:sy n="52" d="100"/>
        </p:scale>
        <p:origin x="56" y="1836"/>
      </p:cViewPr>
      <p:guideLst/>
    </p:cSldViewPr>
  </p:slideViewPr>
  <p:outlineViewPr>
    <p:cViewPr>
      <p:scale>
        <a:sx n="33" d="100"/>
        <a:sy n="33" d="100"/>
      </p:scale>
      <p:origin x="0" y="-60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A818E4BB-CE25-4241-A678-1518A0C1A399}"/>
    <pc:docChg chg="delSld">
      <pc:chgData name="Phillip Hallam-Baker" userId="7a99a80095056581" providerId="LiveId" clId="{A818E4BB-CE25-4241-A678-1518A0C1A399}" dt="2019-10-15T03:19:33.801" v="6" actId="2696"/>
      <pc:docMkLst>
        <pc:docMk/>
      </pc:docMkLst>
      <pc:sldChg chg="del">
        <pc:chgData name="Phillip Hallam-Baker" userId="7a99a80095056581" providerId="LiveId" clId="{A818E4BB-CE25-4241-A678-1518A0C1A399}" dt="2019-10-15T03:19:33.794" v="1" actId="2696"/>
        <pc:sldMkLst>
          <pc:docMk/>
          <pc:sldMk cId="2618730729" sldId="313"/>
        </pc:sldMkLst>
      </pc:sldChg>
      <pc:sldChg chg="del">
        <pc:chgData name="Phillip Hallam-Baker" userId="7a99a80095056581" providerId="LiveId" clId="{A818E4BB-CE25-4241-A678-1518A0C1A399}" dt="2019-10-15T03:19:33.796" v="2" actId="2696"/>
        <pc:sldMkLst>
          <pc:docMk/>
          <pc:sldMk cId="3170954" sldId="314"/>
        </pc:sldMkLst>
      </pc:sldChg>
      <pc:sldChg chg="del">
        <pc:chgData name="Phillip Hallam-Baker" userId="7a99a80095056581" providerId="LiveId" clId="{A818E4BB-CE25-4241-A678-1518A0C1A399}" dt="2019-10-15T03:19:33.798" v="4" actId="2696"/>
        <pc:sldMkLst>
          <pc:docMk/>
          <pc:sldMk cId="3640907874" sldId="315"/>
        </pc:sldMkLst>
      </pc:sldChg>
      <pc:sldChg chg="del">
        <pc:chgData name="Phillip Hallam-Baker" userId="7a99a80095056581" providerId="LiveId" clId="{A818E4BB-CE25-4241-A678-1518A0C1A399}" dt="2019-10-15T03:19:33.799" v="5" actId="2696"/>
        <pc:sldMkLst>
          <pc:docMk/>
          <pc:sldMk cId="981482576" sldId="318"/>
        </pc:sldMkLst>
      </pc:sldChg>
      <pc:sldChg chg="del">
        <pc:chgData name="Phillip Hallam-Baker" userId="7a99a80095056581" providerId="LiveId" clId="{A818E4BB-CE25-4241-A678-1518A0C1A399}" dt="2019-10-15T03:19:33.797" v="3" actId="2696"/>
        <pc:sldMkLst>
          <pc:docMk/>
          <pc:sldMk cId="2010985953" sldId="319"/>
        </pc:sldMkLst>
      </pc:sldChg>
      <pc:sldChg chg="del">
        <pc:chgData name="Phillip Hallam-Baker" userId="7a99a80095056581" providerId="LiveId" clId="{A818E4BB-CE25-4241-A678-1518A0C1A399}" dt="2019-10-15T03:19:33.792" v="0" actId="2696"/>
        <pc:sldMkLst>
          <pc:docMk/>
          <pc:sldMk cId="1449027619" sldId="320"/>
        </pc:sldMkLst>
      </pc:sldChg>
      <pc:sldChg chg="del">
        <pc:chgData name="Phillip Hallam-Baker" userId="7a99a80095056581" providerId="LiveId" clId="{A818E4BB-CE25-4241-A678-1518A0C1A399}" dt="2019-10-15T03:19:33.801" v="6" actId="2696"/>
        <pc:sldMkLst>
          <pc:docMk/>
          <pc:sldMk cId="275159056" sldId="321"/>
        </pc:sldMkLst>
      </pc:sldChg>
    </pc:docChg>
  </pc:docChgLst>
  <pc:docChgLst>
    <pc:chgData name="Phillip Hallam-Baker" userId="7a99a80095056581" providerId="LiveId" clId="{FE9AD69D-90DB-4478-8CCB-C24075733110}"/>
    <pc:docChg chg="undo custSel addSld delSld modSld sldOrd">
      <pc:chgData name="Phillip Hallam-Baker" userId="7a99a80095056581" providerId="LiveId" clId="{FE9AD69D-90DB-4478-8CCB-C24075733110}" dt="2019-09-27T20:31:47.160" v="4472" actId="20577"/>
      <pc:docMkLst>
        <pc:docMk/>
      </pc:docMkLst>
      <pc:sldChg chg="modSp">
        <pc:chgData name="Phillip Hallam-Baker" userId="7a99a80095056581" providerId="LiveId" clId="{FE9AD69D-90DB-4478-8CCB-C24075733110}" dt="2019-09-27T19:58:29.326" v="78" actId="20577"/>
        <pc:sldMkLst>
          <pc:docMk/>
          <pc:sldMk cId="3916999654" sldId="256"/>
        </pc:sldMkLst>
        <pc:spChg chg="mod">
          <ac:chgData name="Phillip Hallam-Baker" userId="7a99a80095056581" providerId="LiveId" clId="{FE9AD69D-90DB-4478-8CCB-C24075733110}" dt="2019-09-27T19:58:29.326" v="78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FE9AD69D-90DB-4478-8CCB-C24075733110}" dt="2019-09-26T19:01:20.134" v="7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FE9AD69D-90DB-4478-8CCB-C24075733110}" dt="2019-09-26T19:01:21.032" v="8" actId="2696"/>
        <pc:sldMkLst>
          <pc:docMk/>
          <pc:sldMk cId="2058365236" sldId="303"/>
        </pc:sldMkLst>
      </pc:sldChg>
      <pc:sldChg chg="modSp add del">
        <pc:chgData name="Phillip Hallam-Baker" userId="7a99a80095056581" providerId="LiveId" clId="{FE9AD69D-90DB-4478-8CCB-C24075733110}" dt="2019-09-27T20:03:47.734" v="889" actId="2696"/>
        <pc:sldMkLst>
          <pc:docMk/>
          <pc:sldMk cId="2044415203" sldId="311"/>
        </pc:sldMkLst>
        <pc:spChg chg="mod">
          <ac:chgData name="Phillip Hallam-Baker" userId="7a99a80095056581" providerId="LiveId" clId="{FE9AD69D-90DB-4478-8CCB-C24075733110}" dt="2019-09-27T20:03:37.820" v="878" actId="20577"/>
          <ac:spMkLst>
            <pc:docMk/>
            <pc:sldMk cId="2044415203" sldId="311"/>
            <ac:spMk id="2" creationId="{C7404A7F-2EDF-4B2E-8BE8-22429CDADEFA}"/>
          </ac:spMkLst>
        </pc:spChg>
        <pc:spChg chg="mod">
          <ac:chgData name="Phillip Hallam-Baker" userId="7a99a80095056581" providerId="LiveId" clId="{FE9AD69D-90DB-4478-8CCB-C24075733110}" dt="2019-09-27T20:03:44.986" v="886" actId="20577"/>
          <ac:spMkLst>
            <pc:docMk/>
            <pc:sldMk cId="2044415203" sldId="311"/>
            <ac:spMk id="3" creationId="{9751B91C-82B4-4BF1-8B6F-6A70E41A9526}"/>
          </ac:spMkLst>
        </pc:spChg>
      </pc:sldChg>
      <pc:sldChg chg="modSp add del">
        <pc:chgData name="Phillip Hallam-Baker" userId="7a99a80095056581" providerId="LiveId" clId="{FE9AD69D-90DB-4478-8CCB-C24075733110}" dt="2019-09-27T20:03:52.741" v="897" actId="2696"/>
        <pc:sldMkLst>
          <pc:docMk/>
          <pc:sldMk cId="2745929789" sldId="312"/>
        </pc:sldMkLst>
        <pc:spChg chg="mod">
          <ac:chgData name="Phillip Hallam-Baker" userId="7a99a80095056581" providerId="LiveId" clId="{FE9AD69D-90DB-4478-8CCB-C24075733110}" dt="2019-09-27T19:58:00.615" v="30"/>
          <ac:spMkLst>
            <pc:docMk/>
            <pc:sldMk cId="2745929789" sldId="312"/>
            <ac:spMk id="2" creationId="{88257C40-86A5-4BCE-A4BA-46AFA5171E29}"/>
          </ac:spMkLst>
        </pc:spChg>
      </pc:sldChg>
      <pc:sldChg chg="modSp add">
        <pc:chgData name="Phillip Hallam-Baker" userId="7a99a80095056581" providerId="LiveId" clId="{FE9AD69D-90DB-4478-8CCB-C24075733110}" dt="2019-09-27T19:59:42.666" v="309" actId="20577"/>
        <pc:sldMkLst>
          <pc:docMk/>
          <pc:sldMk cId="2618730729" sldId="313"/>
        </pc:sldMkLst>
        <pc:spChg chg="mod">
          <ac:chgData name="Phillip Hallam-Baker" userId="7a99a80095056581" providerId="LiveId" clId="{FE9AD69D-90DB-4478-8CCB-C24075733110}" dt="2019-09-27T19:58:40.306" v="91" actId="20577"/>
          <ac:spMkLst>
            <pc:docMk/>
            <pc:sldMk cId="2618730729" sldId="313"/>
            <ac:spMk id="2" creationId="{6B02A628-44EE-4BD3-820F-BAE8E4D6EF2F}"/>
          </ac:spMkLst>
        </pc:spChg>
        <pc:spChg chg="mod">
          <ac:chgData name="Phillip Hallam-Baker" userId="7a99a80095056581" providerId="LiveId" clId="{FE9AD69D-90DB-4478-8CCB-C24075733110}" dt="2019-09-27T19:59:42.666" v="309" actId="20577"/>
          <ac:spMkLst>
            <pc:docMk/>
            <pc:sldMk cId="2618730729" sldId="313"/>
            <ac:spMk id="3" creationId="{9AF0E58E-1617-4658-BB37-D9C884A54B65}"/>
          </ac:spMkLst>
        </pc:spChg>
      </pc:sldChg>
      <pc:sldChg chg="modSp add">
        <pc:chgData name="Phillip Hallam-Baker" userId="7a99a80095056581" providerId="LiveId" clId="{FE9AD69D-90DB-4478-8CCB-C24075733110}" dt="2019-09-27T20:03:49.735" v="892"/>
        <pc:sldMkLst>
          <pc:docMk/>
          <pc:sldMk cId="3170954" sldId="314"/>
        </pc:sldMkLst>
        <pc:spChg chg="mod">
          <ac:chgData name="Phillip Hallam-Baker" userId="7a99a80095056581" providerId="LiveId" clId="{FE9AD69D-90DB-4478-8CCB-C24075733110}" dt="2019-09-27T19:59:44.127" v="310"/>
          <ac:spMkLst>
            <pc:docMk/>
            <pc:sldMk cId="3170954" sldId="314"/>
            <ac:spMk id="2" creationId="{F433C644-86D5-466A-8E56-98901F6AF18A}"/>
          </ac:spMkLst>
        </pc:spChg>
        <pc:spChg chg="mod">
          <ac:chgData name="Phillip Hallam-Baker" userId="7a99a80095056581" providerId="LiveId" clId="{FE9AD69D-90DB-4478-8CCB-C24075733110}" dt="2019-09-27T20:03:49.735" v="892"/>
          <ac:spMkLst>
            <pc:docMk/>
            <pc:sldMk cId="3170954" sldId="314"/>
            <ac:spMk id="3" creationId="{14E26154-02CF-4E53-ACB7-A0211C4A54C6}"/>
          </ac:spMkLst>
        </pc:spChg>
      </pc:sldChg>
      <pc:sldChg chg="modSp add del">
        <pc:chgData name="Phillip Hallam-Baker" userId="7a99a80095056581" providerId="LiveId" clId="{FE9AD69D-90DB-4478-8CCB-C24075733110}" dt="2019-09-27T19:58:40.782" v="93" actId="2696"/>
        <pc:sldMkLst>
          <pc:docMk/>
          <pc:sldMk cId="1500413840" sldId="314"/>
        </pc:sldMkLst>
        <pc:spChg chg="mod">
          <ac:chgData name="Phillip Hallam-Baker" userId="7a99a80095056581" providerId="LiveId" clId="{FE9AD69D-90DB-4478-8CCB-C24075733110}" dt="2019-09-27T19:58:40.618" v="92"/>
          <ac:spMkLst>
            <pc:docMk/>
            <pc:sldMk cId="1500413840" sldId="314"/>
            <ac:spMk id="2" creationId="{CA376C75-783B-43D9-972C-584EB1BBD2E8}"/>
          </ac:spMkLst>
        </pc:spChg>
      </pc:sldChg>
      <pc:sldChg chg="modSp add del">
        <pc:chgData name="Phillip Hallam-Baker" userId="7a99a80095056581" providerId="LiveId" clId="{FE9AD69D-90DB-4478-8CCB-C24075733110}" dt="2019-09-27T20:03:41.379" v="883" actId="2696"/>
        <pc:sldMkLst>
          <pc:docMk/>
          <pc:sldMk cId="2087928068" sldId="315"/>
        </pc:sldMkLst>
        <pc:spChg chg="mod">
          <ac:chgData name="Phillip Hallam-Baker" userId="7a99a80095056581" providerId="LiveId" clId="{FE9AD69D-90DB-4478-8CCB-C24075733110}" dt="2019-09-27T20:03:40.793" v="882"/>
          <ac:spMkLst>
            <pc:docMk/>
            <pc:sldMk cId="2087928068" sldId="315"/>
            <ac:spMk id="2" creationId="{913EC688-1AAF-40FD-AF3A-3B6DDA03ECA4}"/>
          </ac:spMkLst>
        </pc:spChg>
      </pc:sldChg>
      <pc:sldChg chg="modSp add del">
        <pc:chgData name="Phillip Hallam-Baker" userId="7a99a80095056581" providerId="LiveId" clId="{FE9AD69D-90DB-4478-8CCB-C24075733110}" dt="2019-09-27T19:59:46.161" v="312" actId="2696"/>
        <pc:sldMkLst>
          <pc:docMk/>
          <pc:sldMk cId="2383084438" sldId="315"/>
        </pc:sldMkLst>
        <pc:spChg chg="mod">
          <ac:chgData name="Phillip Hallam-Baker" userId="7a99a80095056581" providerId="LiveId" clId="{FE9AD69D-90DB-4478-8CCB-C24075733110}" dt="2019-09-27T19:59:45.646" v="311"/>
          <ac:spMkLst>
            <pc:docMk/>
            <pc:sldMk cId="2383084438" sldId="315"/>
            <ac:spMk id="2" creationId="{A22F9D4C-DB13-4CB8-8158-1747C6C57062}"/>
          </ac:spMkLst>
        </pc:spChg>
      </pc:sldChg>
      <pc:sldChg chg="modSp add del">
        <pc:chgData name="Phillip Hallam-Baker" userId="7a99a80095056581" providerId="LiveId" clId="{FE9AD69D-90DB-4478-8CCB-C24075733110}" dt="2019-09-27T20:03:38.728" v="880" actId="2696"/>
        <pc:sldMkLst>
          <pc:docMk/>
          <pc:sldMk cId="2617187165" sldId="315"/>
        </pc:sldMkLst>
        <pc:spChg chg="mod">
          <ac:chgData name="Phillip Hallam-Baker" userId="7a99a80095056581" providerId="LiveId" clId="{FE9AD69D-90DB-4478-8CCB-C24075733110}" dt="2019-09-27T20:03:38.446" v="879"/>
          <ac:spMkLst>
            <pc:docMk/>
            <pc:sldMk cId="2617187165" sldId="315"/>
            <ac:spMk id="2" creationId="{8F9DBAE4-5B84-431F-A524-7EE49B53FBF1}"/>
          </ac:spMkLst>
        </pc:spChg>
      </pc:sldChg>
      <pc:sldChg chg="modSp add">
        <pc:chgData name="Phillip Hallam-Baker" userId="7a99a80095056581" providerId="LiveId" clId="{FE9AD69D-90DB-4478-8CCB-C24075733110}" dt="2019-09-27T20:07:04.171" v="1319"/>
        <pc:sldMkLst>
          <pc:docMk/>
          <pc:sldMk cId="3640907874" sldId="315"/>
        </pc:sldMkLst>
        <pc:spChg chg="mod">
          <ac:chgData name="Phillip Hallam-Baker" userId="7a99a80095056581" providerId="LiveId" clId="{FE9AD69D-90DB-4478-8CCB-C24075733110}" dt="2019-09-27T20:07:04.171" v="1319"/>
          <ac:spMkLst>
            <pc:docMk/>
            <pc:sldMk cId="3640907874" sldId="315"/>
            <ac:spMk id="2" creationId="{BB9E093F-E06C-4058-AF79-2968EEC89B9A}"/>
          </ac:spMkLst>
        </pc:spChg>
        <pc:spChg chg="mod">
          <ac:chgData name="Phillip Hallam-Baker" userId="7a99a80095056581" providerId="LiveId" clId="{FE9AD69D-90DB-4478-8CCB-C24075733110}" dt="2019-09-27T20:05:50.865" v="1139" actId="20577"/>
          <ac:spMkLst>
            <pc:docMk/>
            <pc:sldMk cId="3640907874" sldId="315"/>
            <ac:spMk id="3" creationId="{604A06F6-1C0D-456C-B0D0-5AA2814E7F5B}"/>
          </ac:spMkLst>
        </pc:spChg>
      </pc:sldChg>
      <pc:sldChg chg="modSp add del">
        <pc:chgData name="Phillip Hallam-Baker" userId="7a99a80095056581" providerId="LiveId" clId="{FE9AD69D-90DB-4478-8CCB-C24075733110}" dt="2019-09-27T20:03:54.048" v="898" actId="2696"/>
        <pc:sldMkLst>
          <pc:docMk/>
          <pc:sldMk cId="717940817" sldId="316"/>
        </pc:sldMkLst>
        <pc:spChg chg="mod">
          <ac:chgData name="Phillip Hallam-Baker" userId="7a99a80095056581" providerId="LiveId" clId="{FE9AD69D-90DB-4478-8CCB-C24075733110}" dt="2019-09-27T20:03:51.048" v="895"/>
          <ac:spMkLst>
            <pc:docMk/>
            <pc:sldMk cId="717940817" sldId="316"/>
            <ac:spMk id="2" creationId="{0B778F4D-36BC-4031-B891-F9799A859BD7}"/>
          </ac:spMkLst>
        </pc:spChg>
      </pc:sldChg>
      <pc:sldChg chg="modSp add">
        <pc:chgData name="Phillip Hallam-Baker" userId="7a99a80095056581" providerId="LiveId" clId="{FE9AD69D-90DB-4478-8CCB-C24075733110}" dt="2019-09-27T20:19:23.761" v="2930"/>
        <pc:sldMkLst>
          <pc:docMk/>
          <pc:sldMk cId="4199281909" sldId="317"/>
        </pc:sldMkLst>
        <pc:spChg chg="mod">
          <ac:chgData name="Phillip Hallam-Baker" userId="7a99a80095056581" providerId="LiveId" clId="{FE9AD69D-90DB-4478-8CCB-C24075733110}" dt="2019-09-27T20:19:23.761" v="2930"/>
          <ac:spMkLst>
            <pc:docMk/>
            <pc:sldMk cId="4199281909" sldId="317"/>
            <ac:spMk id="2" creationId="{F9DBCA8C-76A2-461E-9E59-F6D45334B80D}"/>
          </ac:spMkLst>
        </pc:spChg>
        <pc:spChg chg="mod">
          <ac:chgData name="Phillip Hallam-Baker" userId="7a99a80095056581" providerId="LiveId" clId="{FE9AD69D-90DB-4478-8CCB-C24075733110}" dt="2019-09-27T20:19:15.891" v="2925" actId="14100"/>
          <ac:spMkLst>
            <pc:docMk/>
            <pc:sldMk cId="4199281909" sldId="317"/>
            <ac:spMk id="3" creationId="{C6C847FF-ED2B-4BD1-AB65-F0FFED045CEC}"/>
          </ac:spMkLst>
        </pc:spChg>
      </pc:sldChg>
      <pc:sldChg chg="modSp add">
        <pc:chgData name="Phillip Hallam-Baker" userId="7a99a80095056581" providerId="LiveId" clId="{FE9AD69D-90DB-4478-8CCB-C24075733110}" dt="2019-09-27T20:12:12.396" v="2015"/>
        <pc:sldMkLst>
          <pc:docMk/>
          <pc:sldMk cId="981482576" sldId="318"/>
        </pc:sldMkLst>
        <pc:spChg chg="mod">
          <ac:chgData name="Phillip Hallam-Baker" userId="7a99a80095056581" providerId="LiveId" clId="{FE9AD69D-90DB-4478-8CCB-C24075733110}" dt="2019-09-27T20:06:17.060" v="1170" actId="20577"/>
          <ac:spMkLst>
            <pc:docMk/>
            <pc:sldMk cId="981482576" sldId="318"/>
            <ac:spMk id="2" creationId="{2851B46B-EB66-49A2-9CCE-2A40E3D2FAEE}"/>
          </ac:spMkLst>
        </pc:spChg>
        <pc:spChg chg="mod">
          <ac:chgData name="Phillip Hallam-Baker" userId="7a99a80095056581" providerId="LiveId" clId="{FE9AD69D-90DB-4478-8CCB-C24075733110}" dt="2019-09-27T20:12:12.396" v="2015"/>
          <ac:spMkLst>
            <pc:docMk/>
            <pc:sldMk cId="981482576" sldId="318"/>
            <ac:spMk id="3" creationId="{76462EFE-C042-4AE0-B9B5-5B2D65ABDAE4}"/>
          </ac:spMkLst>
        </pc:spChg>
      </pc:sldChg>
      <pc:sldChg chg="modSp add del">
        <pc:chgData name="Phillip Hallam-Baker" userId="7a99a80095056581" providerId="LiveId" clId="{FE9AD69D-90DB-4478-8CCB-C24075733110}" dt="2019-09-27T20:06:17.790" v="1172" actId="2696"/>
        <pc:sldMkLst>
          <pc:docMk/>
          <pc:sldMk cId="183763261" sldId="319"/>
        </pc:sldMkLst>
        <pc:spChg chg="mod">
          <ac:chgData name="Phillip Hallam-Baker" userId="7a99a80095056581" providerId="LiveId" clId="{FE9AD69D-90DB-4478-8CCB-C24075733110}" dt="2019-09-27T20:06:17.536" v="1171"/>
          <ac:spMkLst>
            <pc:docMk/>
            <pc:sldMk cId="183763261" sldId="319"/>
            <ac:spMk id="2" creationId="{E3EF5747-EC7C-4281-A4DF-AC90863D3663}"/>
          </ac:spMkLst>
        </pc:spChg>
      </pc:sldChg>
      <pc:sldChg chg="modSp add">
        <pc:chgData name="Phillip Hallam-Baker" userId="7a99a80095056581" providerId="LiveId" clId="{FE9AD69D-90DB-4478-8CCB-C24075733110}" dt="2019-09-27T20:24:14.452" v="3410" actId="20577"/>
        <pc:sldMkLst>
          <pc:docMk/>
          <pc:sldMk cId="2010985953" sldId="319"/>
        </pc:sldMkLst>
        <pc:spChg chg="mod">
          <ac:chgData name="Phillip Hallam-Baker" userId="7a99a80095056581" providerId="LiveId" clId="{FE9AD69D-90DB-4478-8CCB-C24075733110}" dt="2019-09-27T20:07:10.024" v="1337" actId="20577"/>
          <ac:spMkLst>
            <pc:docMk/>
            <pc:sldMk cId="2010985953" sldId="319"/>
            <ac:spMk id="2" creationId="{A7D447C0-B249-46AE-8E12-A079A21FABB5}"/>
          </ac:spMkLst>
        </pc:spChg>
        <pc:spChg chg="mod">
          <ac:chgData name="Phillip Hallam-Baker" userId="7a99a80095056581" providerId="LiveId" clId="{FE9AD69D-90DB-4478-8CCB-C24075733110}" dt="2019-09-27T20:24:14.452" v="3410" actId="20577"/>
          <ac:spMkLst>
            <pc:docMk/>
            <pc:sldMk cId="2010985953" sldId="319"/>
            <ac:spMk id="3" creationId="{CADA05EF-FECB-4BB1-BFC8-644D74501049}"/>
          </ac:spMkLst>
        </pc:spChg>
      </pc:sldChg>
      <pc:sldChg chg="modSp add del">
        <pc:chgData name="Phillip Hallam-Baker" userId="7a99a80095056581" providerId="LiveId" clId="{FE9AD69D-90DB-4478-8CCB-C24075733110}" dt="2019-09-27T20:07:10.703" v="1339" actId="2696"/>
        <pc:sldMkLst>
          <pc:docMk/>
          <pc:sldMk cId="1273659340" sldId="320"/>
        </pc:sldMkLst>
        <pc:spChg chg="mod">
          <ac:chgData name="Phillip Hallam-Baker" userId="7a99a80095056581" providerId="LiveId" clId="{FE9AD69D-90DB-4478-8CCB-C24075733110}" dt="2019-09-27T20:07:10.516" v="1338"/>
          <ac:spMkLst>
            <pc:docMk/>
            <pc:sldMk cId="1273659340" sldId="320"/>
            <ac:spMk id="2" creationId="{69B0A081-AC7E-462C-BA82-4AE1D703C2A7}"/>
          </ac:spMkLst>
        </pc:spChg>
      </pc:sldChg>
      <pc:sldChg chg="modSp add ord">
        <pc:chgData name="Phillip Hallam-Baker" userId="7a99a80095056581" providerId="LiveId" clId="{FE9AD69D-90DB-4478-8CCB-C24075733110}" dt="2019-09-27T20:15:07.712" v="2287" actId="20577"/>
        <pc:sldMkLst>
          <pc:docMk/>
          <pc:sldMk cId="1449027619" sldId="320"/>
        </pc:sldMkLst>
        <pc:spChg chg="mod">
          <ac:chgData name="Phillip Hallam-Baker" userId="7a99a80095056581" providerId="LiveId" clId="{FE9AD69D-90DB-4478-8CCB-C24075733110}" dt="2019-09-27T20:10:15.925" v="1774" actId="20577"/>
          <ac:spMkLst>
            <pc:docMk/>
            <pc:sldMk cId="1449027619" sldId="320"/>
            <ac:spMk id="2" creationId="{2945A4BD-883E-4732-A16E-DB6210B29A08}"/>
          </ac:spMkLst>
        </pc:spChg>
        <pc:spChg chg="mod">
          <ac:chgData name="Phillip Hallam-Baker" userId="7a99a80095056581" providerId="LiveId" clId="{FE9AD69D-90DB-4478-8CCB-C24075733110}" dt="2019-09-27T20:15:07.712" v="2287" actId="20577"/>
          <ac:spMkLst>
            <pc:docMk/>
            <pc:sldMk cId="1449027619" sldId="320"/>
            <ac:spMk id="3" creationId="{FD9FD476-B361-4B1A-8D14-483E92AF3913}"/>
          </ac:spMkLst>
        </pc:spChg>
      </pc:sldChg>
      <pc:sldChg chg="addSp delSp modSp add">
        <pc:chgData name="Phillip Hallam-Baker" userId="7a99a80095056581" providerId="LiveId" clId="{FE9AD69D-90DB-4478-8CCB-C24075733110}" dt="2019-09-27T20:13:26.077" v="2025" actId="1076"/>
        <pc:sldMkLst>
          <pc:docMk/>
          <pc:sldMk cId="275159056" sldId="321"/>
        </pc:sldMkLst>
        <pc:spChg chg="del mod">
          <ac:chgData name="Phillip Hallam-Baker" userId="7a99a80095056581" providerId="LiveId" clId="{FE9AD69D-90DB-4478-8CCB-C24075733110}" dt="2019-09-27T20:13:14.779" v="2021" actId="478"/>
          <ac:spMkLst>
            <pc:docMk/>
            <pc:sldMk cId="275159056" sldId="321"/>
            <ac:spMk id="2" creationId="{E4770448-9886-4DC6-8B61-5FF81E0D4C02}"/>
          </ac:spMkLst>
        </pc:spChg>
        <pc:spChg chg="del">
          <ac:chgData name="Phillip Hallam-Baker" userId="7a99a80095056581" providerId="LiveId" clId="{FE9AD69D-90DB-4478-8CCB-C24075733110}" dt="2019-09-27T20:12:21.796" v="2017"/>
          <ac:spMkLst>
            <pc:docMk/>
            <pc:sldMk cId="275159056" sldId="321"/>
            <ac:spMk id="3" creationId="{F220142F-76FC-4ABC-844A-ECA3E184E126}"/>
          </ac:spMkLst>
        </pc:spChg>
        <pc:spChg chg="add del mod">
          <ac:chgData name="Phillip Hallam-Baker" userId="7a99a80095056581" providerId="LiveId" clId="{FE9AD69D-90DB-4478-8CCB-C24075733110}" dt="2019-09-27T20:13:08.910" v="2019"/>
          <ac:spMkLst>
            <pc:docMk/>
            <pc:sldMk cId="275159056" sldId="321"/>
            <ac:spMk id="6" creationId="{FDA10262-3931-47C1-8C8F-1D3627F35D31}"/>
          </ac:spMkLst>
        </pc:spChg>
        <pc:picChg chg="add del mod">
          <ac:chgData name="Phillip Hallam-Baker" userId="7a99a80095056581" providerId="LiveId" clId="{FE9AD69D-90DB-4478-8CCB-C24075733110}" dt="2019-09-27T20:12:23.923" v="2018" actId="478"/>
          <ac:picMkLst>
            <pc:docMk/>
            <pc:sldMk cId="275159056" sldId="321"/>
            <ac:picMk id="5" creationId="{8E5C2FA9-23A9-41BE-B7AD-3CE9A389C1A7}"/>
          </ac:picMkLst>
        </pc:picChg>
        <pc:picChg chg="add mod">
          <ac:chgData name="Phillip Hallam-Baker" userId="7a99a80095056581" providerId="LiveId" clId="{FE9AD69D-90DB-4478-8CCB-C24075733110}" dt="2019-09-27T20:13:26.077" v="2025" actId="1076"/>
          <ac:picMkLst>
            <pc:docMk/>
            <pc:sldMk cId="275159056" sldId="321"/>
            <ac:picMk id="8" creationId="{74A1C42E-0367-4258-B59B-43913084CC74}"/>
          </ac:picMkLst>
        </pc:picChg>
      </pc:sldChg>
      <pc:sldChg chg="modSp add del">
        <pc:chgData name="Phillip Hallam-Baker" userId="7a99a80095056581" providerId="LiveId" clId="{FE9AD69D-90DB-4478-8CCB-C24075733110}" dt="2019-09-27T20:10:16.812" v="1776" actId="2696"/>
        <pc:sldMkLst>
          <pc:docMk/>
          <pc:sldMk cId="2078682674" sldId="321"/>
        </pc:sldMkLst>
        <pc:spChg chg="mod">
          <ac:chgData name="Phillip Hallam-Baker" userId="7a99a80095056581" providerId="LiveId" clId="{FE9AD69D-90DB-4478-8CCB-C24075733110}" dt="2019-09-27T20:10:16.349" v="1775"/>
          <ac:spMkLst>
            <pc:docMk/>
            <pc:sldMk cId="2078682674" sldId="321"/>
            <ac:spMk id="2" creationId="{D5EC9BBA-581D-4890-9D2C-A6BCFE8575DE}"/>
          </ac:spMkLst>
        </pc:spChg>
      </pc:sldChg>
      <pc:sldChg chg="modSp add">
        <pc:chgData name="Phillip Hallam-Baker" userId="7a99a80095056581" providerId="LiveId" clId="{FE9AD69D-90DB-4478-8CCB-C24075733110}" dt="2019-09-27T20:31:47.160" v="4472" actId="20577"/>
        <pc:sldMkLst>
          <pc:docMk/>
          <pc:sldMk cId="1972515649" sldId="322"/>
        </pc:sldMkLst>
        <pc:spChg chg="mod">
          <ac:chgData name="Phillip Hallam-Baker" userId="7a99a80095056581" providerId="LiveId" clId="{FE9AD69D-90DB-4478-8CCB-C24075733110}" dt="2019-09-27T20:26:41.351" v="3619"/>
          <ac:spMkLst>
            <pc:docMk/>
            <pc:sldMk cId="1972515649" sldId="322"/>
            <ac:spMk id="2" creationId="{F0CCC069-DEFE-436C-A781-F0DE2A2CE1A1}"/>
          </ac:spMkLst>
        </pc:spChg>
        <pc:spChg chg="mod">
          <ac:chgData name="Phillip Hallam-Baker" userId="7a99a80095056581" providerId="LiveId" clId="{FE9AD69D-90DB-4478-8CCB-C24075733110}" dt="2019-09-27T20:31:47.160" v="4472" actId="20577"/>
          <ac:spMkLst>
            <pc:docMk/>
            <pc:sldMk cId="1972515649" sldId="322"/>
            <ac:spMk id="3" creationId="{DAEE7ABF-ED09-4753-941F-3030F98DA005}"/>
          </ac:spMkLst>
        </pc:spChg>
      </pc:sldChg>
      <pc:sldChg chg="modSp add del">
        <pc:chgData name="Phillip Hallam-Baker" userId="7a99a80095056581" providerId="LiveId" clId="{FE9AD69D-90DB-4478-8CCB-C24075733110}" dt="2019-09-27T20:15:27.621" v="2312" actId="2696"/>
        <pc:sldMkLst>
          <pc:docMk/>
          <pc:sldMk cId="3805966820" sldId="322"/>
        </pc:sldMkLst>
        <pc:spChg chg="mod">
          <ac:chgData name="Phillip Hallam-Baker" userId="7a99a80095056581" providerId="LiveId" clId="{FE9AD69D-90DB-4478-8CCB-C24075733110}" dt="2019-09-27T20:15:27.299" v="2311"/>
          <ac:spMkLst>
            <pc:docMk/>
            <pc:sldMk cId="3805966820" sldId="322"/>
            <ac:spMk id="2" creationId="{647A35CE-B948-416F-B7B2-8B987B35E1DC}"/>
          </ac:spMkLst>
        </pc:spChg>
      </pc:sldChg>
      <pc:sldChg chg="modSp add del">
        <pc:chgData name="Phillip Hallam-Baker" userId="7a99a80095056581" providerId="LiveId" clId="{FE9AD69D-90DB-4478-8CCB-C24075733110}" dt="2019-09-27T20:19:33.245" v="2968" actId="2696"/>
        <pc:sldMkLst>
          <pc:docMk/>
          <pc:sldMk cId="969126607" sldId="323"/>
        </pc:sldMkLst>
        <pc:spChg chg="mod">
          <ac:chgData name="Phillip Hallam-Baker" userId="7a99a80095056581" providerId="LiveId" clId="{FE9AD69D-90DB-4478-8CCB-C24075733110}" dt="2019-09-27T20:19:33.030" v="2967"/>
          <ac:spMkLst>
            <pc:docMk/>
            <pc:sldMk cId="969126607" sldId="323"/>
            <ac:spMk id="2" creationId="{E168BE37-70CD-4260-9E85-0E91C4571C9B}"/>
          </ac:spMkLst>
        </pc:spChg>
      </pc:sldChg>
      <pc:sldChg chg="modSp add">
        <pc:chgData name="Phillip Hallam-Baker" userId="7a99a80095056581" providerId="LiveId" clId="{FE9AD69D-90DB-4478-8CCB-C24075733110}" dt="2019-09-27T20:26:29.829" v="3618" actId="20577"/>
        <pc:sldMkLst>
          <pc:docMk/>
          <pc:sldMk cId="1700592721" sldId="323"/>
        </pc:sldMkLst>
        <pc:spChg chg="mod">
          <ac:chgData name="Phillip Hallam-Baker" userId="7a99a80095056581" providerId="LiveId" clId="{FE9AD69D-90DB-4478-8CCB-C24075733110}" dt="2019-09-27T20:24:27.856" v="3444" actId="5793"/>
          <ac:spMkLst>
            <pc:docMk/>
            <pc:sldMk cId="1700592721" sldId="323"/>
            <ac:spMk id="2" creationId="{7E343E8E-A2C0-472E-8BA0-CEE61EA352A7}"/>
          </ac:spMkLst>
        </pc:spChg>
        <pc:spChg chg="mod">
          <ac:chgData name="Phillip Hallam-Baker" userId="7a99a80095056581" providerId="LiveId" clId="{FE9AD69D-90DB-4478-8CCB-C24075733110}" dt="2019-09-27T20:26:29.829" v="3618" actId="20577"/>
          <ac:spMkLst>
            <pc:docMk/>
            <pc:sldMk cId="1700592721" sldId="323"/>
            <ac:spMk id="3" creationId="{9F6306B4-CF5E-499D-B8E3-F2791957FAD4}"/>
          </ac:spMkLst>
        </pc:spChg>
      </pc:sldChg>
      <pc:sldChg chg="modSp add">
        <pc:chgData name="Phillip Hallam-Baker" userId="7a99a80095056581" providerId="LiveId" clId="{FE9AD69D-90DB-4478-8CCB-C24075733110}" dt="2019-09-27T20:30:33.764" v="4325" actId="20577"/>
        <pc:sldMkLst>
          <pc:docMk/>
          <pc:sldMk cId="725403619" sldId="324"/>
        </pc:sldMkLst>
        <pc:spChg chg="mod">
          <ac:chgData name="Phillip Hallam-Baker" userId="7a99a80095056581" providerId="LiveId" clId="{FE9AD69D-90DB-4478-8CCB-C24075733110}" dt="2019-09-27T20:26:53.909" v="3638" actId="20577"/>
          <ac:spMkLst>
            <pc:docMk/>
            <pc:sldMk cId="725403619" sldId="324"/>
            <ac:spMk id="2" creationId="{FBF7B040-BB3E-4764-AA7B-D5710C65B250}"/>
          </ac:spMkLst>
        </pc:spChg>
        <pc:spChg chg="mod">
          <ac:chgData name="Phillip Hallam-Baker" userId="7a99a80095056581" providerId="LiveId" clId="{FE9AD69D-90DB-4478-8CCB-C24075733110}" dt="2019-09-27T20:30:33.764" v="4325" actId="20577"/>
          <ac:spMkLst>
            <pc:docMk/>
            <pc:sldMk cId="725403619" sldId="324"/>
            <ac:spMk id="3" creationId="{68DB63FA-F59D-4216-BA10-E1A778A3EF3E}"/>
          </ac:spMkLst>
        </pc:spChg>
      </pc:sldChg>
      <pc:sldChg chg="modSp add del">
        <pc:chgData name="Phillip Hallam-Baker" userId="7a99a80095056581" providerId="LiveId" clId="{FE9AD69D-90DB-4478-8CCB-C24075733110}" dt="2019-09-27T20:24:28.335" v="3446" actId="2696"/>
        <pc:sldMkLst>
          <pc:docMk/>
          <pc:sldMk cId="2346341046" sldId="324"/>
        </pc:sldMkLst>
        <pc:spChg chg="mod">
          <ac:chgData name="Phillip Hallam-Baker" userId="7a99a80095056581" providerId="LiveId" clId="{FE9AD69D-90DB-4478-8CCB-C24075733110}" dt="2019-09-27T20:24:27.884" v="3445"/>
          <ac:spMkLst>
            <pc:docMk/>
            <pc:sldMk cId="2346341046" sldId="324"/>
            <ac:spMk id="2" creationId="{B5123EC2-FE62-4813-BDCB-EF42E2B1F409}"/>
          </ac:spMkLst>
        </pc:spChg>
      </pc:sldChg>
      <pc:sldChg chg="modSp add del">
        <pc:chgData name="Phillip Hallam-Baker" userId="7a99a80095056581" providerId="LiveId" clId="{FE9AD69D-90DB-4478-8CCB-C24075733110}" dt="2019-09-27T20:26:55.142" v="3640" actId="2696"/>
        <pc:sldMkLst>
          <pc:docMk/>
          <pc:sldMk cId="46844541" sldId="325"/>
        </pc:sldMkLst>
        <pc:spChg chg="mod">
          <ac:chgData name="Phillip Hallam-Baker" userId="7a99a80095056581" providerId="LiveId" clId="{FE9AD69D-90DB-4478-8CCB-C24075733110}" dt="2019-09-27T20:26:54.737" v="3639"/>
          <ac:spMkLst>
            <pc:docMk/>
            <pc:sldMk cId="46844541" sldId="325"/>
            <ac:spMk id="2" creationId="{F7BA10B6-B555-4132-8B86-A60C142EF7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 Services and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040-BB3E-4764-AA7B-D5710C6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the future?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63FA-F59D-4216-BA10-E1A778A3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Mesh is a platform that can be used to streamline application protocol design</a:t>
            </a:r>
          </a:p>
          <a:p>
            <a:pPr lvl="1"/>
            <a:r>
              <a:rPr lang="en-US" baseline="0" dirty="0"/>
              <a:t>Every</a:t>
            </a:r>
            <a:r>
              <a:rPr lang="en-US" dirty="0"/>
              <a:t> part of the protocol using one consistent encoding</a:t>
            </a:r>
          </a:p>
          <a:p>
            <a:pPr lvl="1"/>
            <a:r>
              <a:rPr lang="en-US" baseline="0" dirty="0"/>
              <a:t>One</a:t>
            </a:r>
            <a:r>
              <a:rPr lang="en-US" dirty="0"/>
              <a:t> approach to security</a:t>
            </a:r>
          </a:p>
          <a:p>
            <a:pPr lvl="1"/>
            <a:r>
              <a:rPr lang="en-US" dirty="0"/>
              <a:t>Same protocol compilers</a:t>
            </a:r>
          </a:p>
          <a:p>
            <a:pPr lvl="1"/>
            <a:endParaRPr lang="en-US" baseline="0" dirty="0"/>
          </a:p>
          <a:p>
            <a:r>
              <a:rPr lang="en-US" dirty="0"/>
              <a:t>Yes, there is more stuff to follow we don’t have to do it all</a:t>
            </a:r>
          </a:p>
          <a:p>
            <a:pPr lvl="1"/>
            <a:r>
              <a:rPr lang="en-US" baseline="0" dirty="0"/>
              <a:t>But </a:t>
            </a:r>
            <a:r>
              <a:rPr lang="en-US" dirty="0"/>
              <a:t>these were used to sanity test the architecture</a:t>
            </a:r>
          </a:p>
          <a:p>
            <a:pPr lvl="2"/>
            <a:r>
              <a:rPr lang="en-US" baseline="0" dirty="0"/>
              <a:t>Also</a:t>
            </a:r>
            <a:r>
              <a:rPr lang="en-US" dirty="0"/>
              <a:t> SSH, S/MIME, OpenPGP, etc.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254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C069-DEFE-436C-A781-F0DE2A2C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r>
              <a:rPr lang="en-US" baseline="0" dirty="0"/>
              <a:t> Services – Utility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E7ABF-ED09-4753-941F-3030F98D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Time Service</a:t>
            </a:r>
          </a:p>
          <a:p>
            <a:pPr lvl="1"/>
            <a:r>
              <a:rPr lang="en-US" dirty="0"/>
              <a:t>Mesh Service should provide clients</a:t>
            </a:r>
            <a:r>
              <a:rPr lang="en-US" baseline="0" dirty="0"/>
              <a:t> with the current time </a:t>
            </a:r>
            <a:r>
              <a:rPr lang="en-US" dirty="0"/>
              <a:t>in TAI/UTC/whatever</a:t>
            </a:r>
            <a:endParaRPr lang="en-US" baseline="0" dirty="0"/>
          </a:p>
          <a:p>
            <a:r>
              <a:rPr lang="en-US" dirty="0"/>
              <a:t>DNS resolution</a:t>
            </a:r>
          </a:p>
          <a:p>
            <a:pPr lvl="1"/>
            <a:r>
              <a:rPr lang="en-US" dirty="0"/>
              <a:t>Because the client already</a:t>
            </a:r>
            <a:r>
              <a:rPr lang="en-US" baseline="0" dirty="0"/>
              <a:t> has a relationship with the Mesh Service</a:t>
            </a:r>
            <a:endParaRPr lang="en-US" dirty="0"/>
          </a:p>
          <a:p>
            <a:r>
              <a:rPr lang="en-US" dirty="0" err="1"/>
              <a:t>Omnibroker</a:t>
            </a:r>
            <a:endParaRPr lang="en-US" dirty="0"/>
          </a:p>
          <a:p>
            <a:pPr lvl="1"/>
            <a:r>
              <a:rPr lang="en-US" dirty="0"/>
              <a:t>How does X connect to Y to do Z</a:t>
            </a:r>
          </a:p>
          <a:p>
            <a:pPr lvl="1"/>
            <a:r>
              <a:rPr lang="en-US" dirty="0"/>
              <a:t>IP address, protocol, TLS cert, OCSP, policy</a:t>
            </a:r>
          </a:p>
          <a:p>
            <a:pPr lvl="1"/>
            <a:r>
              <a:rPr lang="en-US" dirty="0"/>
              <a:t>Enable </a:t>
            </a:r>
          </a:p>
        </p:txBody>
      </p:sp>
    </p:spTree>
    <p:extLst>
      <p:ext uri="{BB962C8B-B14F-4D97-AF65-F5344CB8AC3E}">
        <p14:creationId xmlns:p14="http://schemas.microsoft.com/office/powerpoint/2010/main" val="197251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3E8E-A2C0-472E-8BA0-CEE61EA3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r>
              <a:rPr lang="en-US" baseline="0" dirty="0"/>
              <a:t> services – Presence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06B4-CF5E-499D-B8E3-F2791957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devices to register</a:t>
            </a:r>
            <a:r>
              <a:rPr lang="en-US" baseline="0" dirty="0"/>
              <a:t> with Mesh Service to enable synchronous peer-peer communications</a:t>
            </a:r>
          </a:p>
          <a:p>
            <a:pPr lvl="1"/>
            <a:r>
              <a:rPr lang="en-US" dirty="0"/>
              <a:t>Voice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Messaging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to co-ordinate with WebRTC</a:t>
            </a:r>
          </a:p>
        </p:txBody>
      </p:sp>
    </p:spTree>
    <p:extLst>
      <p:ext uri="{BB962C8B-B14F-4D97-AF65-F5344CB8AC3E}">
        <p14:creationId xmlns:p14="http://schemas.microsoft.com/office/powerpoint/2010/main" val="170059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A8C-76A2-461E-9E59-F6D45334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  <a:r>
              <a:rPr lang="en-US" baseline="0" dirty="0"/>
              <a:t> Services - Notaries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47FF-ED2B-4BD1-AB65-F0FFED04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630"/>
          </a:xfrm>
        </p:spPr>
        <p:txBody>
          <a:bodyPr/>
          <a:lstStyle/>
          <a:p>
            <a:r>
              <a:rPr lang="en-US" dirty="0"/>
              <a:t>Mesh Notary</a:t>
            </a:r>
          </a:p>
          <a:p>
            <a:pPr lvl="1"/>
            <a:r>
              <a:rPr lang="en-US" dirty="0"/>
              <a:t>Each Mesh Service should run a notary service</a:t>
            </a:r>
          </a:p>
          <a:p>
            <a:pPr lvl="1"/>
            <a:r>
              <a:rPr lang="en-US" dirty="0"/>
              <a:t>Log</a:t>
            </a:r>
            <a:r>
              <a:rPr lang="en-US" baseline="0" dirty="0"/>
              <a:t> each transaction to its service</a:t>
            </a:r>
          </a:p>
          <a:p>
            <a:pPr lvl="1"/>
            <a:r>
              <a:rPr lang="en-US" baseline="0" dirty="0"/>
              <a:t>Produce an output value every n hours</a:t>
            </a:r>
          </a:p>
          <a:p>
            <a:pPr lvl="1"/>
            <a:r>
              <a:rPr lang="en-US" dirty="0"/>
              <a:t>Prevent unwinding attacks</a:t>
            </a:r>
          </a:p>
          <a:p>
            <a:r>
              <a:rPr lang="en-US" dirty="0"/>
              <a:t>Mesh Internotary</a:t>
            </a:r>
          </a:p>
          <a:p>
            <a:pPr lvl="1"/>
            <a:r>
              <a:rPr lang="en-US" dirty="0"/>
              <a:t>Notaries can improve their reliability by persuading others to notarize them</a:t>
            </a:r>
          </a:p>
          <a:p>
            <a:pPr lvl="1"/>
            <a:r>
              <a:rPr lang="en-US" dirty="0"/>
              <a:t>Example.com sends output to example.net</a:t>
            </a:r>
          </a:p>
          <a:p>
            <a:pPr lvl="2"/>
            <a:r>
              <a:rPr lang="en-US" dirty="0"/>
              <a:t>Example.com is now more trustworthy as their defection </a:t>
            </a:r>
            <a:r>
              <a:rPr lang="en-US" dirty="0" err="1"/>
              <a:t>workfactor</a:t>
            </a:r>
            <a:r>
              <a:rPr lang="en-US" dirty="0"/>
              <a:t> increases</a:t>
            </a:r>
          </a:p>
          <a:p>
            <a:pPr lvl="2"/>
            <a:r>
              <a:rPr lang="en-US" dirty="0"/>
              <a:t>Why would example.net do this?</a:t>
            </a:r>
          </a:p>
          <a:p>
            <a:pPr lvl="3"/>
            <a:r>
              <a:rPr lang="en-US" dirty="0"/>
              <a:t>Money or because they want example.net to accept their output as an input.</a:t>
            </a:r>
          </a:p>
        </p:txBody>
      </p:sp>
    </p:spTree>
    <p:extLst>
      <p:ext uri="{BB962C8B-B14F-4D97-AF65-F5344CB8AC3E}">
        <p14:creationId xmlns:p14="http://schemas.microsoft.com/office/powerpoint/2010/main" val="419928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241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Mesh Services and Accounts</vt:lpstr>
      <vt:lpstr>And the future?</vt:lpstr>
      <vt:lpstr>Future Services – Utility</vt:lpstr>
      <vt:lpstr>Future services – Presence</vt:lpstr>
      <vt:lpstr>Future Services - Notaries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2019-10-15T03:19:35Z</dcterms:modified>
</cp:coreProperties>
</file>