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2A4AFF9-52B8-4010-97F4-94A882EE70C9}" v="2459" dt="2019-10-15T03:19:58.3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0" autoAdjust="0"/>
    <p:restoredTop sz="86410"/>
  </p:normalViewPr>
  <p:slideViewPr>
    <p:cSldViewPr snapToGrid="0">
      <p:cViewPr varScale="1">
        <p:scale>
          <a:sx n="37" d="100"/>
          <a:sy n="37" d="100"/>
        </p:scale>
        <p:origin x="60" y="2148"/>
      </p:cViewPr>
      <p:guideLst/>
    </p:cSldViewPr>
  </p:slideViewPr>
  <p:outlineViewPr>
    <p:cViewPr>
      <p:scale>
        <a:sx n="33" d="100"/>
        <a:sy n="33" d="100"/>
      </p:scale>
      <p:origin x="0" y="-50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lip Hallam-Baker" userId="7a99a80095056581" providerId="LiveId" clId="{A2A4AFF9-52B8-4010-97F4-94A882EE70C9}"/>
    <pc:docChg chg="addSld delSld modSld">
      <pc:chgData name="Phillip Hallam-Baker" userId="7a99a80095056581" providerId="LiveId" clId="{A2A4AFF9-52B8-4010-97F4-94A882EE70C9}" dt="2019-10-07T19:30:25.588" v="2459"/>
      <pc:docMkLst>
        <pc:docMk/>
      </pc:docMkLst>
      <pc:sldChg chg="modTransition">
        <pc:chgData name="Phillip Hallam-Baker" userId="7a99a80095056581" providerId="LiveId" clId="{A2A4AFF9-52B8-4010-97F4-94A882EE70C9}" dt="2019-10-07T19:30:25.588" v="2459"/>
        <pc:sldMkLst>
          <pc:docMk/>
          <pc:sldMk cId="3916999654" sldId="256"/>
        </pc:sldMkLst>
      </pc:sldChg>
      <pc:sldChg chg="modSp add modTransition">
        <pc:chgData name="Phillip Hallam-Baker" userId="7a99a80095056581" providerId="LiveId" clId="{A2A4AFF9-52B8-4010-97F4-94A882EE70C9}" dt="2019-10-07T19:30:25.588" v="2459"/>
        <pc:sldMkLst>
          <pc:docMk/>
          <pc:sldMk cId="2309970541" sldId="257"/>
        </pc:sldMkLst>
        <pc:spChg chg="mod">
          <ac:chgData name="Phillip Hallam-Baker" userId="7a99a80095056581" providerId="LiveId" clId="{A2A4AFF9-52B8-4010-97F4-94A882EE70C9}" dt="2019-09-28T00:01:53.303" v="18" actId="20577"/>
          <ac:spMkLst>
            <pc:docMk/>
            <pc:sldMk cId="2309970541" sldId="257"/>
            <ac:spMk id="2" creationId="{124FC201-8BEF-45E3-845E-6E088F4F6565}"/>
          </ac:spMkLst>
        </pc:spChg>
        <pc:spChg chg="mod">
          <ac:chgData name="Phillip Hallam-Baker" userId="7a99a80095056581" providerId="LiveId" clId="{A2A4AFF9-52B8-4010-97F4-94A882EE70C9}" dt="2019-09-28T00:04:15.914" v="398"/>
          <ac:spMkLst>
            <pc:docMk/>
            <pc:sldMk cId="2309970541" sldId="257"/>
            <ac:spMk id="3" creationId="{74054F18-4888-430A-B7D7-3D2E0A491344}"/>
          </ac:spMkLst>
        </pc:spChg>
      </pc:sldChg>
      <pc:sldChg chg="modSp add del">
        <pc:chgData name="Phillip Hallam-Baker" userId="7a99a80095056581" providerId="LiveId" clId="{A2A4AFF9-52B8-4010-97F4-94A882EE70C9}" dt="2019-09-28T00:01:54.170" v="20" actId="2696"/>
        <pc:sldMkLst>
          <pc:docMk/>
          <pc:sldMk cId="959836600" sldId="258"/>
        </pc:sldMkLst>
        <pc:spChg chg="mod">
          <ac:chgData name="Phillip Hallam-Baker" userId="7a99a80095056581" providerId="LiveId" clId="{A2A4AFF9-52B8-4010-97F4-94A882EE70C9}" dt="2019-09-28T00:01:53.956" v="19"/>
          <ac:spMkLst>
            <pc:docMk/>
            <pc:sldMk cId="959836600" sldId="258"/>
            <ac:spMk id="2" creationId="{F67001FE-DFEB-4367-9BEA-16BDA47448D5}"/>
          </ac:spMkLst>
        </pc:spChg>
      </pc:sldChg>
      <pc:sldChg chg="modSp add modTransition">
        <pc:chgData name="Phillip Hallam-Baker" userId="7a99a80095056581" providerId="LiveId" clId="{A2A4AFF9-52B8-4010-97F4-94A882EE70C9}" dt="2019-10-07T19:30:25.588" v="2459"/>
        <pc:sldMkLst>
          <pc:docMk/>
          <pc:sldMk cId="4107648683" sldId="258"/>
        </pc:sldMkLst>
        <pc:spChg chg="mod">
          <ac:chgData name="Phillip Hallam-Baker" userId="7a99a80095056581" providerId="LiveId" clId="{A2A4AFF9-52B8-4010-97F4-94A882EE70C9}" dt="2019-09-28T00:04:28.630" v="428" actId="20577"/>
          <ac:spMkLst>
            <pc:docMk/>
            <pc:sldMk cId="4107648683" sldId="258"/>
            <ac:spMk id="2" creationId="{27F3362C-71AD-4157-AD77-3D01E047F198}"/>
          </ac:spMkLst>
        </pc:spChg>
        <pc:spChg chg="mod">
          <ac:chgData name="Phillip Hallam-Baker" userId="7a99a80095056581" providerId="LiveId" clId="{A2A4AFF9-52B8-4010-97F4-94A882EE70C9}" dt="2019-09-28T00:17:41.821" v="953"/>
          <ac:spMkLst>
            <pc:docMk/>
            <pc:sldMk cId="4107648683" sldId="258"/>
            <ac:spMk id="3" creationId="{C1CF1E5D-3A1A-4D12-9675-B7E39320D24E}"/>
          </ac:spMkLst>
        </pc:spChg>
      </pc:sldChg>
      <pc:sldChg chg="modSp add modTransition">
        <pc:chgData name="Phillip Hallam-Baker" userId="7a99a80095056581" providerId="LiveId" clId="{A2A4AFF9-52B8-4010-97F4-94A882EE70C9}" dt="2019-10-07T19:30:25.588" v="2459"/>
        <pc:sldMkLst>
          <pc:docMk/>
          <pc:sldMk cId="1397158641" sldId="259"/>
        </pc:sldMkLst>
        <pc:spChg chg="mod">
          <ac:chgData name="Phillip Hallam-Baker" userId="7a99a80095056581" providerId="LiveId" clId="{A2A4AFF9-52B8-4010-97F4-94A882EE70C9}" dt="2019-09-28T00:17:50.383" v="981" actId="20577"/>
          <ac:spMkLst>
            <pc:docMk/>
            <pc:sldMk cId="1397158641" sldId="259"/>
            <ac:spMk id="2" creationId="{A17FE8CE-4B2E-4953-95BC-A2C05A966494}"/>
          </ac:spMkLst>
        </pc:spChg>
        <pc:spChg chg="mod">
          <ac:chgData name="Phillip Hallam-Baker" userId="7a99a80095056581" providerId="LiveId" clId="{A2A4AFF9-52B8-4010-97F4-94A882EE70C9}" dt="2019-09-28T00:19:43.974" v="1201" actId="20577"/>
          <ac:spMkLst>
            <pc:docMk/>
            <pc:sldMk cId="1397158641" sldId="259"/>
            <ac:spMk id="3" creationId="{4FEB7719-F4B9-4173-9F40-10B55A7513B5}"/>
          </ac:spMkLst>
        </pc:spChg>
      </pc:sldChg>
      <pc:sldChg chg="modSp add del">
        <pc:chgData name="Phillip Hallam-Baker" userId="7a99a80095056581" providerId="LiveId" clId="{A2A4AFF9-52B8-4010-97F4-94A882EE70C9}" dt="2019-09-28T00:04:29.087" v="430" actId="2696"/>
        <pc:sldMkLst>
          <pc:docMk/>
          <pc:sldMk cId="2583026870" sldId="259"/>
        </pc:sldMkLst>
        <pc:spChg chg="mod">
          <ac:chgData name="Phillip Hallam-Baker" userId="7a99a80095056581" providerId="LiveId" clId="{A2A4AFF9-52B8-4010-97F4-94A882EE70C9}" dt="2019-09-28T00:04:28.916" v="429"/>
          <ac:spMkLst>
            <pc:docMk/>
            <pc:sldMk cId="2583026870" sldId="259"/>
            <ac:spMk id="2" creationId="{0331E0EA-FB4F-4BA5-99C5-45BF82BDA45D}"/>
          </ac:spMkLst>
        </pc:spChg>
      </pc:sldChg>
      <pc:sldChg chg="modSp add modTransition">
        <pc:chgData name="Phillip Hallam-Baker" userId="7a99a80095056581" providerId="LiveId" clId="{A2A4AFF9-52B8-4010-97F4-94A882EE70C9}" dt="2019-10-07T19:30:25.588" v="2459"/>
        <pc:sldMkLst>
          <pc:docMk/>
          <pc:sldMk cId="241010849" sldId="260"/>
        </pc:sldMkLst>
        <pc:spChg chg="mod">
          <ac:chgData name="Phillip Hallam-Baker" userId="7a99a80095056581" providerId="LiveId" clId="{A2A4AFF9-52B8-4010-97F4-94A882EE70C9}" dt="2019-09-28T00:20:48.414" v="1278" actId="20577"/>
          <ac:spMkLst>
            <pc:docMk/>
            <pc:sldMk cId="241010849" sldId="260"/>
            <ac:spMk id="2" creationId="{A1DD4191-B191-4E0B-9492-BCCB600F007D}"/>
          </ac:spMkLst>
        </pc:spChg>
        <pc:spChg chg="mod">
          <ac:chgData name="Phillip Hallam-Baker" userId="7a99a80095056581" providerId="LiveId" clId="{A2A4AFF9-52B8-4010-97F4-94A882EE70C9}" dt="2019-09-28T00:24:06.376" v="1564" actId="20577"/>
          <ac:spMkLst>
            <pc:docMk/>
            <pc:sldMk cId="241010849" sldId="260"/>
            <ac:spMk id="3" creationId="{92A2182B-5703-44BA-8424-8180ECA504A3}"/>
          </ac:spMkLst>
        </pc:spChg>
      </pc:sldChg>
      <pc:sldChg chg="modSp add del">
        <pc:chgData name="Phillip Hallam-Baker" userId="7a99a80095056581" providerId="LiveId" clId="{A2A4AFF9-52B8-4010-97F4-94A882EE70C9}" dt="2019-09-28T00:17:51.297" v="983" actId="2696"/>
        <pc:sldMkLst>
          <pc:docMk/>
          <pc:sldMk cId="273289036" sldId="260"/>
        </pc:sldMkLst>
        <pc:spChg chg="mod">
          <ac:chgData name="Phillip Hallam-Baker" userId="7a99a80095056581" providerId="LiveId" clId="{A2A4AFF9-52B8-4010-97F4-94A882EE70C9}" dt="2019-09-28T00:17:50.965" v="982"/>
          <ac:spMkLst>
            <pc:docMk/>
            <pc:sldMk cId="273289036" sldId="260"/>
            <ac:spMk id="2" creationId="{0640793C-925A-4ED9-A706-51BF310ED514}"/>
          </ac:spMkLst>
        </pc:spChg>
      </pc:sldChg>
      <pc:sldChg chg="modSp add modTransition">
        <pc:chgData name="Phillip Hallam-Baker" userId="7a99a80095056581" providerId="LiveId" clId="{A2A4AFF9-52B8-4010-97F4-94A882EE70C9}" dt="2019-10-07T19:30:25.588" v="2459"/>
        <pc:sldMkLst>
          <pc:docMk/>
          <pc:sldMk cId="832321632" sldId="261"/>
        </pc:sldMkLst>
        <pc:spChg chg="mod">
          <ac:chgData name="Phillip Hallam-Baker" userId="7a99a80095056581" providerId="LiveId" clId="{A2A4AFF9-52B8-4010-97F4-94A882EE70C9}" dt="2019-09-28T00:24:19.576" v="1607" actId="20577"/>
          <ac:spMkLst>
            <pc:docMk/>
            <pc:sldMk cId="832321632" sldId="261"/>
            <ac:spMk id="2" creationId="{ACB40971-8282-4C91-B5A7-814CA53B5B4A}"/>
          </ac:spMkLst>
        </pc:spChg>
        <pc:spChg chg="mod">
          <ac:chgData name="Phillip Hallam-Baker" userId="7a99a80095056581" providerId="LiveId" clId="{A2A4AFF9-52B8-4010-97F4-94A882EE70C9}" dt="2019-09-28T00:28:56.090" v="2188"/>
          <ac:spMkLst>
            <pc:docMk/>
            <pc:sldMk cId="832321632" sldId="261"/>
            <ac:spMk id="3" creationId="{4D50E078-8736-40E3-ABA5-C8246F35E6D6}"/>
          </ac:spMkLst>
        </pc:spChg>
      </pc:sldChg>
      <pc:sldChg chg="modSp add del">
        <pc:chgData name="Phillip Hallam-Baker" userId="7a99a80095056581" providerId="LiveId" clId="{A2A4AFF9-52B8-4010-97F4-94A882EE70C9}" dt="2019-09-28T00:20:00.432" v="1222" actId="2696"/>
        <pc:sldMkLst>
          <pc:docMk/>
          <pc:sldMk cId="2812409531" sldId="261"/>
        </pc:sldMkLst>
        <pc:spChg chg="mod">
          <ac:chgData name="Phillip Hallam-Baker" userId="7a99a80095056581" providerId="LiveId" clId="{A2A4AFF9-52B8-4010-97F4-94A882EE70C9}" dt="2019-09-28T00:19:58.874" v="1221"/>
          <ac:spMkLst>
            <pc:docMk/>
            <pc:sldMk cId="2812409531" sldId="261"/>
            <ac:spMk id="2" creationId="{CA941864-7508-4D57-B5AB-AA1C2CD8111C}"/>
          </ac:spMkLst>
        </pc:spChg>
      </pc:sldChg>
      <pc:sldChg chg="modSp add del">
        <pc:chgData name="Phillip Hallam-Baker" userId="7a99a80095056581" providerId="LiveId" clId="{A2A4AFF9-52B8-4010-97F4-94A882EE70C9}" dt="2019-09-28T00:24:20.301" v="1609" actId="2696"/>
        <pc:sldMkLst>
          <pc:docMk/>
          <pc:sldMk cId="2261127648" sldId="262"/>
        </pc:sldMkLst>
        <pc:spChg chg="mod">
          <ac:chgData name="Phillip Hallam-Baker" userId="7a99a80095056581" providerId="LiveId" clId="{A2A4AFF9-52B8-4010-97F4-94A882EE70C9}" dt="2019-09-28T00:24:20.146" v="1608"/>
          <ac:spMkLst>
            <pc:docMk/>
            <pc:sldMk cId="2261127648" sldId="262"/>
            <ac:spMk id="2" creationId="{1487ABC5-3C7A-4C8B-BED4-51DE4BAE4CF7}"/>
          </ac:spMkLst>
        </pc:spChg>
      </pc:sldChg>
      <pc:sldChg chg="modSp add modTransition">
        <pc:chgData name="Phillip Hallam-Baker" userId="7a99a80095056581" providerId="LiveId" clId="{A2A4AFF9-52B8-4010-97F4-94A882EE70C9}" dt="2019-10-07T19:30:25.588" v="2459"/>
        <pc:sldMkLst>
          <pc:docMk/>
          <pc:sldMk cId="3271940084" sldId="262"/>
        </pc:sldMkLst>
        <pc:spChg chg="mod">
          <ac:chgData name="Phillip Hallam-Baker" userId="7a99a80095056581" providerId="LiveId" clId="{A2A4AFF9-52B8-4010-97F4-94A882EE70C9}" dt="2019-09-28T00:29:08.269" v="2210" actId="20577"/>
          <ac:spMkLst>
            <pc:docMk/>
            <pc:sldMk cId="3271940084" sldId="262"/>
            <ac:spMk id="2" creationId="{450C9D7D-0013-42CF-B749-380C938DF3C7}"/>
          </ac:spMkLst>
        </pc:spChg>
        <pc:spChg chg="mod">
          <ac:chgData name="Phillip Hallam-Baker" userId="7a99a80095056581" providerId="LiveId" clId="{A2A4AFF9-52B8-4010-97F4-94A882EE70C9}" dt="2019-09-28T00:30:52.849" v="2458" actId="20577"/>
          <ac:spMkLst>
            <pc:docMk/>
            <pc:sldMk cId="3271940084" sldId="262"/>
            <ac:spMk id="3" creationId="{3E92A2E1-D3C6-4016-8702-430A50E9BA9E}"/>
          </ac:spMkLst>
        </pc:spChg>
      </pc:sldChg>
      <pc:sldChg chg="modSp add del">
        <pc:chgData name="Phillip Hallam-Baker" userId="7a99a80095056581" providerId="LiveId" clId="{A2A4AFF9-52B8-4010-97F4-94A882EE70C9}" dt="2019-09-28T00:29:12.071" v="2212" actId="2696"/>
        <pc:sldMkLst>
          <pc:docMk/>
          <pc:sldMk cId="955630794" sldId="263"/>
        </pc:sldMkLst>
        <pc:spChg chg="mod">
          <ac:chgData name="Phillip Hallam-Baker" userId="7a99a80095056581" providerId="LiveId" clId="{A2A4AFF9-52B8-4010-97F4-94A882EE70C9}" dt="2019-09-28T00:29:11.574" v="2211"/>
          <ac:spMkLst>
            <pc:docMk/>
            <pc:sldMk cId="955630794" sldId="263"/>
            <ac:spMk id="2" creationId="{72ED2566-5E26-4E04-9BA9-E12E3E34F479}"/>
          </ac:spMkLst>
        </pc:spChg>
      </pc:sldChg>
    </pc:docChg>
  </pc:docChgLst>
  <pc:docChgLst>
    <pc:chgData name="Phillip Hallam-Baker" userId="7a99a80095056581" providerId="LiveId" clId="{4694665D-30C0-4805-A588-0E42EF8511B0}"/>
    <pc:docChg chg="delSld modSld">
      <pc:chgData name="Phillip Hallam-Baker" userId="7a99a80095056581" providerId="LiveId" clId="{4694665D-30C0-4805-A588-0E42EF8511B0}" dt="2019-09-26T19:01:06.620" v="21" actId="20577"/>
      <pc:docMkLst>
        <pc:docMk/>
      </pc:docMkLst>
      <pc:sldChg chg="modSp">
        <pc:chgData name="Phillip Hallam-Baker" userId="7a99a80095056581" providerId="LiveId" clId="{4694665D-30C0-4805-A588-0E42EF8511B0}" dt="2019-09-26T19:01:06.620" v="21" actId="20577"/>
        <pc:sldMkLst>
          <pc:docMk/>
          <pc:sldMk cId="3916999654" sldId="256"/>
        </pc:sldMkLst>
        <pc:spChg chg="mod">
          <ac:chgData name="Phillip Hallam-Baker" userId="7a99a80095056581" providerId="LiveId" clId="{4694665D-30C0-4805-A588-0E42EF8511B0}" dt="2019-09-26T19:01:06.620" v="21" actId="20577"/>
          <ac:spMkLst>
            <pc:docMk/>
            <pc:sldMk cId="3916999654" sldId="256"/>
            <ac:spMk id="2" creationId="{ECEE91E5-80B0-4C5E-892D-A504B17FEA6F}"/>
          </ac:spMkLst>
        </pc:spChg>
      </pc:sldChg>
      <pc:sldChg chg="del">
        <pc:chgData name="Phillip Hallam-Baker" userId="7a99a80095056581" providerId="LiveId" clId="{4694665D-30C0-4805-A588-0E42EF8511B0}" dt="2019-09-26T19:00:58.446" v="0" actId="2696"/>
        <pc:sldMkLst>
          <pc:docMk/>
          <pc:sldMk cId="4158271416" sldId="302"/>
        </pc:sldMkLst>
      </pc:sldChg>
      <pc:sldChg chg="del">
        <pc:chgData name="Phillip Hallam-Baker" userId="7a99a80095056581" providerId="LiveId" clId="{4694665D-30C0-4805-A588-0E42EF8511B0}" dt="2019-09-26T19:00:58.889" v="1" actId="2696"/>
        <pc:sldMkLst>
          <pc:docMk/>
          <pc:sldMk cId="2058365236" sldId="30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66CB-8B10-4D13-ACBB-4A5A61B29ADF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54779-3EE2-4A3C-98D9-CE8C911E4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902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66CB-8B10-4D13-ACBB-4A5A61B29ADF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54779-3EE2-4A3C-98D9-CE8C911E4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807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66CB-8B10-4D13-ACBB-4A5A61B29ADF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54779-3EE2-4A3C-98D9-CE8C911E4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54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66CB-8B10-4D13-ACBB-4A5A61B29ADF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54779-3EE2-4A3C-98D9-CE8C911E4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069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66CB-8B10-4D13-ACBB-4A5A61B29ADF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54779-3EE2-4A3C-98D9-CE8C911E4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125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66CB-8B10-4D13-ACBB-4A5A61B29ADF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54779-3EE2-4A3C-98D9-CE8C911E4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980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66CB-8B10-4D13-ACBB-4A5A61B29ADF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54779-3EE2-4A3C-98D9-CE8C911E4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628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66CB-8B10-4D13-ACBB-4A5A61B29ADF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54779-3EE2-4A3C-98D9-CE8C911E4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908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66CB-8B10-4D13-ACBB-4A5A61B29ADF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54779-3EE2-4A3C-98D9-CE8C911E4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855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66CB-8B10-4D13-ACBB-4A5A61B29ADF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54779-3EE2-4A3C-98D9-CE8C911E4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866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66CB-8B10-4D13-ACBB-4A5A61B29ADF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54779-3EE2-4A3C-98D9-CE8C911E4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977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066CB-8B10-4D13-ACBB-4A5A61B29ADF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54779-3EE2-4A3C-98D9-CE8C911E4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403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alice@example.co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mailto:alice@example.co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E91E5-80B0-4C5E-892D-A504B17FEA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Connecting Devices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A08B4D-FE9C-44DF-802E-9ABBADB7EF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999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487"/>
    </mc:Choice>
    <mc:Fallback xmlns="">
      <p:transition spd="slow" advTm="42487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FC201-8BEF-45E3-845E-6E088F4F6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story so</a:t>
            </a:r>
            <a:r>
              <a:rPr lang="en-US" baseline="0" dirty="0"/>
              <a:t> far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54F18-4888-430A-B7D7-3D2E0A491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Shown why</a:t>
            </a:r>
          </a:p>
          <a:p>
            <a:r>
              <a:rPr lang="en-US" dirty="0"/>
              <a:t>Shown the building</a:t>
            </a:r>
            <a:r>
              <a:rPr lang="en-US" baseline="0" dirty="0"/>
              <a:t> blocks used to build technology</a:t>
            </a:r>
          </a:p>
          <a:p>
            <a:r>
              <a:rPr lang="en-US" baseline="0" dirty="0"/>
              <a:t>Next</a:t>
            </a:r>
          </a:p>
          <a:p>
            <a:pPr lvl="1"/>
            <a:r>
              <a:rPr lang="en-US" dirty="0"/>
              <a:t>Show how those building blocks enable an</a:t>
            </a:r>
            <a:r>
              <a:rPr lang="en-US" baseline="0" dirty="0"/>
              <a:t> iPhone quality user experience</a:t>
            </a:r>
          </a:p>
          <a:p>
            <a:pPr lvl="1"/>
            <a:endParaRPr lang="en-US" baseline="0" dirty="0"/>
          </a:p>
          <a:p>
            <a:pPr lvl="0"/>
            <a:r>
              <a:rPr lang="en-US" dirty="0"/>
              <a:t>Topics</a:t>
            </a:r>
          </a:p>
          <a:p>
            <a:pPr lvl="1"/>
            <a:r>
              <a:rPr lang="en-US" dirty="0"/>
              <a:t>Connecting</a:t>
            </a:r>
            <a:r>
              <a:rPr lang="en-US" baseline="0" dirty="0"/>
              <a:t> a device to a profile</a:t>
            </a:r>
          </a:p>
          <a:p>
            <a:pPr lvl="1"/>
            <a:r>
              <a:rPr lang="en-US" baseline="0" dirty="0"/>
              <a:t>Exchange of credentials</a:t>
            </a:r>
          </a:p>
          <a:p>
            <a:pPr lvl="1"/>
            <a:r>
              <a:rPr lang="en-US" baseline="0" dirty="0"/>
              <a:t>Confirmation protocol (2</a:t>
            </a:r>
            <a:r>
              <a:rPr lang="en-US" baseline="30000" dirty="0"/>
              <a:t>nd</a:t>
            </a:r>
            <a:r>
              <a:rPr lang="en-US" baseline="0" dirty="0"/>
              <a:t> factor)</a:t>
            </a:r>
          </a:p>
        </p:txBody>
      </p:sp>
    </p:spTree>
    <p:extLst>
      <p:ext uri="{BB962C8B-B14F-4D97-AF65-F5344CB8AC3E}">
        <p14:creationId xmlns:p14="http://schemas.microsoft.com/office/powerpoint/2010/main" val="2309970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799"/>
    </mc:Choice>
    <mc:Fallback xmlns="">
      <p:transition spd="slow" advTm="71799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3362C-71AD-4157-AD77-3D01E047F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</a:t>
            </a:r>
            <a:r>
              <a:rPr lang="en-US" baseline="0" dirty="0"/>
              <a:t> device connection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F1E5D-3A1A-4D12-9675-B7E39320D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r>
              <a:rPr lang="en-US" dirty="0"/>
              <a:t>User creates personal Mesh</a:t>
            </a:r>
            <a:r>
              <a:rPr lang="en-US" baseline="0" dirty="0"/>
              <a:t> and account</a:t>
            </a:r>
          </a:p>
          <a:p>
            <a:r>
              <a:rPr lang="en-US" baseline="0" dirty="0"/>
              <a:t>Binds account to service ‘alice@example.com’</a:t>
            </a:r>
          </a:p>
          <a:p>
            <a:r>
              <a:rPr lang="en-US" baseline="0" dirty="0"/>
              <a:t>To connect a laptop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On laptop: Request connection to </a:t>
            </a:r>
            <a:r>
              <a:rPr lang="en-US" dirty="0">
                <a:hlinkClick r:id="rId2"/>
              </a:rPr>
              <a:t>alice@example.com</a:t>
            </a:r>
            <a:endParaRPr lang="en-US" dirty="0"/>
          </a:p>
          <a:p>
            <a:pPr lvl="2"/>
            <a:r>
              <a:rPr lang="en-US" dirty="0"/>
              <a:t>Device shows a connection validation digest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On admin machine 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Fetch pending messages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Check connection validation digest matches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Accept (or reject) the connection request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On laptop: Complete connection.</a:t>
            </a:r>
          </a:p>
          <a:p>
            <a:pPr lvl="2"/>
            <a:r>
              <a:rPr lang="en-US" dirty="0"/>
              <a:t>Device now synchronizes</a:t>
            </a:r>
          </a:p>
        </p:txBody>
      </p:sp>
    </p:spTree>
    <p:extLst>
      <p:ext uri="{BB962C8B-B14F-4D97-AF65-F5344CB8AC3E}">
        <p14:creationId xmlns:p14="http://schemas.microsoft.com/office/powerpoint/2010/main" val="4107648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9791"/>
    </mc:Choice>
    <mc:Fallback xmlns="">
      <p:transition spd="slow" advTm="20979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FE8CE-4B2E-4953-95BC-A2C05A966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PIN Code authentication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B7719-F4B9-4173-9F40-10B55A7513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baseline="0" dirty="0"/>
              <a:t>Avoids then need to check validation UDFs match</a:t>
            </a:r>
          </a:p>
          <a:p>
            <a:pPr lvl="0"/>
            <a:r>
              <a:rPr lang="en-US" baseline="0" dirty="0"/>
              <a:t>On admin machine</a:t>
            </a:r>
          </a:p>
          <a:p>
            <a:pPr lvl="1"/>
            <a:r>
              <a:rPr lang="en-US" baseline="0" dirty="0"/>
              <a:t>Request PIN code generation</a:t>
            </a:r>
          </a:p>
          <a:p>
            <a:pPr lvl="0"/>
            <a:r>
              <a:rPr lang="en-US" baseline="0" dirty="0"/>
              <a:t>On laptop </a:t>
            </a:r>
          </a:p>
          <a:p>
            <a:pPr lvl="1"/>
            <a:r>
              <a:rPr lang="en-US" sz="2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Request connection to </a:t>
            </a:r>
            <a:r>
              <a:rPr lang="en-US" sz="2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2"/>
              </a:rPr>
              <a:t>alice@example.com</a:t>
            </a:r>
            <a:r>
              <a:rPr lang="en-US" sz="2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with</a:t>
            </a:r>
            <a:r>
              <a:rPr lang="en-US" sz="24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PIN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admin machine 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Fetch pending messages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Request</a:t>
            </a:r>
            <a:r>
              <a:rPr lang="en-US" sz="24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pre-authorized and automatically handled</a:t>
            </a:r>
            <a:endParaRPr lang="en-US" sz="24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latinLnBrk="0" hangingPunct="1"/>
            <a:r>
              <a:rPr lang="en-US" sz="2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laptop: Complete connection.</a:t>
            </a:r>
            <a:endParaRPr lang="en-US" sz="2800" dirty="0">
              <a:effectLst/>
            </a:endParaRPr>
          </a:p>
          <a:p>
            <a:pPr lvl="1" rtl="0" eaLnBrk="1" latinLnBrk="0" hangingPunct="1"/>
            <a:r>
              <a:rPr lang="en-US" sz="2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Device now synchronizes</a:t>
            </a:r>
            <a:endParaRPr lang="en-US" sz="2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97158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174"/>
    </mc:Choice>
    <mc:Fallback xmlns="">
      <p:transition spd="slow" advTm="150174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D4191-B191-4E0B-9492-BCCB600F0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QR Code connection:</a:t>
            </a:r>
            <a:r>
              <a:rPr lang="en-US" baseline="0" dirty="0"/>
              <a:t> Camera on new Device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2182B-5703-44BA-8424-8180ECA50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aseline="0" dirty="0"/>
              <a:t>Stage 0 (optional)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QR code with </a:t>
            </a:r>
            <a:r>
              <a:rPr lang="en-US" sz="24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WiFi</a:t>
            </a:r>
            <a:r>
              <a:rPr lang="en-US" sz="24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connection info</a:t>
            </a:r>
            <a:endParaRPr lang="en-US" baseline="0" dirty="0"/>
          </a:p>
          <a:p>
            <a:pPr lvl="0"/>
            <a:r>
              <a:rPr lang="en-US" baseline="0" dirty="0"/>
              <a:t>Admin device presents QR code with </a:t>
            </a:r>
          </a:p>
          <a:p>
            <a:pPr lvl="1"/>
            <a:r>
              <a:rPr lang="en-US" baseline="0" dirty="0"/>
              <a:t>PIN code</a:t>
            </a:r>
          </a:p>
          <a:p>
            <a:pPr lvl="1"/>
            <a:r>
              <a:rPr lang="en-US" baseline="0" dirty="0"/>
              <a:t>Mesh account to connect to</a:t>
            </a:r>
          </a:p>
          <a:p>
            <a:pPr lvl="0"/>
            <a:r>
              <a:rPr lang="en-US" baseline="0" dirty="0"/>
              <a:t>Device reads information, makes connection request</a:t>
            </a:r>
          </a:p>
          <a:p>
            <a:pPr lvl="0"/>
            <a:r>
              <a:rPr lang="en-US" baseline="0" dirty="0"/>
              <a:t>Admin device automatically authorizes</a:t>
            </a:r>
          </a:p>
          <a:p>
            <a:pPr lvl="0"/>
            <a:r>
              <a:rPr lang="en-US" baseline="0" dirty="0"/>
              <a:t>Devices completes connection</a:t>
            </a:r>
          </a:p>
        </p:txBody>
      </p:sp>
    </p:spTree>
    <p:extLst>
      <p:ext uri="{BB962C8B-B14F-4D97-AF65-F5344CB8AC3E}">
        <p14:creationId xmlns:p14="http://schemas.microsoft.com/office/powerpoint/2010/main" val="241010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5838"/>
    </mc:Choice>
    <mc:Fallback xmlns="">
      <p:transition spd="slow" advTm="145838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40971-8282-4C91-B5A7-814CA53B5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QR Code connection: Camera on Admin device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0E078-8736-40E3-ABA5-C8246F35E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[Or on device connected to an admin device]</a:t>
            </a:r>
          </a:p>
          <a:p>
            <a:r>
              <a:rPr lang="en-US" dirty="0"/>
              <a:t>Suited to connection of IoT devices</a:t>
            </a:r>
          </a:p>
          <a:p>
            <a:r>
              <a:rPr lang="en-US" dirty="0"/>
              <a:t>Manufacturer generates</a:t>
            </a:r>
            <a:r>
              <a:rPr lang="en-US" baseline="0" dirty="0"/>
              <a:t> device profile</a:t>
            </a:r>
          </a:p>
          <a:p>
            <a:pPr lvl="1"/>
            <a:r>
              <a:rPr lang="en-US" dirty="0"/>
              <a:t>Encrypts, places on Web site</a:t>
            </a:r>
          </a:p>
          <a:p>
            <a:pPr lvl="1"/>
            <a:r>
              <a:rPr lang="en-US" dirty="0"/>
              <a:t>Prints udf: encrypted authenticated resource locator QR</a:t>
            </a:r>
            <a:r>
              <a:rPr lang="en-US" baseline="0" dirty="0"/>
              <a:t> code on device</a:t>
            </a:r>
          </a:p>
          <a:p>
            <a:pPr lvl="0"/>
            <a:r>
              <a:rPr lang="en-US" dirty="0"/>
              <a:t>User</a:t>
            </a:r>
            <a:r>
              <a:rPr lang="en-US" baseline="0" dirty="0"/>
              <a:t> scans new device using admin device </a:t>
            </a:r>
          </a:p>
          <a:p>
            <a:pPr lvl="1"/>
            <a:r>
              <a:rPr lang="en-US" dirty="0"/>
              <a:t>Resolves</a:t>
            </a:r>
            <a:r>
              <a:rPr lang="en-US" baseline="0" dirty="0"/>
              <a:t> URL, obtains document giving connection info</a:t>
            </a:r>
          </a:p>
          <a:p>
            <a:pPr lvl="1"/>
            <a:r>
              <a:rPr lang="en-US" baseline="0" dirty="0"/>
              <a:t>The (initial) </a:t>
            </a:r>
            <a:r>
              <a:rPr lang="en-US" baseline="0" dirty="0" err="1"/>
              <a:t>WiFi</a:t>
            </a:r>
            <a:r>
              <a:rPr lang="en-US" baseline="0" dirty="0"/>
              <a:t> SSID the device listens on</a:t>
            </a:r>
          </a:p>
          <a:p>
            <a:pPr lvl="1"/>
            <a:r>
              <a:rPr lang="en-US" baseline="0" dirty="0"/>
              <a:t>The </a:t>
            </a:r>
            <a:r>
              <a:rPr lang="en-US" sz="24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(initial) </a:t>
            </a:r>
            <a:r>
              <a:rPr lang="en-US" baseline="0" dirty="0"/>
              <a:t>Bluetooth connection configuration </a:t>
            </a:r>
          </a:p>
          <a:p>
            <a:pPr lvl="1"/>
            <a:r>
              <a:rPr lang="en-US" baseline="0" dirty="0"/>
              <a:t>A Mesh Service the device will contact to obtain contact information</a:t>
            </a:r>
          </a:p>
        </p:txBody>
      </p:sp>
    </p:spTree>
    <p:extLst>
      <p:ext uri="{BB962C8B-B14F-4D97-AF65-F5344CB8AC3E}">
        <p14:creationId xmlns:p14="http://schemas.microsoft.com/office/powerpoint/2010/main" val="832321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2177"/>
    </mc:Choice>
    <mc:Fallback xmlns="">
      <p:transition spd="slow" advTm="152177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C9D7D-0013-42CF-B749-380C938DF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mechanisms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2A2E1-D3C6-4016-8702-430A50E9BA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connection mechanism can be used provided</a:t>
            </a:r>
            <a:r>
              <a:rPr lang="en-US" baseline="0" dirty="0"/>
              <a:t> only that</a:t>
            </a:r>
          </a:p>
          <a:p>
            <a:r>
              <a:rPr lang="en-US" baseline="0" dirty="0"/>
              <a:t>Device and Mesh are sufficiently mutually authenticated</a:t>
            </a:r>
          </a:p>
          <a:p>
            <a:pPr lvl="1"/>
            <a:r>
              <a:rPr lang="en-US" baseline="0" dirty="0"/>
              <a:t>112, 132, bit work factor</a:t>
            </a:r>
          </a:p>
        </p:txBody>
      </p:sp>
    </p:spTree>
    <p:extLst>
      <p:ext uri="{BB962C8B-B14F-4D97-AF65-F5344CB8AC3E}">
        <p14:creationId xmlns:p14="http://schemas.microsoft.com/office/powerpoint/2010/main" val="3271940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806"/>
    </mc:Choice>
    <mc:Fallback xmlns="">
      <p:transition spd="slow" advTm="35806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2588</TotalTime>
  <Words>323</Words>
  <Application>Microsoft Office PowerPoint</Application>
  <PresentationFormat>Widescreen</PresentationFormat>
  <Paragraphs>58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Connecting Devices</vt:lpstr>
      <vt:lpstr>The story so far</vt:lpstr>
      <vt:lpstr>Basic device connection</vt:lpstr>
      <vt:lpstr>PIN Code authentication</vt:lpstr>
      <vt:lpstr>QR Code connection: Camera on new Device</vt:lpstr>
      <vt:lpstr>QR Code connection: Camera on Admin device</vt:lpstr>
      <vt:lpstr>Additional mechanisms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Mesh Technology</dc:title>
  <dc:creator>Phillip Hallam-Baker</dc:creator>
  <cp:lastModifiedBy>Phillip Hallam-Baker</cp:lastModifiedBy>
  <cp:revision>20</cp:revision>
  <dcterms:created xsi:type="dcterms:W3CDTF">2019-09-13T16:33:35Z</dcterms:created>
  <dcterms:modified xsi:type="dcterms:W3CDTF">2019-10-15T03:20:04Z</dcterms:modified>
</cp:coreProperties>
</file>