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63" r:id="rId5"/>
    <p:sldId id="258" r:id="rId6"/>
    <p:sldId id="259" r:id="rId7"/>
    <p:sldId id="260" r:id="rId8"/>
    <p:sldId id="262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6B0D90-45A8-4EC6-9E0C-4CA2111ADEE4}" v="4927" dt="2019-10-15T03:21:15.3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/>
  </p:normalViewPr>
  <p:slideViewPr>
    <p:cSldViewPr snapToGrid="0">
      <p:cViewPr varScale="1">
        <p:scale>
          <a:sx n="52" d="100"/>
          <a:sy n="52" d="100"/>
        </p:scale>
        <p:origin x="56" y="1836"/>
      </p:cViewPr>
      <p:guideLst/>
    </p:cSldViewPr>
  </p:slideViewPr>
  <p:outlineViewPr>
    <p:cViewPr>
      <p:scale>
        <a:sx n="33" d="100"/>
        <a:sy n="33" d="100"/>
      </p:scale>
      <p:origin x="0" y="-76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lip Hallam-Baker" userId="7a99a80095056581" providerId="LiveId" clId="{7A729939-324B-4568-8C96-864AB90CE991}"/>
    <pc:docChg chg="delSld modSld">
      <pc:chgData name="Phillip Hallam-Baker" userId="7a99a80095056581" providerId="LiveId" clId="{7A729939-324B-4568-8C96-864AB90CE991}" dt="2019-09-26T19:00:36.648" v="19" actId="20577"/>
      <pc:docMkLst>
        <pc:docMk/>
      </pc:docMkLst>
      <pc:sldChg chg="modSp">
        <pc:chgData name="Phillip Hallam-Baker" userId="7a99a80095056581" providerId="LiveId" clId="{7A729939-324B-4568-8C96-864AB90CE991}" dt="2019-09-26T19:00:36.648" v="19" actId="20577"/>
        <pc:sldMkLst>
          <pc:docMk/>
          <pc:sldMk cId="3916999654" sldId="256"/>
        </pc:sldMkLst>
        <pc:spChg chg="mod">
          <ac:chgData name="Phillip Hallam-Baker" userId="7a99a80095056581" providerId="LiveId" clId="{7A729939-324B-4568-8C96-864AB90CE991}" dt="2019-09-26T19:00:36.648" v="19" actId="20577"/>
          <ac:spMkLst>
            <pc:docMk/>
            <pc:sldMk cId="3916999654" sldId="256"/>
            <ac:spMk id="2" creationId="{ECEE91E5-80B0-4C5E-892D-A504B17FEA6F}"/>
          </ac:spMkLst>
        </pc:spChg>
      </pc:sldChg>
      <pc:sldChg chg="del">
        <pc:chgData name="Phillip Hallam-Baker" userId="7a99a80095056581" providerId="LiveId" clId="{7A729939-324B-4568-8C96-864AB90CE991}" dt="2019-09-26T19:00:27.169" v="0" actId="2696"/>
        <pc:sldMkLst>
          <pc:docMk/>
          <pc:sldMk cId="4158271416" sldId="302"/>
        </pc:sldMkLst>
      </pc:sldChg>
      <pc:sldChg chg="del">
        <pc:chgData name="Phillip Hallam-Baker" userId="7a99a80095056581" providerId="LiveId" clId="{7A729939-324B-4568-8C96-864AB90CE991}" dt="2019-09-26T19:00:27.176" v="1" actId="2696"/>
        <pc:sldMkLst>
          <pc:docMk/>
          <pc:sldMk cId="2058365236" sldId="303"/>
        </pc:sldMkLst>
      </pc:sldChg>
    </pc:docChg>
  </pc:docChgLst>
  <pc:docChgLst>
    <pc:chgData name="Phillip Hallam-Baker" userId="7a99a80095056581" providerId="LiveId" clId="{406B0D90-45A8-4EC6-9E0C-4CA2111ADEE4}"/>
    <pc:docChg chg="addSld delSld modSld">
      <pc:chgData name="Phillip Hallam-Baker" userId="7a99a80095056581" providerId="LiveId" clId="{406B0D90-45A8-4EC6-9E0C-4CA2111ADEE4}" dt="2019-10-07T19:50:14.041" v="4935"/>
      <pc:docMkLst>
        <pc:docMk/>
      </pc:docMkLst>
      <pc:sldChg chg="modTransition">
        <pc:chgData name="Phillip Hallam-Baker" userId="7a99a80095056581" providerId="LiveId" clId="{406B0D90-45A8-4EC6-9E0C-4CA2111ADEE4}" dt="2019-10-07T19:50:14.041" v="4935"/>
        <pc:sldMkLst>
          <pc:docMk/>
          <pc:sldMk cId="3916999654" sldId="256"/>
        </pc:sldMkLst>
      </pc:sldChg>
      <pc:sldChg chg="modSp add modTransition">
        <pc:chgData name="Phillip Hallam-Baker" userId="7a99a80095056581" providerId="LiveId" clId="{406B0D90-45A8-4EC6-9E0C-4CA2111ADEE4}" dt="2019-10-07T19:50:14.041" v="4935"/>
        <pc:sldMkLst>
          <pc:docMk/>
          <pc:sldMk cId="2343755751" sldId="257"/>
        </pc:sldMkLst>
        <pc:spChg chg="mod">
          <ac:chgData name="Phillip Hallam-Baker" userId="7a99a80095056581" providerId="LiveId" clId="{406B0D90-45A8-4EC6-9E0C-4CA2111ADEE4}" dt="2019-09-28T18:14:08.414" v="1579"/>
          <ac:spMkLst>
            <pc:docMk/>
            <pc:sldMk cId="2343755751" sldId="257"/>
            <ac:spMk id="2" creationId="{B85E767E-C17D-4097-9DF6-0548170F4556}"/>
          </ac:spMkLst>
        </pc:spChg>
        <pc:spChg chg="mod">
          <ac:chgData name="Phillip Hallam-Baker" userId="7a99a80095056581" providerId="LiveId" clId="{406B0D90-45A8-4EC6-9E0C-4CA2111ADEE4}" dt="2019-09-28T17:31:46.551" v="605"/>
          <ac:spMkLst>
            <pc:docMk/>
            <pc:sldMk cId="2343755751" sldId="257"/>
            <ac:spMk id="3" creationId="{C88CF0AA-B52E-4B37-87AD-5CBAD604521F}"/>
          </ac:spMkLst>
        </pc:spChg>
      </pc:sldChg>
      <pc:sldChg chg="modSp add del">
        <pc:chgData name="Phillip Hallam-Baker" userId="7a99a80095056581" providerId="LiveId" clId="{406B0D90-45A8-4EC6-9E0C-4CA2111ADEE4}" dt="2019-09-28T17:28:01.987" v="60" actId="2696"/>
        <pc:sldMkLst>
          <pc:docMk/>
          <pc:sldMk cId="481843260" sldId="258"/>
        </pc:sldMkLst>
        <pc:spChg chg="mod">
          <ac:chgData name="Phillip Hallam-Baker" userId="7a99a80095056581" providerId="LiveId" clId="{406B0D90-45A8-4EC6-9E0C-4CA2111ADEE4}" dt="2019-09-28T17:28:00.434" v="59"/>
          <ac:spMkLst>
            <pc:docMk/>
            <pc:sldMk cId="481843260" sldId="258"/>
            <ac:spMk id="2" creationId="{2D720A24-9A8E-4E23-991D-5BF18959D3A7}"/>
          </ac:spMkLst>
        </pc:spChg>
      </pc:sldChg>
      <pc:sldChg chg="modSp add modTransition">
        <pc:chgData name="Phillip Hallam-Baker" userId="7a99a80095056581" providerId="LiveId" clId="{406B0D90-45A8-4EC6-9E0C-4CA2111ADEE4}" dt="2019-10-07T19:50:14.041" v="4935"/>
        <pc:sldMkLst>
          <pc:docMk/>
          <pc:sldMk cId="3560142711" sldId="258"/>
        </pc:sldMkLst>
        <pc:spChg chg="mod">
          <ac:chgData name="Phillip Hallam-Baker" userId="7a99a80095056581" providerId="LiveId" clId="{406B0D90-45A8-4EC6-9E0C-4CA2111ADEE4}" dt="2019-09-28T18:35:59.475" v="2166"/>
          <ac:spMkLst>
            <pc:docMk/>
            <pc:sldMk cId="3560142711" sldId="258"/>
            <ac:spMk id="2" creationId="{8C99399E-AAA0-4B96-9CB3-2F506556FBA5}"/>
          </ac:spMkLst>
        </pc:spChg>
        <pc:spChg chg="mod">
          <ac:chgData name="Phillip Hallam-Baker" userId="7a99a80095056581" providerId="LiveId" clId="{406B0D90-45A8-4EC6-9E0C-4CA2111ADEE4}" dt="2019-09-28T18:09:19.356" v="923"/>
          <ac:spMkLst>
            <pc:docMk/>
            <pc:sldMk cId="3560142711" sldId="258"/>
            <ac:spMk id="3" creationId="{D38AEC3F-6AEF-4D30-9791-F0A4E6982051}"/>
          </ac:spMkLst>
        </pc:spChg>
      </pc:sldChg>
      <pc:sldChg chg="modSp add modTransition">
        <pc:chgData name="Phillip Hallam-Baker" userId="7a99a80095056581" providerId="LiveId" clId="{406B0D90-45A8-4EC6-9E0C-4CA2111ADEE4}" dt="2019-10-07T19:50:14.041" v="4935"/>
        <pc:sldMkLst>
          <pc:docMk/>
          <pc:sldMk cId="1583762068" sldId="259"/>
        </pc:sldMkLst>
        <pc:spChg chg="mod">
          <ac:chgData name="Phillip Hallam-Baker" userId="7a99a80095056581" providerId="LiveId" clId="{406B0D90-45A8-4EC6-9E0C-4CA2111ADEE4}" dt="2019-09-28T18:09:32.500" v="960" actId="20577"/>
          <ac:spMkLst>
            <pc:docMk/>
            <pc:sldMk cId="1583762068" sldId="259"/>
            <ac:spMk id="2" creationId="{4016A76A-2F6B-4BB9-9320-6F14F26F3FFB}"/>
          </ac:spMkLst>
        </pc:spChg>
        <pc:spChg chg="mod">
          <ac:chgData name="Phillip Hallam-Baker" userId="7a99a80095056581" providerId="LiveId" clId="{406B0D90-45A8-4EC6-9E0C-4CA2111ADEE4}" dt="2019-09-28T18:12:50.775" v="1406"/>
          <ac:spMkLst>
            <pc:docMk/>
            <pc:sldMk cId="1583762068" sldId="259"/>
            <ac:spMk id="3" creationId="{AA6E7AC5-7B67-4891-8E8D-781A0FC529A1}"/>
          </ac:spMkLst>
        </pc:spChg>
      </pc:sldChg>
      <pc:sldChg chg="modSp add del">
        <pc:chgData name="Phillip Hallam-Baker" userId="7a99a80095056581" providerId="LiveId" clId="{406B0D90-45A8-4EC6-9E0C-4CA2111ADEE4}" dt="2019-09-28T17:32:03.279" v="655" actId="2696"/>
        <pc:sldMkLst>
          <pc:docMk/>
          <pc:sldMk cId="2289585495" sldId="259"/>
        </pc:sldMkLst>
        <pc:spChg chg="mod">
          <ac:chgData name="Phillip Hallam-Baker" userId="7a99a80095056581" providerId="LiveId" clId="{406B0D90-45A8-4EC6-9E0C-4CA2111ADEE4}" dt="2019-09-28T17:32:03.050" v="654"/>
          <ac:spMkLst>
            <pc:docMk/>
            <pc:sldMk cId="2289585495" sldId="259"/>
            <ac:spMk id="2" creationId="{53215E2C-2926-481C-9E0C-81CB7E3507F4}"/>
          </ac:spMkLst>
        </pc:spChg>
      </pc:sldChg>
      <pc:sldChg chg="modSp add del">
        <pc:chgData name="Phillip Hallam-Baker" userId="7a99a80095056581" providerId="LiveId" clId="{406B0D90-45A8-4EC6-9E0C-4CA2111ADEE4}" dt="2019-09-28T18:09:34.265" v="962" actId="2696"/>
        <pc:sldMkLst>
          <pc:docMk/>
          <pc:sldMk cId="875523080" sldId="260"/>
        </pc:sldMkLst>
        <pc:spChg chg="mod">
          <ac:chgData name="Phillip Hallam-Baker" userId="7a99a80095056581" providerId="LiveId" clId="{406B0D90-45A8-4EC6-9E0C-4CA2111ADEE4}" dt="2019-09-28T18:09:33.801" v="961"/>
          <ac:spMkLst>
            <pc:docMk/>
            <pc:sldMk cId="875523080" sldId="260"/>
            <ac:spMk id="2" creationId="{F5614DA5-9157-4AB9-A024-9682FFB3B532}"/>
          </ac:spMkLst>
        </pc:spChg>
      </pc:sldChg>
      <pc:sldChg chg="modSp add modTransition">
        <pc:chgData name="Phillip Hallam-Baker" userId="7a99a80095056581" providerId="LiveId" clId="{406B0D90-45A8-4EC6-9E0C-4CA2111ADEE4}" dt="2019-10-07T19:50:14.041" v="4935"/>
        <pc:sldMkLst>
          <pc:docMk/>
          <pc:sldMk cId="4250385154" sldId="260"/>
        </pc:sldMkLst>
        <pc:spChg chg="mod">
          <ac:chgData name="Phillip Hallam-Baker" userId="7a99a80095056581" providerId="LiveId" clId="{406B0D90-45A8-4EC6-9E0C-4CA2111ADEE4}" dt="2019-09-28T18:12:55.121" v="1422" actId="20577"/>
          <ac:spMkLst>
            <pc:docMk/>
            <pc:sldMk cId="4250385154" sldId="260"/>
            <ac:spMk id="2" creationId="{222C7B45-2516-43CB-A597-1C99AB8C84DE}"/>
          </ac:spMkLst>
        </pc:spChg>
        <pc:spChg chg="mod">
          <ac:chgData name="Phillip Hallam-Baker" userId="7a99a80095056581" providerId="LiveId" clId="{406B0D90-45A8-4EC6-9E0C-4CA2111ADEE4}" dt="2019-09-28T18:34:52.448" v="2039"/>
          <ac:spMkLst>
            <pc:docMk/>
            <pc:sldMk cId="4250385154" sldId="260"/>
            <ac:spMk id="3" creationId="{A7482F91-BC14-486B-B70E-876A6A0CD1C1}"/>
          </ac:spMkLst>
        </pc:spChg>
      </pc:sldChg>
      <pc:sldChg chg="modSp add modTransition">
        <pc:chgData name="Phillip Hallam-Baker" userId="7a99a80095056581" providerId="LiveId" clId="{406B0D90-45A8-4EC6-9E0C-4CA2111ADEE4}" dt="2019-10-07T19:50:14.041" v="4935"/>
        <pc:sldMkLst>
          <pc:docMk/>
          <pc:sldMk cId="567570242" sldId="261"/>
        </pc:sldMkLst>
        <pc:spChg chg="mod">
          <ac:chgData name="Phillip Hallam-Baker" userId="7a99a80095056581" providerId="LiveId" clId="{406B0D90-45A8-4EC6-9E0C-4CA2111ADEE4}" dt="2019-09-28T18:14:15.150" v="1597" actId="20577"/>
          <ac:spMkLst>
            <pc:docMk/>
            <pc:sldMk cId="567570242" sldId="261"/>
            <ac:spMk id="2" creationId="{812AE0CB-897F-4BF5-81B7-DE3863A52286}"/>
          </ac:spMkLst>
        </pc:spChg>
        <pc:spChg chg="mod">
          <ac:chgData name="Phillip Hallam-Baker" userId="7a99a80095056581" providerId="LiveId" clId="{406B0D90-45A8-4EC6-9E0C-4CA2111ADEE4}" dt="2019-09-28T18:34:31.487" v="1993" actId="20577"/>
          <ac:spMkLst>
            <pc:docMk/>
            <pc:sldMk cId="567570242" sldId="261"/>
            <ac:spMk id="3" creationId="{67E8C6FA-4D77-464A-9115-FB7C54C6F579}"/>
          </ac:spMkLst>
        </pc:spChg>
      </pc:sldChg>
      <pc:sldChg chg="modSp add del">
        <pc:chgData name="Phillip Hallam-Baker" userId="7a99a80095056581" providerId="LiveId" clId="{406B0D90-45A8-4EC6-9E0C-4CA2111ADEE4}" dt="2019-09-28T18:12:55.914" v="1424" actId="2696"/>
        <pc:sldMkLst>
          <pc:docMk/>
          <pc:sldMk cId="2570616727" sldId="261"/>
        </pc:sldMkLst>
        <pc:spChg chg="mod">
          <ac:chgData name="Phillip Hallam-Baker" userId="7a99a80095056581" providerId="LiveId" clId="{406B0D90-45A8-4EC6-9E0C-4CA2111ADEE4}" dt="2019-09-28T18:12:55.744" v="1423"/>
          <ac:spMkLst>
            <pc:docMk/>
            <pc:sldMk cId="2570616727" sldId="261"/>
            <ac:spMk id="2" creationId="{16C82BA6-8F15-491D-AE80-3ACDC3875101}"/>
          </ac:spMkLst>
        </pc:spChg>
      </pc:sldChg>
      <pc:sldChg chg="modSp add del">
        <pc:chgData name="Phillip Hallam-Baker" userId="7a99a80095056581" providerId="LiveId" clId="{406B0D90-45A8-4EC6-9E0C-4CA2111ADEE4}" dt="2019-09-28T18:14:15.758" v="1599" actId="2696"/>
        <pc:sldMkLst>
          <pc:docMk/>
          <pc:sldMk cId="810081113" sldId="262"/>
        </pc:sldMkLst>
        <pc:spChg chg="mod">
          <ac:chgData name="Phillip Hallam-Baker" userId="7a99a80095056581" providerId="LiveId" clId="{406B0D90-45A8-4EC6-9E0C-4CA2111ADEE4}" dt="2019-09-28T18:14:15.586" v="1598"/>
          <ac:spMkLst>
            <pc:docMk/>
            <pc:sldMk cId="810081113" sldId="262"/>
            <ac:spMk id="2" creationId="{FEA55637-E4A4-47E4-BD88-DCA35B90B51C}"/>
          </ac:spMkLst>
        </pc:spChg>
      </pc:sldChg>
      <pc:sldChg chg="modSp add modTransition">
        <pc:chgData name="Phillip Hallam-Baker" userId="7a99a80095056581" providerId="LiveId" clId="{406B0D90-45A8-4EC6-9E0C-4CA2111ADEE4}" dt="2019-10-07T19:50:14.041" v="4935"/>
        <pc:sldMkLst>
          <pc:docMk/>
          <pc:sldMk cId="2326196508" sldId="262"/>
        </pc:sldMkLst>
        <pc:spChg chg="mod">
          <ac:chgData name="Phillip Hallam-Baker" userId="7a99a80095056581" providerId="LiveId" clId="{406B0D90-45A8-4EC6-9E0C-4CA2111ADEE4}" dt="2019-09-28T18:35:04.965" v="2065" actId="20577"/>
          <ac:spMkLst>
            <pc:docMk/>
            <pc:sldMk cId="2326196508" sldId="262"/>
            <ac:spMk id="2" creationId="{B9FBFE0F-9205-4945-8907-53467B7553FF}"/>
          </ac:spMkLst>
        </pc:spChg>
        <pc:spChg chg="mod">
          <ac:chgData name="Phillip Hallam-Baker" userId="7a99a80095056581" providerId="LiveId" clId="{406B0D90-45A8-4EC6-9E0C-4CA2111ADEE4}" dt="2019-09-28T18:38:03.197" v="2390"/>
          <ac:spMkLst>
            <pc:docMk/>
            <pc:sldMk cId="2326196508" sldId="262"/>
            <ac:spMk id="3" creationId="{A2860FE3-9002-4561-8040-A485F14FF35D}"/>
          </ac:spMkLst>
        </pc:spChg>
      </pc:sldChg>
      <pc:sldChg chg="modSp add modTransition">
        <pc:chgData name="Phillip Hallam-Baker" userId="7a99a80095056581" providerId="LiveId" clId="{406B0D90-45A8-4EC6-9E0C-4CA2111ADEE4}" dt="2019-10-07T19:50:14.041" v="4935"/>
        <pc:sldMkLst>
          <pc:docMk/>
          <pc:sldMk cId="835310890" sldId="263"/>
        </pc:sldMkLst>
        <pc:spChg chg="mod">
          <ac:chgData name="Phillip Hallam-Baker" userId="7a99a80095056581" providerId="LiveId" clId="{406B0D90-45A8-4EC6-9E0C-4CA2111ADEE4}" dt="2019-09-28T18:36:03.217" v="2179" actId="20577"/>
          <ac:spMkLst>
            <pc:docMk/>
            <pc:sldMk cId="835310890" sldId="263"/>
            <ac:spMk id="2" creationId="{B702FCBE-761D-4C6C-92AA-97500606A378}"/>
          </ac:spMkLst>
        </pc:spChg>
        <pc:spChg chg="mod">
          <ac:chgData name="Phillip Hallam-Baker" userId="7a99a80095056581" providerId="LiveId" clId="{406B0D90-45A8-4EC6-9E0C-4CA2111ADEE4}" dt="2019-09-28T18:37:54.830" v="2388" actId="20577"/>
          <ac:spMkLst>
            <pc:docMk/>
            <pc:sldMk cId="835310890" sldId="263"/>
            <ac:spMk id="3" creationId="{8ADC82B9-BBB6-4DC8-B658-BD0B4D3423EC}"/>
          </ac:spMkLst>
        </pc:spChg>
      </pc:sldChg>
      <pc:sldChg chg="modSp add del">
        <pc:chgData name="Phillip Hallam-Baker" userId="7a99a80095056581" providerId="LiveId" clId="{406B0D90-45A8-4EC6-9E0C-4CA2111ADEE4}" dt="2019-09-28T18:35:05.685" v="2067" actId="2696"/>
        <pc:sldMkLst>
          <pc:docMk/>
          <pc:sldMk cId="3599470661" sldId="263"/>
        </pc:sldMkLst>
        <pc:spChg chg="mod">
          <ac:chgData name="Phillip Hallam-Baker" userId="7a99a80095056581" providerId="LiveId" clId="{406B0D90-45A8-4EC6-9E0C-4CA2111ADEE4}" dt="2019-09-28T18:35:05.489" v="2066"/>
          <ac:spMkLst>
            <pc:docMk/>
            <pc:sldMk cId="3599470661" sldId="263"/>
            <ac:spMk id="2" creationId="{30C20F6F-920E-41EB-A5DD-5731F0DA2356}"/>
          </ac:spMkLst>
        </pc:spChg>
      </pc:sldChg>
      <pc:sldChg chg="modSp add modTransition">
        <pc:chgData name="Phillip Hallam-Baker" userId="7a99a80095056581" providerId="LiveId" clId="{406B0D90-45A8-4EC6-9E0C-4CA2111ADEE4}" dt="2019-10-07T19:50:14.041" v="4935"/>
        <pc:sldMkLst>
          <pc:docMk/>
          <pc:sldMk cId="691521216" sldId="264"/>
        </pc:sldMkLst>
        <pc:spChg chg="mod">
          <ac:chgData name="Phillip Hallam-Baker" userId="7a99a80095056581" providerId="LiveId" clId="{406B0D90-45A8-4EC6-9E0C-4CA2111ADEE4}" dt="2019-09-28T18:38:11.276" v="2418" actId="20577"/>
          <ac:spMkLst>
            <pc:docMk/>
            <pc:sldMk cId="691521216" sldId="264"/>
            <ac:spMk id="2" creationId="{D90638CF-8C87-4908-B09D-5E3FE6AD8520}"/>
          </ac:spMkLst>
        </pc:spChg>
        <pc:spChg chg="mod">
          <ac:chgData name="Phillip Hallam-Baker" userId="7a99a80095056581" providerId="LiveId" clId="{406B0D90-45A8-4EC6-9E0C-4CA2111ADEE4}" dt="2019-09-28T18:52:31.617" v="2871"/>
          <ac:spMkLst>
            <pc:docMk/>
            <pc:sldMk cId="691521216" sldId="264"/>
            <ac:spMk id="3" creationId="{E001A0E0-044B-4F9A-8CE8-FB8DD16CF174}"/>
          </ac:spMkLst>
        </pc:spChg>
      </pc:sldChg>
      <pc:sldChg chg="modSp add del">
        <pc:chgData name="Phillip Hallam-Baker" userId="7a99a80095056581" providerId="LiveId" clId="{406B0D90-45A8-4EC6-9E0C-4CA2111ADEE4}" dt="2019-09-28T18:36:04.554" v="2181" actId="2696"/>
        <pc:sldMkLst>
          <pc:docMk/>
          <pc:sldMk cId="1529241331" sldId="264"/>
        </pc:sldMkLst>
        <pc:spChg chg="mod">
          <ac:chgData name="Phillip Hallam-Baker" userId="7a99a80095056581" providerId="LiveId" clId="{406B0D90-45A8-4EC6-9E0C-4CA2111ADEE4}" dt="2019-09-28T18:36:04.241" v="2180"/>
          <ac:spMkLst>
            <pc:docMk/>
            <pc:sldMk cId="1529241331" sldId="264"/>
            <ac:spMk id="2" creationId="{CBBCA75C-5A95-43D7-80BA-E481C23EB692}"/>
          </ac:spMkLst>
        </pc:spChg>
      </pc:sldChg>
      <pc:sldChg chg="modSp add modTransition">
        <pc:chgData name="Phillip Hallam-Baker" userId="7a99a80095056581" providerId="LiveId" clId="{406B0D90-45A8-4EC6-9E0C-4CA2111ADEE4}" dt="2019-10-07T19:50:14.041" v="4935"/>
        <pc:sldMkLst>
          <pc:docMk/>
          <pc:sldMk cId="773848228" sldId="265"/>
        </pc:sldMkLst>
        <pc:spChg chg="mod">
          <ac:chgData name="Phillip Hallam-Baker" userId="7a99a80095056581" providerId="LiveId" clId="{406B0D90-45A8-4EC6-9E0C-4CA2111ADEE4}" dt="2019-09-28T18:52:41.426" v="2896" actId="20577"/>
          <ac:spMkLst>
            <pc:docMk/>
            <pc:sldMk cId="773848228" sldId="265"/>
            <ac:spMk id="2" creationId="{C8774E87-1A37-4D85-9330-9691DFF67357}"/>
          </ac:spMkLst>
        </pc:spChg>
        <pc:spChg chg="mod">
          <ac:chgData name="Phillip Hallam-Baker" userId="7a99a80095056581" providerId="LiveId" clId="{406B0D90-45A8-4EC6-9E0C-4CA2111ADEE4}" dt="2019-09-28T18:56:36.307" v="3529" actId="20577"/>
          <ac:spMkLst>
            <pc:docMk/>
            <pc:sldMk cId="773848228" sldId="265"/>
            <ac:spMk id="3" creationId="{36ECE23F-3C0B-4280-9552-302ECA8A9358}"/>
          </ac:spMkLst>
        </pc:spChg>
      </pc:sldChg>
      <pc:sldChg chg="modSp add del">
        <pc:chgData name="Phillip Hallam-Baker" userId="7a99a80095056581" providerId="LiveId" clId="{406B0D90-45A8-4EC6-9E0C-4CA2111ADEE4}" dt="2019-09-28T18:38:12.294" v="2420" actId="2696"/>
        <pc:sldMkLst>
          <pc:docMk/>
          <pc:sldMk cId="3379065311" sldId="265"/>
        </pc:sldMkLst>
        <pc:spChg chg="mod">
          <ac:chgData name="Phillip Hallam-Baker" userId="7a99a80095056581" providerId="LiveId" clId="{406B0D90-45A8-4EC6-9E0C-4CA2111ADEE4}" dt="2019-09-28T18:38:11.798" v="2419"/>
          <ac:spMkLst>
            <pc:docMk/>
            <pc:sldMk cId="3379065311" sldId="265"/>
            <ac:spMk id="2" creationId="{42CA50AE-6823-4CD9-9D62-8EC8A287DE88}"/>
          </ac:spMkLst>
        </pc:spChg>
      </pc:sldChg>
      <pc:sldChg chg="modSp add del">
        <pc:chgData name="Phillip Hallam-Baker" userId="7a99a80095056581" providerId="LiveId" clId="{406B0D90-45A8-4EC6-9E0C-4CA2111ADEE4}" dt="2019-09-28T18:52:42.257" v="2898" actId="2696"/>
        <pc:sldMkLst>
          <pc:docMk/>
          <pc:sldMk cId="570775778" sldId="266"/>
        </pc:sldMkLst>
        <pc:spChg chg="mod">
          <ac:chgData name="Phillip Hallam-Baker" userId="7a99a80095056581" providerId="LiveId" clId="{406B0D90-45A8-4EC6-9E0C-4CA2111ADEE4}" dt="2019-09-28T18:52:41.992" v="2897"/>
          <ac:spMkLst>
            <pc:docMk/>
            <pc:sldMk cId="570775778" sldId="266"/>
            <ac:spMk id="2" creationId="{30C4440A-F058-470B-9356-07DE6A179B75}"/>
          </ac:spMkLst>
        </pc:spChg>
      </pc:sldChg>
      <pc:sldChg chg="modSp add modTransition">
        <pc:chgData name="Phillip Hallam-Baker" userId="7a99a80095056581" providerId="LiveId" clId="{406B0D90-45A8-4EC6-9E0C-4CA2111ADEE4}" dt="2019-10-07T19:50:14.041" v="4935"/>
        <pc:sldMkLst>
          <pc:docMk/>
          <pc:sldMk cId="1187508975" sldId="266"/>
        </pc:sldMkLst>
        <pc:spChg chg="mod">
          <ac:chgData name="Phillip Hallam-Baker" userId="7a99a80095056581" providerId="LiveId" clId="{406B0D90-45A8-4EC6-9E0C-4CA2111ADEE4}" dt="2019-09-28T19:01:44.203" v="3572" actId="20577"/>
          <ac:spMkLst>
            <pc:docMk/>
            <pc:sldMk cId="1187508975" sldId="266"/>
            <ac:spMk id="2" creationId="{9FDE9824-8288-4A76-A3DA-E50DDBAA006D}"/>
          </ac:spMkLst>
        </pc:spChg>
        <pc:spChg chg="mod">
          <ac:chgData name="Phillip Hallam-Baker" userId="7a99a80095056581" providerId="LiveId" clId="{406B0D90-45A8-4EC6-9E0C-4CA2111ADEE4}" dt="2019-09-28T19:56:43.050" v="3968"/>
          <ac:spMkLst>
            <pc:docMk/>
            <pc:sldMk cId="1187508975" sldId="266"/>
            <ac:spMk id="3" creationId="{0EAB7BB8-93C3-494D-B576-0DE91ABB30BF}"/>
          </ac:spMkLst>
        </pc:spChg>
      </pc:sldChg>
      <pc:sldChg chg="modSp add modTransition">
        <pc:chgData name="Phillip Hallam-Baker" userId="7a99a80095056581" providerId="LiveId" clId="{406B0D90-45A8-4EC6-9E0C-4CA2111ADEE4}" dt="2019-10-07T19:50:14.041" v="4935"/>
        <pc:sldMkLst>
          <pc:docMk/>
          <pc:sldMk cId="1839546497" sldId="267"/>
        </pc:sldMkLst>
        <pc:spChg chg="mod">
          <ac:chgData name="Phillip Hallam-Baker" userId="7a99a80095056581" providerId="LiveId" clId="{406B0D90-45A8-4EC6-9E0C-4CA2111ADEE4}" dt="2019-09-28T19:56:53.387" v="3988" actId="20577"/>
          <ac:spMkLst>
            <pc:docMk/>
            <pc:sldMk cId="1839546497" sldId="267"/>
            <ac:spMk id="2" creationId="{801A4CB4-B099-425B-ADBE-E52919BFF023}"/>
          </ac:spMkLst>
        </pc:spChg>
        <pc:spChg chg="mod">
          <ac:chgData name="Phillip Hallam-Baker" userId="7a99a80095056581" providerId="LiveId" clId="{406B0D90-45A8-4EC6-9E0C-4CA2111ADEE4}" dt="2019-09-28T20:03:56.642" v="4926"/>
          <ac:spMkLst>
            <pc:docMk/>
            <pc:sldMk cId="1839546497" sldId="267"/>
            <ac:spMk id="3" creationId="{36436748-F3FE-4086-8149-0B2BFD16FC78}"/>
          </ac:spMkLst>
        </pc:spChg>
      </pc:sldChg>
      <pc:sldChg chg="modSp add del">
        <pc:chgData name="Phillip Hallam-Baker" userId="7a99a80095056581" providerId="LiveId" clId="{406B0D90-45A8-4EC6-9E0C-4CA2111ADEE4}" dt="2019-09-28T19:01:44.910" v="3574" actId="2696"/>
        <pc:sldMkLst>
          <pc:docMk/>
          <pc:sldMk cId="3886676380" sldId="267"/>
        </pc:sldMkLst>
        <pc:spChg chg="mod">
          <ac:chgData name="Phillip Hallam-Baker" userId="7a99a80095056581" providerId="LiveId" clId="{406B0D90-45A8-4EC6-9E0C-4CA2111ADEE4}" dt="2019-09-28T19:01:44.670" v="3573"/>
          <ac:spMkLst>
            <pc:docMk/>
            <pc:sldMk cId="3886676380" sldId="267"/>
            <ac:spMk id="2" creationId="{8578FE43-6DDC-40D9-B5D1-891918361008}"/>
          </ac:spMkLst>
        </pc:spChg>
      </pc:sldChg>
      <pc:sldChg chg="modSp add modTransition">
        <pc:chgData name="Phillip Hallam-Baker" userId="7a99a80095056581" providerId="LiveId" clId="{406B0D90-45A8-4EC6-9E0C-4CA2111ADEE4}" dt="2019-10-07T19:50:14.041" v="4935"/>
        <pc:sldMkLst>
          <pc:docMk/>
          <pc:sldMk cId="385724787" sldId="268"/>
        </pc:sldMkLst>
        <pc:spChg chg="mod">
          <ac:chgData name="Phillip Hallam-Baker" userId="7a99a80095056581" providerId="LiveId" clId="{406B0D90-45A8-4EC6-9E0C-4CA2111ADEE4}" dt="2019-09-28T20:04:01.187" v="4934" actId="20577"/>
          <ac:spMkLst>
            <pc:docMk/>
            <pc:sldMk cId="385724787" sldId="268"/>
            <ac:spMk id="2" creationId="{2759FF05-5002-4CC8-8D6D-7D1704362F5D}"/>
          </ac:spMkLst>
        </pc:spChg>
      </pc:sldChg>
      <pc:sldChg chg="modSp add del">
        <pc:chgData name="Phillip Hallam-Baker" userId="7a99a80095056581" providerId="LiveId" clId="{406B0D90-45A8-4EC6-9E0C-4CA2111ADEE4}" dt="2019-09-28T19:56:54.489" v="3990" actId="2696"/>
        <pc:sldMkLst>
          <pc:docMk/>
          <pc:sldMk cId="761314486" sldId="268"/>
        </pc:sldMkLst>
        <pc:spChg chg="mod">
          <ac:chgData name="Phillip Hallam-Baker" userId="7a99a80095056581" providerId="LiveId" clId="{406B0D90-45A8-4EC6-9E0C-4CA2111ADEE4}" dt="2019-09-28T19:56:54.204" v="3989"/>
          <ac:spMkLst>
            <pc:docMk/>
            <pc:sldMk cId="761314486" sldId="268"/>
            <ac:spMk id="2" creationId="{571480B4-A04C-40CB-8EF6-6D9418FC7B1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66CB-8B10-4D13-ACBB-4A5A61B29ADF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4779-3EE2-4A3C-98D9-CE8C911E4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055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66CB-8B10-4D13-ACBB-4A5A61B29ADF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4779-3EE2-4A3C-98D9-CE8C911E4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771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66CB-8B10-4D13-ACBB-4A5A61B29ADF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4779-3EE2-4A3C-98D9-CE8C911E4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810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66CB-8B10-4D13-ACBB-4A5A61B29ADF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4779-3EE2-4A3C-98D9-CE8C911E4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327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66CB-8B10-4D13-ACBB-4A5A61B29ADF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4779-3EE2-4A3C-98D9-CE8C911E4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433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66CB-8B10-4D13-ACBB-4A5A61B29ADF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4779-3EE2-4A3C-98D9-CE8C911E4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739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66CB-8B10-4D13-ACBB-4A5A61B29ADF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4779-3EE2-4A3C-98D9-CE8C911E4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467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66CB-8B10-4D13-ACBB-4A5A61B29ADF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4779-3EE2-4A3C-98D9-CE8C911E4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613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66CB-8B10-4D13-ACBB-4A5A61B29ADF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4779-3EE2-4A3C-98D9-CE8C911E4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999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66CB-8B10-4D13-ACBB-4A5A61B29ADF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4779-3EE2-4A3C-98D9-CE8C911E4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306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66CB-8B10-4D13-ACBB-4A5A61B29ADF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4779-3EE2-4A3C-98D9-CE8C911E4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611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066CB-8B10-4D13-ACBB-4A5A61B29ADF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54779-3EE2-4A3C-98D9-CE8C911E4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0653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E91E5-80B0-4C5E-892D-A504B17FEA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Contact Exchange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A08B4D-FE9C-44DF-802E-9ABBADB7EF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999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876"/>
    </mc:Choice>
    <mc:Fallback xmlns="">
      <p:transition spd="slow" advTm="1387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74E87-1A37-4D85-9330-9691DFF67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Futures Contact Notaries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CE23F-3C0B-4280-9552-302ECA8A9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Blockchain has a very interesting effect on work factor</a:t>
            </a:r>
          </a:p>
          <a:p>
            <a:r>
              <a:rPr lang="en-US" dirty="0"/>
              <a:t>Work factor goes to $infinity after you</a:t>
            </a:r>
            <a:r>
              <a:rPr lang="en-US" baseline="0" dirty="0"/>
              <a:t> notarize</a:t>
            </a:r>
          </a:p>
          <a:p>
            <a:pPr lvl="1"/>
            <a:r>
              <a:rPr lang="en-US" dirty="0"/>
              <a:t>Barak</a:t>
            </a:r>
            <a:r>
              <a:rPr lang="en-US" baseline="0" dirty="0"/>
              <a:t> Obama’s Mesh fingerprint = x [2008] is pretty much worthless</a:t>
            </a:r>
          </a:p>
          <a:p>
            <a:pPr lvl="1"/>
            <a:r>
              <a:rPr lang="en-US" dirty="0"/>
              <a:t>Barak Obama’s Mesh fingerprint = x [1990] would be very powerful</a:t>
            </a:r>
          </a:p>
          <a:p>
            <a:pPr lvl="2"/>
            <a:r>
              <a:rPr lang="en-US" baseline="0" dirty="0"/>
              <a:t>He was editor of the Law review,</a:t>
            </a:r>
            <a:r>
              <a:rPr lang="en-US" dirty="0"/>
              <a:t> might be worth someone attempting compromise</a:t>
            </a:r>
          </a:p>
          <a:p>
            <a:pPr lvl="2"/>
            <a:r>
              <a:rPr lang="en-US" baseline="0" dirty="0"/>
              <a:t>But</a:t>
            </a:r>
            <a:r>
              <a:rPr lang="en-US" dirty="0"/>
              <a:t> would be subject to 30 years of vetting and challenge</a:t>
            </a:r>
          </a:p>
          <a:p>
            <a:pPr lvl="2"/>
            <a:endParaRPr lang="en-US" baseline="0" dirty="0"/>
          </a:p>
          <a:p>
            <a:r>
              <a:rPr lang="en-US" dirty="0"/>
              <a:t>The </a:t>
            </a:r>
            <a:r>
              <a:rPr lang="en-US" dirty="0" err="1"/>
              <a:t>InterMesh</a:t>
            </a:r>
            <a:r>
              <a:rPr lang="en-US" dirty="0"/>
              <a:t> provides a means of attestation</a:t>
            </a:r>
          </a:p>
        </p:txBody>
      </p:sp>
    </p:spTree>
    <p:extLst>
      <p:ext uri="{BB962C8B-B14F-4D97-AF65-F5344CB8AC3E}">
        <p14:creationId xmlns:p14="http://schemas.microsoft.com/office/powerpoint/2010/main" val="773848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3847"/>
    </mc:Choice>
    <mc:Fallback xmlns="">
      <p:transition spd="slow" advTm="153847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E9824-8288-4A76-A3DA-E50DDBAA0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B7BB8-93C3-494D-B576-0DE91ABB3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By the user</a:t>
            </a:r>
          </a:p>
          <a:p>
            <a:r>
              <a:rPr lang="en-US" dirty="0"/>
              <a:t>By recipients</a:t>
            </a:r>
          </a:p>
          <a:p>
            <a:r>
              <a:rPr lang="en-US" dirty="0"/>
              <a:t>By</a:t>
            </a:r>
            <a:r>
              <a:rPr lang="en-US" baseline="0" dirty="0"/>
              <a:t> parties performing a notarization event</a:t>
            </a:r>
          </a:p>
          <a:p>
            <a:pPr lvl="1"/>
            <a:r>
              <a:rPr lang="en-US" dirty="0"/>
              <a:t>At a conference when you register</a:t>
            </a:r>
            <a:r>
              <a:rPr lang="en-US" baseline="0" dirty="0"/>
              <a:t> or pick up your badge.</a:t>
            </a:r>
          </a:p>
          <a:p>
            <a:pPr lvl="1"/>
            <a:r>
              <a:rPr lang="en-US" baseline="0" dirty="0"/>
              <a:t>At a school or college</a:t>
            </a:r>
          </a:p>
          <a:p>
            <a:pPr lvl="1"/>
            <a:endParaRPr lang="en-US" baseline="0" dirty="0"/>
          </a:p>
          <a:p>
            <a:pPr lvl="0"/>
            <a:r>
              <a:rPr lang="en-US" dirty="0"/>
              <a:t>But Notarization</a:t>
            </a:r>
            <a:r>
              <a:rPr lang="en-US" baseline="0" dirty="0"/>
              <a:t> is only viable when the contact information is abuse proof</a:t>
            </a:r>
          </a:p>
          <a:p>
            <a:pPr lvl="1"/>
            <a:r>
              <a:rPr lang="en-US" dirty="0"/>
              <a:t>Can only put your</a:t>
            </a:r>
            <a:r>
              <a:rPr lang="en-US" baseline="0" dirty="0"/>
              <a:t> Mesh Messaging contact in</a:t>
            </a:r>
          </a:p>
          <a:p>
            <a:pPr lvl="1"/>
            <a:r>
              <a:rPr lang="en-US" baseline="0" dirty="0"/>
              <a:t>Not your SMTP email or you will die by spam</a:t>
            </a:r>
          </a:p>
        </p:txBody>
      </p:sp>
    </p:spTree>
    <p:extLst>
      <p:ext uri="{BB962C8B-B14F-4D97-AF65-F5344CB8AC3E}">
        <p14:creationId xmlns:p14="http://schemas.microsoft.com/office/powerpoint/2010/main" val="1187508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9809"/>
    </mc:Choice>
    <mc:Fallback xmlns="">
      <p:transition spd="slow" advTm="119809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A4CB4-B099-425B-ADBE-E52919BFF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Celebrity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36748-F3FE-4086-8149-0B2BFD16F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082" y="1307832"/>
            <a:ext cx="10515600" cy="5550168"/>
          </a:xfrm>
        </p:spPr>
        <p:txBody>
          <a:bodyPr/>
          <a:lstStyle/>
          <a:p>
            <a:r>
              <a:rPr lang="en-US" dirty="0"/>
              <a:t>How do celebrities manage their communications</a:t>
            </a:r>
          </a:p>
          <a:p>
            <a:pPr lvl="1"/>
            <a:r>
              <a:rPr lang="en-US" dirty="0"/>
              <a:t>In a world where anyone with their number can leak their phone number</a:t>
            </a:r>
          </a:p>
          <a:p>
            <a:pPr lvl="1"/>
            <a:r>
              <a:rPr lang="en-US" dirty="0"/>
              <a:t>I don’t know but it</a:t>
            </a:r>
            <a:r>
              <a:rPr lang="en-US" baseline="0" dirty="0"/>
              <a:t> is probably a large part of your job if you are a PA</a:t>
            </a:r>
          </a:p>
          <a:p>
            <a:pPr lvl="2"/>
            <a:r>
              <a:rPr lang="en-US" dirty="0"/>
              <a:t>Madonna changes</a:t>
            </a:r>
            <a:r>
              <a:rPr lang="en-US" baseline="0" dirty="0"/>
              <a:t> her cell phone number, someone has to tell all her friends</a:t>
            </a:r>
          </a:p>
          <a:p>
            <a:pPr lvl="2"/>
            <a:r>
              <a:rPr lang="en-US" baseline="0" dirty="0"/>
              <a:t>Flunkies talking to flunkies is my guess</a:t>
            </a:r>
          </a:p>
          <a:p>
            <a:r>
              <a:rPr lang="en-US" dirty="0"/>
              <a:t>Can we do better?</a:t>
            </a:r>
          </a:p>
          <a:p>
            <a:pPr lvl="1"/>
            <a:r>
              <a:rPr lang="en-US" dirty="0"/>
              <a:t>I work in computer security, I have worked with roughly a dozen Turing award winners</a:t>
            </a:r>
          </a:p>
          <a:p>
            <a:pPr lvl="2"/>
            <a:r>
              <a:rPr lang="en-US" dirty="0"/>
              <a:t>Anyone with a Turing award wants to pick up the phone and call me</a:t>
            </a:r>
          </a:p>
          <a:p>
            <a:pPr lvl="2"/>
            <a:r>
              <a:rPr lang="en-US" dirty="0"/>
              <a:t>It is almost certainly worth my time.</a:t>
            </a:r>
          </a:p>
          <a:p>
            <a:pPr lvl="1"/>
            <a:r>
              <a:rPr lang="en-US" dirty="0"/>
              <a:t>In the music business, it might be anyone with a Grammy</a:t>
            </a:r>
          </a:p>
          <a:p>
            <a:pPr lvl="0"/>
            <a:r>
              <a:rPr lang="en-US" dirty="0"/>
              <a:t>What I am getting at here is there</a:t>
            </a:r>
            <a:r>
              <a:rPr lang="en-US" baseline="0" dirty="0"/>
              <a:t> is a lot of room to improve</a:t>
            </a:r>
          </a:p>
          <a:p>
            <a:pPr lvl="1"/>
            <a:r>
              <a:rPr lang="en-US" dirty="0"/>
              <a:t>And some compelling tools that can help us here</a:t>
            </a:r>
          </a:p>
        </p:txBody>
      </p:sp>
    </p:spTree>
    <p:extLst>
      <p:ext uri="{BB962C8B-B14F-4D97-AF65-F5344CB8AC3E}">
        <p14:creationId xmlns:p14="http://schemas.microsoft.com/office/powerpoint/2010/main" val="1839546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0479"/>
    </mc:Choice>
    <mc:Fallback xmlns="">
      <p:transition spd="slow" advTm="110479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9FF05-5002-4CC8-8D6D-7D1704362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AECFC-1718-44A5-805C-9B7B16706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24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23"/>
    </mc:Choice>
    <mc:Fallback xmlns="">
      <p:transition spd="slow" advTm="5923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AE0CB-897F-4BF5-81B7-DE3863A52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</a:t>
            </a:r>
            <a:r>
              <a:rPr lang="en-US" baseline="0" dirty="0"/>
              <a:t> so far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8C6FA-4D77-464A-9115-FB7C54C6F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Have shown the basic Mesh components</a:t>
            </a:r>
          </a:p>
          <a:p>
            <a:r>
              <a:rPr lang="en-US" dirty="0"/>
              <a:t>Shown how to apply them</a:t>
            </a:r>
            <a:r>
              <a:rPr lang="en-US" baseline="0" dirty="0"/>
              <a:t> to the case of device connection</a:t>
            </a:r>
          </a:p>
          <a:p>
            <a:endParaRPr lang="en-US" baseline="0" dirty="0"/>
          </a:p>
          <a:p>
            <a:r>
              <a:rPr lang="en-US" baseline="0" dirty="0"/>
              <a:t>From this point on, will take the application as read</a:t>
            </a:r>
          </a:p>
          <a:p>
            <a:pPr lvl="1"/>
            <a:r>
              <a:rPr lang="en-US" dirty="0"/>
              <a:t>But this is about justifying</a:t>
            </a:r>
            <a:r>
              <a:rPr lang="en-US" baseline="0" dirty="0"/>
              <a:t> the amount of mechanism</a:t>
            </a:r>
          </a:p>
          <a:p>
            <a:pPr lvl="1"/>
            <a:r>
              <a:rPr lang="en-US" dirty="0"/>
              <a:t>The Mesh has four pieces of mechanism UDF/DARE/Schema/Service</a:t>
            </a:r>
          </a:p>
          <a:p>
            <a:pPr lvl="1"/>
            <a:r>
              <a:rPr lang="en-US" baseline="0" dirty="0"/>
              <a:t>But</a:t>
            </a:r>
            <a:r>
              <a:rPr lang="en-US" dirty="0"/>
              <a:t> it delivers solutions to far more than four problems.</a:t>
            </a:r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567570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695"/>
    </mc:Choice>
    <mc:Fallback xmlns="">
      <p:transition spd="slow" advTm="33695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E767E-C17D-4097-9DF6-0548170F4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 catalog contains the user’s contact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CF0AA-B52E-4B37-87AD-5CBAD6045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Full</a:t>
            </a:r>
            <a:r>
              <a:rPr lang="en-US" baseline="0" dirty="0"/>
              <a:t> Contact info is available to every device.</a:t>
            </a:r>
          </a:p>
          <a:p>
            <a:pPr lvl="1"/>
            <a:r>
              <a:rPr lang="en-US" dirty="0"/>
              <a:t>How much info does</a:t>
            </a:r>
            <a:r>
              <a:rPr lang="en-US" baseline="0" dirty="0"/>
              <a:t> the Mesh Service need?</a:t>
            </a:r>
          </a:p>
          <a:p>
            <a:pPr lvl="1"/>
            <a:r>
              <a:rPr lang="en-US" baseline="0" dirty="0"/>
              <a:t>How should it be represented?</a:t>
            </a:r>
          </a:p>
          <a:p>
            <a:pPr lvl="1"/>
            <a:endParaRPr lang="en-US" baseline="0" dirty="0"/>
          </a:p>
          <a:p>
            <a:pPr lvl="1"/>
            <a:r>
              <a:rPr lang="en-US" baseline="0" dirty="0"/>
              <a:t>The Mesh Service is going to be using data from the catalog to perform access control on inbound Mesh Messages</a:t>
            </a:r>
          </a:p>
          <a:p>
            <a:pPr lvl="2"/>
            <a:r>
              <a:rPr lang="en-US" dirty="0"/>
              <a:t>This is signed by Bob</a:t>
            </a:r>
          </a:p>
          <a:p>
            <a:pPr lvl="2"/>
            <a:r>
              <a:rPr lang="en-US" dirty="0"/>
              <a:t>This is a confirmation request</a:t>
            </a:r>
          </a:p>
          <a:p>
            <a:pPr lvl="2"/>
            <a:r>
              <a:rPr lang="en-US" dirty="0"/>
              <a:t>I allow Bob to do confirmation requests, let it through</a:t>
            </a:r>
          </a:p>
          <a:p>
            <a:pPr lvl="2"/>
            <a:r>
              <a:rPr lang="en-US" dirty="0"/>
              <a:t>I</a:t>
            </a:r>
            <a:r>
              <a:rPr lang="en-US" baseline="0" dirty="0"/>
              <a:t> allow H(Bob-key) to do confirmation requests</a:t>
            </a:r>
          </a:p>
          <a:p>
            <a:pPr lvl="2"/>
            <a:r>
              <a:rPr lang="en-US" dirty="0"/>
              <a:t>I allow MAC(account-secret, Bob-key) to do confirmation requests</a:t>
            </a:r>
          </a:p>
        </p:txBody>
      </p:sp>
    </p:spTree>
    <p:extLst>
      <p:ext uri="{BB962C8B-B14F-4D97-AF65-F5344CB8AC3E}">
        <p14:creationId xmlns:p14="http://schemas.microsoft.com/office/powerpoint/2010/main" val="2343755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8783"/>
    </mc:Choice>
    <mc:Fallback xmlns="">
      <p:transition spd="slow" advTm="168783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2FCBE-761D-4C6C-92AA-97500606A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 Entry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C82B9-BBB6-4DC8-B658-BD0B4D342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50597"/>
          </a:xfrm>
        </p:spPr>
        <p:txBody>
          <a:bodyPr>
            <a:normAutofit/>
          </a:bodyPr>
          <a:lstStyle/>
          <a:p>
            <a:r>
              <a:rPr lang="en-US" dirty="0"/>
              <a:t>Mesh profile/ account fingerprint</a:t>
            </a:r>
          </a:p>
          <a:p>
            <a:pPr lvl="1"/>
            <a:r>
              <a:rPr lang="en-US" dirty="0"/>
              <a:t>Mesh Service</a:t>
            </a:r>
          </a:p>
          <a:p>
            <a:r>
              <a:rPr lang="en-US" dirty="0"/>
              <a:t>SMTP</a:t>
            </a:r>
            <a:r>
              <a:rPr lang="en-US" baseline="0" dirty="0"/>
              <a:t> email address</a:t>
            </a:r>
          </a:p>
          <a:p>
            <a:pPr lvl="1"/>
            <a:r>
              <a:rPr lang="en-US" dirty="0"/>
              <a:t>OpenPGP,</a:t>
            </a:r>
            <a:r>
              <a:rPr lang="en-US" baseline="0" dirty="0"/>
              <a:t> S/MIME credentials</a:t>
            </a:r>
          </a:p>
          <a:p>
            <a:pPr lvl="0"/>
            <a:r>
              <a:rPr lang="en-US" baseline="0" dirty="0"/>
              <a:t>Messaging</a:t>
            </a:r>
          </a:p>
          <a:p>
            <a:pPr lvl="1"/>
            <a:r>
              <a:rPr lang="en-US" baseline="0" dirty="0"/>
              <a:t>Jabber </a:t>
            </a:r>
          </a:p>
          <a:p>
            <a:pPr lvl="1"/>
            <a:r>
              <a:rPr lang="en-US" baseline="0" dirty="0"/>
              <a:t>Signal</a:t>
            </a:r>
          </a:p>
          <a:p>
            <a:pPr lvl="1"/>
            <a:r>
              <a:rPr lang="en-US" baseline="0" dirty="0"/>
              <a:t>Telegram</a:t>
            </a:r>
          </a:p>
          <a:p>
            <a:pPr lvl="1"/>
            <a:r>
              <a:rPr lang="en-US" baseline="0" dirty="0"/>
              <a:t>Skype</a:t>
            </a:r>
          </a:p>
          <a:p>
            <a:r>
              <a:rPr lang="en-US" dirty="0"/>
              <a:t>Telephone (for retro)</a:t>
            </a:r>
          </a:p>
        </p:txBody>
      </p:sp>
    </p:spTree>
    <p:extLst>
      <p:ext uri="{BB962C8B-B14F-4D97-AF65-F5344CB8AC3E}">
        <p14:creationId xmlns:p14="http://schemas.microsoft.com/office/powerpoint/2010/main" val="835310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161"/>
    </mc:Choice>
    <mc:Fallback xmlns="">
      <p:transition spd="slow" advTm="10016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9399E-AAA0-4B96-9CB3-2F506556F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Mesh Catalogs are</a:t>
            </a:r>
            <a:r>
              <a:rPr lang="en-US" baseline="0" dirty="0"/>
              <a:t> the source for Services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AEC3F-6AEF-4D30-9791-F0A4E6982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Mesh Service can maintain</a:t>
            </a:r>
            <a:r>
              <a:rPr lang="en-US" baseline="0" dirty="0"/>
              <a:t> a lookaside fast access file</a:t>
            </a:r>
          </a:p>
          <a:p>
            <a:pPr lvl="1"/>
            <a:r>
              <a:rPr lang="en-US" dirty="0"/>
              <a:t>Catalog is ‘lumpy’, sequence of</a:t>
            </a:r>
            <a:r>
              <a:rPr lang="en-US" baseline="0" dirty="0"/>
              <a:t> events</a:t>
            </a:r>
          </a:p>
          <a:p>
            <a:pPr lvl="1"/>
            <a:r>
              <a:rPr lang="en-US" baseline="0" dirty="0"/>
              <a:t>Mapped is a fixed array of hash -&gt; permissions</a:t>
            </a:r>
          </a:p>
          <a:p>
            <a:pPr lvl="1"/>
            <a:endParaRPr lang="en-US" dirty="0"/>
          </a:p>
          <a:p>
            <a:pPr lvl="1"/>
            <a:r>
              <a:rPr lang="en-US" baseline="0" dirty="0"/>
              <a:t>Update</a:t>
            </a:r>
            <a:r>
              <a:rPr lang="en-US" dirty="0"/>
              <a:t> fast access files as a background process.</a:t>
            </a:r>
          </a:p>
        </p:txBody>
      </p:sp>
    </p:spTree>
    <p:extLst>
      <p:ext uri="{BB962C8B-B14F-4D97-AF65-F5344CB8AC3E}">
        <p14:creationId xmlns:p14="http://schemas.microsoft.com/office/powerpoint/2010/main" val="3560142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8701"/>
    </mc:Choice>
    <mc:Fallback xmlns="">
      <p:transition spd="slow" advTm="11870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6A76A-2F6B-4BB9-9320-6F14F26F3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Contact Exchange look like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E7AC5-7B67-4891-8E8D-781A0FC52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Remote</a:t>
            </a:r>
            <a:r>
              <a:rPr lang="en-US" baseline="0" dirty="0"/>
              <a:t> contact experience</a:t>
            </a:r>
          </a:p>
          <a:p>
            <a:r>
              <a:rPr lang="en-US" baseline="0" dirty="0"/>
              <a:t>Doug sends Contact request to Alice as Mesh message</a:t>
            </a:r>
          </a:p>
          <a:p>
            <a:pPr lvl="1"/>
            <a:r>
              <a:rPr lang="en-US" dirty="0"/>
              <a:t>Alice accepts</a:t>
            </a:r>
          </a:p>
          <a:p>
            <a:pPr lvl="1"/>
            <a:r>
              <a:rPr lang="en-US" dirty="0"/>
              <a:t>Done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Contact requests are</a:t>
            </a:r>
            <a:r>
              <a:rPr lang="en-US" baseline="0" dirty="0"/>
              <a:t> highly constrained</a:t>
            </a:r>
          </a:p>
          <a:p>
            <a:pPr lvl="1"/>
            <a:r>
              <a:rPr lang="en-US" dirty="0"/>
              <a:t>Don’t provide messaging capability</a:t>
            </a:r>
          </a:p>
          <a:p>
            <a:pPr lvl="1"/>
            <a:r>
              <a:rPr lang="en-US" dirty="0"/>
              <a:t>Don’t support</a:t>
            </a:r>
            <a:r>
              <a:rPr lang="en-US" baseline="0" dirty="0"/>
              <a:t> attachments</a:t>
            </a:r>
          </a:p>
          <a:p>
            <a:pPr lvl="1"/>
            <a:r>
              <a:rPr lang="en-US" baseline="0" dirty="0"/>
              <a:t>Some people may require introductions before accepting them</a:t>
            </a:r>
          </a:p>
          <a:p>
            <a:pPr lvl="2"/>
            <a:r>
              <a:rPr lang="en-US" dirty="0"/>
              <a:t>Carol</a:t>
            </a:r>
            <a:r>
              <a:rPr lang="en-US" baseline="0" dirty="0"/>
              <a:t> has known Doug for 2 years (notary chain capability)</a:t>
            </a:r>
          </a:p>
        </p:txBody>
      </p:sp>
    </p:spTree>
    <p:extLst>
      <p:ext uri="{BB962C8B-B14F-4D97-AF65-F5344CB8AC3E}">
        <p14:creationId xmlns:p14="http://schemas.microsoft.com/office/powerpoint/2010/main" val="1583762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2960"/>
    </mc:Choice>
    <mc:Fallback xmlns="">
      <p:transition spd="slow" advTm="10296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C7B45-2516-43CB-A597-1C99AB8C8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exchange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82F91-BC14-486B-B70E-876A6A0CD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</a:t>
            </a:r>
            <a:r>
              <a:rPr lang="en-US" baseline="0" dirty="0"/>
              <a:t> trust after first contact</a:t>
            </a:r>
          </a:p>
          <a:p>
            <a:r>
              <a:rPr lang="en-US" baseline="0" dirty="0"/>
              <a:t>Weak binding to credentials</a:t>
            </a:r>
          </a:p>
          <a:p>
            <a:r>
              <a:rPr lang="en-US" baseline="0" dirty="0"/>
              <a:t>May be as good as we can do initially for the remote case</a:t>
            </a:r>
          </a:p>
          <a:p>
            <a:pPr lvl="1"/>
            <a:r>
              <a:rPr lang="en-US" baseline="0" dirty="0"/>
              <a:t>Will come back to it</a:t>
            </a:r>
          </a:p>
        </p:txBody>
      </p:sp>
    </p:spTree>
    <p:extLst>
      <p:ext uri="{BB962C8B-B14F-4D97-AF65-F5344CB8AC3E}">
        <p14:creationId xmlns:p14="http://schemas.microsoft.com/office/powerpoint/2010/main" val="4250385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400"/>
    </mc:Choice>
    <mc:Fallback xmlns="">
      <p:transition spd="slow" advTm="214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BFE0F-9205-4945-8907-53467B755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Exchange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60FE3-9002-4561-8040-A485F14FF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Alice meets Carol in person</a:t>
            </a:r>
          </a:p>
          <a:p>
            <a:pPr lvl="1"/>
            <a:r>
              <a:rPr lang="en-US" dirty="0"/>
              <a:t>They bump phones with Bluetooth</a:t>
            </a:r>
          </a:p>
          <a:p>
            <a:pPr lvl="1"/>
            <a:r>
              <a:rPr lang="en-US" dirty="0"/>
              <a:t>They exchange QR codes</a:t>
            </a:r>
          </a:p>
          <a:p>
            <a:pPr lvl="1"/>
            <a:r>
              <a:rPr lang="en-US" dirty="0"/>
              <a:t>Job</a:t>
            </a:r>
            <a:r>
              <a:rPr lang="en-US" baseline="0" dirty="0"/>
              <a:t> done</a:t>
            </a:r>
          </a:p>
        </p:txBody>
      </p:sp>
    </p:spTree>
    <p:extLst>
      <p:ext uri="{BB962C8B-B14F-4D97-AF65-F5344CB8AC3E}">
        <p14:creationId xmlns:p14="http://schemas.microsoft.com/office/powerpoint/2010/main" val="2326196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518"/>
    </mc:Choice>
    <mc:Fallback xmlns="">
      <p:transition spd="slow" advTm="74518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638CF-8C87-4908-B09D-5E3FE6AD8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Brokered Exchange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1A0E0-044B-4F9A-8CE8-FB8DD16CF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Bob the bank manager</a:t>
            </a:r>
          </a:p>
          <a:p>
            <a:pPr lvl="1"/>
            <a:r>
              <a:rPr lang="en-US" dirty="0"/>
              <a:t>It isn’t really Bob</a:t>
            </a:r>
            <a:r>
              <a:rPr lang="en-US" baseline="0" dirty="0"/>
              <a:t> we want to validate here, it’s the bank</a:t>
            </a:r>
          </a:p>
          <a:p>
            <a:pPr lvl="1"/>
            <a:r>
              <a:rPr lang="en-US" baseline="0" dirty="0"/>
              <a:t>Want to validate their Web site as well</a:t>
            </a:r>
          </a:p>
          <a:p>
            <a:pPr lvl="1"/>
            <a:r>
              <a:rPr lang="en-US" baseline="0" dirty="0"/>
              <a:t>Web PKI </a:t>
            </a:r>
          </a:p>
          <a:p>
            <a:pPr lvl="0"/>
            <a:r>
              <a:rPr lang="en-US" dirty="0"/>
              <a:t>Bob sends contact</a:t>
            </a:r>
            <a:r>
              <a:rPr lang="en-US" baseline="0" dirty="0"/>
              <a:t> request</a:t>
            </a:r>
          </a:p>
          <a:p>
            <a:pPr lvl="1"/>
            <a:r>
              <a:rPr lang="en-US" dirty="0"/>
              <a:t>It is countersigned by the Bank</a:t>
            </a:r>
          </a:p>
          <a:p>
            <a:pPr lvl="1"/>
            <a:r>
              <a:rPr lang="en-US" dirty="0"/>
              <a:t>Extended</a:t>
            </a:r>
            <a:r>
              <a:rPr lang="en-US" baseline="0" dirty="0"/>
              <a:t> Validation Certificate</a:t>
            </a:r>
          </a:p>
          <a:p>
            <a:pPr lvl="1"/>
            <a:r>
              <a:rPr lang="en-US" dirty="0"/>
              <a:t>Logotype extension with the verified Bank brand</a:t>
            </a:r>
          </a:p>
          <a:p>
            <a:pPr lvl="2"/>
            <a:r>
              <a:rPr lang="en-US" dirty="0"/>
              <a:t>Have had discussions in </a:t>
            </a:r>
            <a:r>
              <a:rPr lang="en-US" dirty="0" err="1"/>
              <a:t>CABForum</a:t>
            </a:r>
            <a:r>
              <a:rPr lang="en-US" dirty="0"/>
              <a:t> about the use of the WTO Madrid Protocol for that</a:t>
            </a:r>
          </a:p>
        </p:txBody>
      </p:sp>
    </p:spTree>
    <p:extLst>
      <p:ext uri="{BB962C8B-B14F-4D97-AF65-F5344CB8AC3E}">
        <p14:creationId xmlns:p14="http://schemas.microsoft.com/office/powerpoint/2010/main" val="691521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8631"/>
    </mc:Choice>
    <mc:Fallback xmlns="">
      <p:transition spd="slow" advTm="108631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3542</TotalTime>
  <Words>673</Words>
  <Application>Microsoft Office PowerPoint</Application>
  <PresentationFormat>Widescreen</PresentationFormat>
  <Paragraphs>101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Contact Exchange</vt:lpstr>
      <vt:lpstr>Story so far</vt:lpstr>
      <vt:lpstr>Contact catalog contains the user’s contact information</vt:lpstr>
      <vt:lpstr>Contact Entry</vt:lpstr>
      <vt:lpstr>Mesh Catalogs are the source for Services</vt:lpstr>
      <vt:lpstr>What does Contact Exchange look like</vt:lpstr>
      <vt:lpstr>Remote exchange</vt:lpstr>
      <vt:lpstr>Direct Exchange</vt:lpstr>
      <vt:lpstr>Brokered Exchange</vt:lpstr>
      <vt:lpstr>Futures Contact Notaries</vt:lpstr>
      <vt:lpstr>Notarization</vt:lpstr>
      <vt:lpstr>Celebrity challenge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Mesh Technology</dc:title>
  <dc:creator>Phillip Hallam-Baker</dc:creator>
  <cp:lastModifiedBy>Phillip Hallam-Baker</cp:lastModifiedBy>
  <cp:revision>20</cp:revision>
  <dcterms:created xsi:type="dcterms:W3CDTF">2019-09-13T16:33:35Z</dcterms:created>
  <dcterms:modified xsi:type="dcterms:W3CDTF">2019-10-15T03:21:24Z</dcterms:modified>
</cp:coreProperties>
</file>