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5FA6E-E901-4AF9-8C0B-92E63EB551AE}" v="2512" dt="2019-10-15T03:22:3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37" d="100"/>
          <a:sy n="37" d="100"/>
        </p:scale>
        <p:origin x="60" y="214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7A729939-324B-4568-8C96-864AB90CE991}"/>
    <pc:docChg chg="delSld modSld">
      <pc:chgData name="Phillip Hallam-Baker" userId="7a99a80095056581" providerId="LiveId" clId="{7A729939-324B-4568-8C96-864AB90CE991}" dt="2019-09-26T19:00:36.648" v="19" actId="20577"/>
      <pc:docMkLst>
        <pc:docMk/>
      </pc:docMkLst>
      <pc:sldChg chg="modSp">
        <pc:chgData name="Phillip Hallam-Baker" userId="7a99a80095056581" providerId="LiveId" clId="{7A729939-324B-4568-8C96-864AB90CE991}" dt="2019-09-26T19:00:36.648" v="19" actId="20577"/>
        <pc:sldMkLst>
          <pc:docMk/>
          <pc:sldMk cId="3916999654" sldId="256"/>
        </pc:sldMkLst>
        <pc:spChg chg="mod">
          <ac:chgData name="Phillip Hallam-Baker" userId="7a99a80095056581" providerId="LiveId" clId="{7A729939-324B-4568-8C96-864AB90CE991}" dt="2019-09-26T19:00:36.648" v="19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7A729939-324B-4568-8C96-864AB90CE991}" dt="2019-09-26T19:00:27.169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7A729939-324B-4568-8C96-864AB90CE991}" dt="2019-09-26T19:00:27.176" v="1" actId="2696"/>
        <pc:sldMkLst>
          <pc:docMk/>
          <pc:sldMk cId="2058365236" sldId="303"/>
        </pc:sldMkLst>
      </pc:sldChg>
    </pc:docChg>
  </pc:docChgLst>
  <pc:docChgLst>
    <pc:chgData name="Phillip Hallam-Baker" userId="7a99a80095056581" providerId="LiveId" clId="{30E9D197-7E43-4A96-A9C5-43FF27712950}"/>
    <pc:docChg chg="modSld">
      <pc:chgData name="Phillip Hallam-Baker" userId="7a99a80095056581" providerId="LiveId" clId="{30E9D197-7E43-4A96-A9C5-43FF27712950}" dt="2019-09-26T19:07:19.457" v="20" actId="20577"/>
      <pc:docMkLst>
        <pc:docMk/>
      </pc:docMkLst>
      <pc:sldChg chg="modSp">
        <pc:chgData name="Phillip Hallam-Baker" userId="7a99a80095056581" providerId="LiveId" clId="{30E9D197-7E43-4A96-A9C5-43FF27712950}" dt="2019-09-26T19:07:19.457" v="20" actId="20577"/>
        <pc:sldMkLst>
          <pc:docMk/>
          <pc:sldMk cId="3916999654" sldId="256"/>
        </pc:sldMkLst>
        <pc:spChg chg="mod">
          <ac:chgData name="Phillip Hallam-Baker" userId="7a99a80095056581" providerId="LiveId" clId="{30E9D197-7E43-4A96-A9C5-43FF27712950}" dt="2019-09-26T19:07:19.457" v="20" actId="20577"/>
          <ac:spMkLst>
            <pc:docMk/>
            <pc:sldMk cId="3916999654" sldId="256"/>
            <ac:spMk id="2" creationId="{ECEE91E5-80B0-4C5E-892D-A504B17FEA6F}"/>
          </ac:spMkLst>
        </pc:spChg>
      </pc:sldChg>
    </pc:docChg>
  </pc:docChgLst>
  <pc:docChgLst>
    <pc:chgData name="Phillip Hallam-Baker" userId="7a99a80095056581" providerId="LiveId" clId="{F545FA6E-E901-4AF9-8C0B-92E63EB551AE}"/>
    <pc:docChg chg="addSld delSld modSld">
      <pc:chgData name="Phillip Hallam-Baker" userId="7a99a80095056581" providerId="LiveId" clId="{F545FA6E-E901-4AF9-8C0B-92E63EB551AE}" dt="2019-10-07T20:03:31.516" v="2516"/>
      <pc:docMkLst>
        <pc:docMk/>
      </pc:docMkLst>
      <pc:sldChg chg="modTransition">
        <pc:chgData name="Phillip Hallam-Baker" userId="7a99a80095056581" providerId="LiveId" clId="{F545FA6E-E901-4AF9-8C0B-92E63EB551AE}" dt="2019-10-07T20:03:31.516" v="2516"/>
        <pc:sldMkLst>
          <pc:docMk/>
          <pc:sldMk cId="3916999654" sldId="256"/>
        </pc:sldMkLst>
      </pc:sldChg>
      <pc:sldChg chg="modSp add modTransition">
        <pc:chgData name="Phillip Hallam-Baker" userId="7a99a80095056581" providerId="LiveId" clId="{F545FA6E-E901-4AF9-8C0B-92E63EB551AE}" dt="2019-10-07T20:03:31.516" v="2516"/>
        <pc:sldMkLst>
          <pc:docMk/>
          <pc:sldMk cId="915798725" sldId="257"/>
        </pc:sldMkLst>
        <pc:spChg chg="mod">
          <ac:chgData name="Phillip Hallam-Baker" userId="7a99a80095056581" providerId="LiveId" clId="{F545FA6E-E901-4AF9-8C0B-92E63EB551AE}" dt="2019-09-28T19:04:27.807" v="22" actId="20577"/>
          <ac:spMkLst>
            <pc:docMk/>
            <pc:sldMk cId="915798725" sldId="257"/>
            <ac:spMk id="2" creationId="{56E54BA9-69D1-4925-BFF3-701664A4D4AF}"/>
          </ac:spMkLst>
        </pc:spChg>
        <pc:spChg chg="mod">
          <ac:chgData name="Phillip Hallam-Baker" userId="7a99a80095056581" providerId="LiveId" clId="{F545FA6E-E901-4AF9-8C0B-92E63EB551AE}" dt="2019-09-28T19:05:45.330" v="198"/>
          <ac:spMkLst>
            <pc:docMk/>
            <pc:sldMk cId="915798725" sldId="257"/>
            <ac:spMk id="3" creationId="{F82F9D2E-3CF6-4C62-AA1E-E6C656F02F66}"/>
          </ac:spMkLst>
        </pc:spChg>
      </pc:sldChg>
      <pc:sldChg chg="modSp add modTransition">
        <pc:chgData name="Phillip Hallam-Baker" userId="7a99a80095056581" providerId="LiveId" clId="{F545FA6E-E901-4AF9-8C0B-92E63EB551AE}" dt="2019-10-07T20:03:31.516" v="2516"/>
        <pc:sldMkLst>
          <pc:docMk/>
          <pc:sldMk cId="1433365325" sldId="258"/>
        </pc:sldMkLst>
        <pc:spChg chg="mod">
          <ac:chgData name="Phillip Hallam-Baker" userId="7a99a80095056581" providerId="LiveId" clId="{F545FA6E-E901-4AF9-8C0B-92E63EB551AE}" dt="2019-09-28T19:05:59.053" v="241" actId="20577"/>
          <ac:spMkLst>
            <pc:docMk/>
            <pc:sldMk cId="1433365325" sldId="258"/>
            <ac:spMk id="2" creationId="{A210A37A-938C-47C4-BAED-E0720A2CA584}"/>
          </ac:spMkLst>
        </pc:spChg>
        <pc:spChg chg="mod">
          <ac:chgData name="Phillip Hallam-Baker" userId="7a99a80095056581" providerId="LiveId" clId="{F545FA6E-E901-4AF9-8C0B-92E63EB551AE}" dt="2019-09-28T19:12:06.173" v="655"/>
          <ac:spMkLst>
            <pc:docMk/>
            <pc:sldMk cId="1433365325" sldId="258"/>
            <ac:spMk id="3" creationId="{6A8976C2-92F2-4964-B504-F7CF51D6AB73}"/>
          </ac:spMkLst>
        </pc:spChg>
      </pc:sldChg>
      <pc:sldChg chg="modSp add del">
        <pc:chgData name="Phillip Hallam-Baker" userId="7a99a80095056581" providerId="LiveId" clId="{F545FA6E-E901-4AF9-8C0B-92E63EB551AE}" dt="2019-09-28T19:04:28.684" v="24" actId="2696"/>
        <pc:sldMkLst>
          <pc:docMk/>
          <pc:sldMk cId="2206894116" sldId="258"/>
        </pc:sldMkLst>
        <pc:spChg chg="mod">
          <ac:chgData name="Phillip Hallam-Baker" userId="7a99a80095056581" providerId="LiveId" clId="{F545FA6E-E901-4AF9-8C0B-92E63EB551AE}" dt="2019-09-28T19:04:28.549" v="23"/>
          <ac:spMkLst>
            <pc:docMk/>
            <pc:sldMk cId="2206894116" sldId="258"/>
            <ac:spMk id="2" creationId="{89BED783-E062-4D3A-BD7F-70BF1AEA2FC2}"/>
          </ac:spMkLst>
        </pc:spChg>
      </pc:sldChg>
      <pc:sldChg chg="modSp add modTransition">
        <pc:chgData name="Phillip Hallam-Baker" userId="7a99a80095056581" providerId="LiveId" clId="{F545FA6E-E901-4AF9-8C0B-92E63EB551AE}" dt="2019-10-07T20:03:31.516" v="2516"/>
        <pc:sldMkLst>
          <pc:docMk/>
          <pc:sldMk cId="1002533886" sldId="259"/>
        </pc:sldMkLst>
        <pc:spChg chg="mod">
          <ac:chgData name="Phillip Hallam-Baker" userId="7a99a80095056581" providerId="LiveId" clId="{F545FA6E-E901-4AF9-8C0B-92E63EB551AE}" dt="2019-09-28T19:12:18.443" v="678" actId="20577"/>
          <ac:spMkLst>
            <pc:docMk/>
            <pc:sldMk cId="1002533886" sldId="259"/>
            <ac:spMk id="2" creationId="{4EED0FA2-C26C-45C0-8278-87AFFBA44142}"/>
          </ac:spMkLst>
        </pc:spChg>
        <pc:spChg chg="mod">
          <ac:chgData name="Phillip Hallam-Baker" userId="7a99a80095056581" providerId="LiveId" clId="{F545FA6E-E901-4AF9-8C0B-92E63EB551AE}" dt="2019-09-28T19:45:27.852" v="1124"/>
          <ac:spMkLst>
            <pc:docMk/>
            <pc:sldMk cId="1002533886" sldId="259"/>
            <ac:spMk id="3" creationId="{3E9C158C-935C-446D-B3D3-23729C0F1B5B}"/>
          </ac:spMkLst>
        </pc:spChg>
      </pc:sldChg>
      <pc:sldChg chg="modSp add del">
        <pc:chgData name="Phillip Hallam-Baker" userId="7a99a80095056581" providerId="LiveId" clId="{F545FA6E-E901-4AF9-8C0B-92E63EB551AE}" dt="2019-09-28T19:06:01.091" v="243" actId="2696"/>
        <pc:sldMkLst>
          <pc:docMk/>
          <pc:sldMk cId="2317652970" sldId="259"/>
        </pc:sldMkLst>
        <pc:spChg chg="mod">
          <ac:chgData name="Phillip Hallam-Baker" userId="7a99a80095056581" providerId="LiveId" clId="{F545FA6E-E901-4AF9-8C0B-92E63EB551AE}" dt="2019-09-28T19:06:00.246" v="242"/>
          <ac:spMkLst>
            <pc:docMk/>
            <pc:sldMk cId="2317652970" sldId="259"/>
            <ac:spMk id="2" creationId="{CBA844CB-0A26-4C6F-BC4A-01DF02D589F1}"/>
          </ac:spMkLst>
        </pc:spChg>
      </pc:sldChg>
      <pc:sldChg chg="modSp add del">
        <pc:chgData name="Phillip Hallam-Baker" userId="7a99a80095056581" providerId="LiveId" clId="{F545FA6E-E901-4AF9-8C0B-92E63EB551AE}" dt="2019-09-28T19:12:20.437" v="680" actId="2696"/>
        <pc:sldMkLst>
          <pc:docMk/>
          <pc:sldMk cId="2361123212" sldId="260"/>
        </pc:sldMkLst>
        <pc:spChg chg="mod">
          <ac:chgData name="Phillip Hallam-Baker" userId="7a99a80095056581" providerId="LiveId" clId="{F545FA6E-E901-4AF9-8C0B-92E63EB551AE}" dt="2019-09-28T19:12:20.197" v="679"/>
          <ac:spMkLst>
            <pc:docMk/>
            <pc:sldMk cId="2361123212" sldId="260"/>
            <ac:spMk id="2" creationId="{363B4F16-1CC9-467E-B539-FBCFA8BE0E0F}"/>
          </ac:spMkLst>
        </pc:spChg>
      </pc:sldChg>
      <pc:sldChg chg="modSp add modTransition">
        <pc:chgData name="Phillip Hallam-Baker" userId="7a99a80095056581" providerId="LiveId" clId="{F545FA6E-E901-4AF9-8C0B-92E63EB551AE}" dt="2019-10-07T20:03:31.516" v="2516"/>
        <pc:sldMkLst>
          <pc:docMk/>
          <pc:sldMk cId="2672844891" sldId="260"/>
        </pc:sldMkLst>
        <pc:spChg chg="mod">
          <ac:chgData name="Phillip Hallam-Baker" userId="7a99a80095056581" providerId="LiveId" clId="{F545FA6E-E901-4AF9-8C0B-92E63EB551AE}" dt="2019-09-28T19:45:33.227" v="1145" actId="20577"/>
          <ac:spMkLst>
            <pc:docMk/>
            <pc:sldMk cId="2672844891" sldId="260"/>
            <ac:spMk id="2" creationId="{10D45F9C-0E76-489A-83E8-D9F5F29FC79C}"/>
          </ac:spMkLst>
        </pc:spChg>
        <pc:spChg chg="mod">
          <ac:chgData name="Phillip Hallam-Baker" userId="7a99a80095056581" providerId="LiveId" clId="{F545FA6E-E901-4AF9-8C0B-92E63EB551AE}" dt="2019-09-28T19:46:30.902" v="1308"/>
          <ac:spMkLst>
            <pc:docMk/>
            <pc:sldMk cId="2672844891" sldId="260"/>
            <ac:spMk id="3" creationId="{7362999C-B2D5-4992-B814-D2EE33C37DC0}"/>
          </ac:spMkLst>
        </pc:spChg>
      </pc:sldChg>
      <pc:sldChg chg="modSp add del">
        <pc:chgData name="Phillip Hallam-Baker" userId="7a99a80095056581" providerId="LiveId" clId="{F545FA6E-E901-4AF9-8C0B-92E63EB551AE}" dt="2019-09-28T19:45:33.943" v="1147" actId="2696"/>
        <pc:sldMkLst>
          <pc:docMk/>
          <pc:sldMk cId="2685939477" sldId="261"/>
        </pc:sldMkLst>
        <pc:spChg chg="mod">
          <ac:chgData name="Phillip Hallam-Baker" userId="7a99a80095056581" providerId="LiveId" clId="{F545FA6E-E901-4AF9-8C0B-92E63EB551AE}" dt="2019-09-28T19:45:33.783" v="1146"/>
          <ac:spMkLst>
            <pc:docMk/>
            <pc:sldMk cId="2685939477" sldId="261"/>
            <ac:spMk id="2" creationId="{1579A02D-26CA-408C-92B6-B09FE4D8A31C}"/>
          </ac:spMkLst>
        </pc:spChg>
      </pc:sldChg>
      <pc:sldChg chg="modSp add modTransition">
        <pc:chgData name="Phillip Hallam-Baker" userId="7a99a80095056581" providerId="LiveId" clId="{F545FA6E-E901-4AF9-8C0B-92E63EB551AE}" dt="2019-10-07T20:03:31.516" v="2516"/>
        <pc:sldMkLst>
          <pc:docMk/>
          <pc:sldMk cId="3213380838" sldId="261"/>
        </pc:sldMkLst>
        <pc:spChg chg="mod">
          <ac:chgData name="Phillip Hallam-Baker" userId="7a99a80095056581" providerId="LiveId" clId="{F545FA6E-E901-4AF9-8C0B-92E63EB551AE}" dt="2019-09-28T19:46:38.599" v="1330" actId="20577"/>
          <ac:spMkLst>
            <pc:docMk/>
            <pc:sldMk cId="3213380838" sldId="261"/>
            <ac:spMk id="2" creationId="{20C675D7-A55D-4B49-A67D-F62785F66E5C}"/>
          </ac:spMkLst>
        </pc:spChg>
        <pc:spChg chg="mod">
          <ac:chgData name="Phillip Hallam-Baker" userId="7a99a80095056581" providerId="LiveId" clId="{F545FA6E-E901-4AF9-8C0B-92E63EB551AE}" dt="2019-09-28T19:51:41.439" v="1816"/>
          <ac:spMkLst>
            <pc:docMk/>
            <pc:sldMk cId="3213380838" sldId="261"/>
            <ac:spMk id="3" creationId="{EEDFD6AD-CC6D-4780-9C7A-A2672711E765}"/>
          </ac:spMkLst>
        </pc:spChg>
      </pc:sldChg>
      <pc:sldChg chg="modSp add del">
        <pc:chgData name="Phillip Hallam-Baker" userId="7a99a80095056581" providerId="LiveId" clId="{F545FA6E-E901-4AF9-8C0B-92E63EB551AE}" dt="2019-09-28T19:46:39.789" v="1332" actId="2696"/>
        <pc:sldMkLst>
          <pc:docMk/>
          <pc:sldMk cId="867135853" sldId="262"/>
        </pc:sldMkLst>
        <pc:spChg chg="mod">
          <ac:chgData name="Phillip Hallam-Baker" userId="7a99a80095056581" providerId="LiveId" clId="{F545FA6E-E901-4AF9-8C0B-92E63EB551AE}" dt="2019-09-28T19:46:39.274" v="1331"/>
          <ac:spMkLst>
            <pc:docMk/>
            <pc:sldMk cId="867135853" sldId="262"/>
            <ac:spMk id="2" creationId="{2684D5DB-6A67-4E38-9F10-9E13DF345557}"/>
          </ac:spMkLst>
        </pc:spChg>
      </pc:sldChg>
      <pc:sldChg chg="modSp add modTransition">
        <pc:chgData name="Phillip Hallam-Baker" userId="7a99a80095056581" providerId="LiveId" clId="{F545FA6E-E901-4AF9-8C0B-92E63EB551AE}" dt="2019-10-07T20:03:31.516" v="2516"/>
        <pc:sldMkLst>
          <pc:docMk/>
          <pc:sldMk cId="1864149698" sldId="262"/>
        </pc:sldMkLst>
        <pc:spChg chg="mod">
          <ac:chgData name="Phillip Hallam-Baker" userId="7a99a80095056581" providerId="LiveId" clId="{F545FA6E-E901-4AF9-8C0B-92E63EB551AE}" dt="2019-09-28T19:51:55.883" v="1857" actId="20577"/>
          <ac:spMkLst>
            <pc:docMk/>
            <pc:sldMk cId="1864149698" sldId="262"/>
            <ac:spMk id="2" creationId="{0E6B7D52-ACDD-44AE-ADD4-9BE21027AD36}"/>
          </ac:spMkLst>
        </pc:spChg>
        <pc:spChg chg="mod">
          <ac:chgData name="Phillip Hallam-Baker" userId="7a99a80095056581" providerId="LiveId" clId="{F545FA6E-E901-4AF9-8C0B-92E63EB551AE}" dt="2019-09-28T19:55:57.064" v="2410"/>
          <ac:spMkLst>
            <pc:docMk/>
            <pc:sldMk cId="1864149698" sldId="262"/>
            <ac:spMk id="3" creationId="{66314C7F-0D48-412D-959B-0747E156483E}"/>
          </ac:spMkLst>
        </pc:spChg>
      </pc:sldChg>
      <pc:sldChg chg="modSp add del">
        <pc:chgData name="Phillip Hallam-Baker" userId="7a99a80095056581" providerId="LiveId" clId="{F545FA6E-E901-4AF9-8C0B-92E63EB551AE}" dt="2019-09-28T19:51:57.218" v="1859" actId="2696"/>
        <pc:sldMkLst>
          <pc:docMk/>
          <pc:sldMk cId="916470999" sldId="263"/>
        </pc:sldMkLst>
        <pc:spChg chg="mod">
          <ac:chgData name="Phillip Hallam-Baker" userId="7a99a80095056581" providerId="LiveId" clId="{F545FA6E-E901-4AF9-8C0B-92E63EB551AE}" dt="2019-09-28T19:51:56.882" v="1858"/>
          <ac:spMkLst>
            <pc:docMk/>
            <pc:sldMk cId="916470999" sldId="263"/>
            <ac:spMk id="2" creationId="{6707C8F4-B80A-49F4-AF65-7EA434E04012}"/>
          </ac:spMkLst>
        </pc:spChg>
      </pc:sldChg>
      <pc:sldChg chg="modSp add modTransition">
        <pc:chgData name="Phillip Hallam-Baker" userId="7a99a80095056581" providerId="LiveId" clId="{F545FA6E-E901-4AF9-8C0B-92E63EB551AE}" dt="2019-10-07T20:03:31.516" v="2516"/>
        <pc:sldMkLst>
          <pc:docMk/>
          <pc:sldMk cId="944571474" sldId="263"/>
        </pc:sldMkLst>
        <pc:spChg chg="mod">
          <ac:chgData name="Phillip Hallam-Baker" userId="7a99a80095056581" providerId="LiveId" clId="{F545FA6E-E901-4AF9-8C0B-92E63EB551AE}" dt="2019-09-28T19:56:08.883" v="2449" actId="20577"/>
          <ac:spMkLst>
            <pc:docMk/>
            <pc:sldMk cId="944571474" sldId="263"/>
            <ac:spMk id="2" creationId="{3AB54462-5B5F-4F47-8C0D-F440E62CBCC9}"/>
          </ac:spMkLst>
        </pc:spChg>
        <pc:spChg chg="mod">
          <ac:chgData name="Phillip Hallam-Baker" userId="7a99a80095056581" providerId="LiveId" clId="{F545FA6E-E901-4AF9-8C0B-92E63EB551AE}" dt="2019-09-28T19:56:26.722" v="2515" actId="20577"/>
          <ac:spMkLst>
            <pc:docMk/>
            <pc:sldMk cId="944571474" sldId="263"/>
            <ac:spMk id="3" creationId="{31749B2D-CA01-4999-A510-673E5A14A6E0}"/>
          </ac:spMkLst>
        </pc:spChg>
      </pc:sldChg>
      <pc:sldChg chg="modSp add del">
        <pc:chgData name="Phillip Hallam-Baker" userId="7a99a80095056581" providerId="LiveId" clId="{F545FA6E-E901-4AF9-8C0B-92E63EB551AE}" dt="2019-09-28T19:56:09.602" v="2451" actId="2696"/>
        <pc:sldMkLst>
          <pc:docMk/>
          <pc:sldMk cId="337657467" sldId="264"/>
        </pc:sldMkLst>
        <pc:spChg chg="mod">
          <ac:chgData name="Phillip Hallam-Baker" userId="7a99a80095056581" providerId="LiveId" clId="{F545FA6E-E901-4AF9-8C0B-92E63EB551AE}" dt="2019-09-28T19:56:09.382" v="2450"/>
          <ac:spMkLst>
            <pc:docMk/>
            <pc:sldMk cId="337657467" sldId="264"/>
            <ac:spMk id="2" creationId="{1B3DF9C2-1CFE-4ABA-A06E-9444A4FA7A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7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0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9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Confirmation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4"/>
    </mc:Choice>
    <mc:Fallback xmlns="">
      <p:transition spd="slow" advTm="256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BA9-69D1-4925-BFF3-701664A4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9D2E-3CF6-4C62-AA1E-E6C656F0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</a:t>
            </a:r>
            <a:r>
              <a:rPr lang="en-US" baseline="0" dirty="0"/>
              <a:t> per function = Mechanism / new functions supported</a:t>
            </a:r>
          </a:p>
          <a:p>
            <a:endParaRPr lang="en-US" baseline="0" dirty="0"/>
          </a:p>
          <a:p>
            <a:r>
              <a:rPr lang="en-US" baseline="0" dirty="0"/>
              <a:t>Mesh also provides 2</a:t>
            </a:r>
            <a:r>
              <a:rPr lang="en-US" baseline="30000" dirty="0"/>
              <a:t>nd</a:t>
            </a:r>
            <a:r>
              <a:rPr lang="en-US" baseline="0" dirty="0"/>
              <a:t> factor authentication</a:t>
            </a:r>
          </a:p>
          <a:p>
            <a:pPr lvl="1"/>
            <a:r>
              <a:rPr lang="en-US" baseline="0" dirty="0"/>
              <a:t>Or rather it provides something much better</a:t>
            </a:r>
          </a:p>
        </p:txBody>
      </p:sp>
    </p:spTree>
    <p:extLst>
      <p:ext uri="{BB962C8B-B14F-4D97-AF65-F5344CB8AC3E}">
        <p14:creationId xmlns:p14="http://schemas.microsoft.com/office/powerpoint/2010/main" val="9157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94"/>
    </mc:Choice>
    <mc:Fallback xmlns="">
      <p:transition spd="slow" advTm="1263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A37A-938C-47C4-BAED-E0720A2C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that the Mesh automates Web</a:t>
            </a:r>
            <a:r>
              <a:rPr lang="en-US" baseline="0" dirty="0"/>
              <a:t> </a:t>
            </a:r>
            <a:r>
              <a:rPr lang="en-US" baseline="0" dirty="0" err="1"/>
              <a:t>Authn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76C2-92F2-4964-B504-F7CF51D6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Manager</a:t>
            </a:r>
          </a:p>
          <a:p>
            <a:r>
              <a:rPr lang="en-US" dirty="0"/>
              <a:t>Provision</a:t>
            </a:r>
            <a:r>
              <a:rPr lang="en-US" baseline="0" dirty="0"/>
              <a:t> and attest public keys for Web Authentication</a:t>
            </a:r>
          </a:p>
          <a:p>
            <a:endParaRPr lang="en-US" dirty="0"/>
          </a:p>
          <a:p>
            <a:r>
              <a:rPr lang="en-US" dirty="0"/>
              <a:t>Is adequate for most purposes</a:t>
            </a:r>
          </a:p>
          <a:p>
            <a:pPr lvl="1"/>
            <a:r>
              <a:rPr lang="en-US" dirty="0"/>
              <a:t>Accessing a subscription only news site</a:t>
            </a:r>
          </a:p>
          <a:p>
            <a:pPr lvl="1"/>
            <a:r>
              <a:rPr lang="en-US" dirty="0"/>
              <a:t>Viewing utility bills</a:t>
            </a:r>
          </a:p>
          <a:p>
            <a:pPr lvl="1"/>
            <a:r>
              <a:rPr lang="en-US" dirty="0"/>
              <a:t>Viewing bank brokerage account details</a:t>
            </a:r>
          </a:p>
          <a:p>
            <a:pPr lvl="2"/>
            <a:r>
              <a:rPr lang="en-US" dirty="0"/>
              <a:t>But what if we want to make a trade?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This should be separate. And this is what is usually done with 2 factor</a:t>
            </a:r>
          </a:p>
        </p:txBody>
      </p:sp>
    </p:spTree>
    <p:extLst>
      <p:ext uri="{BB962C8B-B14F-4D97-AF65-F5344CB8AC3E}">
        <p14:creationId xmlns:p14="http://schemas.microsoft.com/office/powerpoint/2010/main" val="14333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35"/>
    </mc:Choice>
    <mc:Fallback xmlns="">
      <p:transition spd="slow" advTm="1391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FA2-C26C-45C0-8278-87AFFBA4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Factor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158C-935C-446D-B3D3-23729C0F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Smartcard</a:t>
            </a:r>
          </a:p>
          <a:p>
            <a:pPr lvl="1"/>
            <a:r>
              <a:rPr lang="en-US" dirty="0"/>
              <a:t>Only works if you can insert it into something</a:t>
            </a:r>
          </a:p>
          <a:p>
            <a:r>
              <a:rPr lang="en-US" dirty="0"/>
              <a:t>OTP token</a:t>
            </a:r>
          </a:p>
          <a:p>
            <a:pPr lvl="1"/>
            <a:r>
              <a:rPr lang="en-US" dirty="0"/>
              <a:t>Number changes each time you press a button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Provide proof</a:t>
            </a:r>
            <a:r>
              <a:rPr lang="en-US" baseline="0" dirty="0"/>
              <a:t> of something</a:t>
            </a:r>
          </a:p>
          <a:p>
            <a:pPr lvl="1"/>
            <a:r>
              <a:rPr lang="en-US" dirty="0"/>
              <a:t>Difficult to explain</a:t>
            </a:r>
            <a:r>
              <a:rPr lang="en-US" baseline="0" dirty="0"/>
              <a:t> what</a:t>
            </a:r>
          </a:p>
          <a:p>
            <a:pPr lvl="1"/>
            <a:r>
              <a:rPr lang="en-US" baseline="0" dirty="0"/>
              <a:t>The technology was originally designed to prove a security guard was doing their rounds</a:t>
            </a:r>
          </a:p>
          <a:p>
            <a:pPr lvl="1"/>
            <a:r>
              <a:rPr lang="en-US" baseline="0" dirty="0"/>
              <a:t>But what does that number mean</a:t>
            </a:r>
          </a:p>
          <a:p>
            <a:pPr lvl="2"/>
            <a:r>
              <a:rPr lang="en-US" dirty="0"/>
              <a:t>Only that the holder</a:t>
            </a:r>
            <a:r>
              <a:rPr lang="en-US" baseline="0" dirty="0"/>
              <a:t> of the device read it and gave it to someone for some purpose</a:t>
            </a:r>
          </a:p>
          <a:p>
            <a:pPr lvl="2"/>
            <a:r>
              <a:rPr lang="en-US" baseline="0" dirty="0"/>
              <a:t>We don’t know what that purpose was</a:t>
            </a:r>
          </a:p>
        </p:txBody>
      </p:sp>
    </p:spTree>
    <p:extLst>
      <p:ext uri="{BB962C8B-B14F-4D97-AF65-F5344CB8AC3E}">
        <p14:creationId xmlns:p14="http://schemas.microsoft.com/office/powerpoint/2010/main" val="100253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2"/>
    </mc:Choice>
    <mc:Fallback xmlns="">
      <p:transition spd="slow" advTm="604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5F9C-0E76-489A-83E8-D9F5F29F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999C-B2D5-4992-B814-D2EE33C3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</a:t>
            </a:r>
            <a:r>
              <a:rPr lang="en-US" baseline="0" dirty="0"/>
              <a:t> phone is a supercomputer</a:t>
            </a:r>
          </a:p>
          <a:p>
            <a:pPr lvl="1"/>
            <a:r>
              <a:rPr lang="en-US" dirty="0"/>
              <a:t>Has a keyboard</a:t>
            </a:r>
            <a:r>
              <a:rPr lang="en-US" baseline="0" dirty="0"/>
              <a:t>, display and is always connected to the network.</a:t>
            </a:r>
          </a:p>
          <a:p>
            <a:pPr lvl="1"/>
            <a:r>
              <a:rPr lang="en-US" baseline="0" dirty="0"/>
              <a:t>How can we use that?</a:t>
            </a:r>
          </a:p>
          <a:p>
            <a:pPr lvl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728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1"/>
    </mc:Choice>
    <mc:Fallback xmlns="">
      <p:transition spd="slow" advTm="218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5D7-A55D-4B49-A67D-F62785F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D6AD-CC6D-4780-9C7A-A2672711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597"/>
          </a:xfrm>
        </p:spPr>
        <p:txBody>
          <a:bodyPr/>
          <a:lstStyle/>
          <a:p>
            <a:r>
              <a:rPr lang="en-US" dirty="0"/>
              <a:t>Alice adds</a:t>
            </a:r>
            <a:r>
              <a:rPr lang="en-US" baseline="0" dirty="0"/>
              <a:t> Carol as a payee to her bill payment service account</a:t>
            </a:r>
          </a:p>
          <a:p>
            <a:pPr lvl="1"/>
            <a:r>
              <a:rPr lang="en-US" dirty="0"/>
              <a:t>This is a highly sensitive</a:t>
            </a:r>
            <a:r>
              <a:rPr lang="en-US" baseline="0" dirty="0"/>
              <a:t> operation</a:t>
            </a:r>
          </a:p>
          <a:p>
            <a:pPr lvl="1"/>
            <a:r>
              <a:rPr lang="en-US" baseline="0" dirty="0"/>
              <a:t>Bill payment service sends Alice a message</a:t>
            </a:r>
          </a:p>
          <a:p>
            <a:pPr lvl="2"/>
            <a:r>
              <a:rPr lang="en-US" dirty="0"/>
              <a:t>Message</a:t>
            </a:r>
            <a:r>
              <a:rPr lang="en-US" baseline="0" dirty="0"/>
              <a:t> shows it is from the service by showing the logo</a:t>
            </a:r>
          </a:p>
          <a:p>
            <a:pPr lvl="2"/>
            <a:r>
              <a:rPr lang="en-US" baseline="0" dirty="0"/>
              <a:t>Message asks ‘do you want to add Carol to your account</a:t>
            </a:r>
          </a:p>
          <a:p>
            <a:pPr lvl="1"/>
            <a:r>
              <a:rPr lang="en-US" dirty="0"/>
              <a:t>Alice responds</a:t>
            </a:r>
          </a:p>
          <a:p>
            <a:pPr lvl="2"/>
            <a:r>
              <a:rPr lang="en-US" dirty="0"/>
              <a:t>Yes or no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Request is digitally signed, it’s a Mesh Message</a:t>
            </a:r>
          </a:p>
          <a:p>
            <a:pPr lvl="2"/>
            <a:r>
              <a:rPr lang="en-US" dirty="0"/>
              <a:t>It is end to end encrypted as well because it’s a Mesh Message</a:t>
            </a:r>
          </a:p>
          <a:p>
            <a:pPr lvl="1"/>
            <a:r>
              <a:rPr lang="en-US" dirty="0"/>
              <a:t>Response is digitally signed.</a:t>
            </a:r>
          </a:p>
        </p:txBody>
      </p:sp>
    </p:spTree>
    <p:extLst>
      <p:ext uri="{BB962C8B-B14F-4D97-AF65-F5344CB8AC3E}">
        <p14:creationId xmlns:p14="http://schemas.microsoft.com/office/powerpoint/2010/main" val="32133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15"/>
    </mc:Choice>
    <mc:Fallback xmlns="">
      <p:transition spd="slow" advTm="1026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7D52-ACDD-44AE-ADD4-9BE21027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we need more than yes/no?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4C7F-0D48-412D-959B-0747E15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495"/>
          </a:xfrm>
        </p:spPr>
        <p:txBody>
          <a:bodyPr/>
          <a:lstStyle/>
          <a:p>
            <a:r>
              <a:rPr lang="en-US" dirty="0"/>
              <a:t>Probably not</a:t>
            </a:r>
          </a:p>
          <a:p>
            <a:pPr lvl="1"/>
            <a:r>
              <a:rPr lang="en-US" dirty="0"/>
              <a:t>Typical workflow is to develop a request</a:t>
            </a:r>
            <a:r>
              <a:rPr lang="en-US" baseline="0" dirty="0"/>
              <a:t> through a regular browser</a:t>
            </a:r>
          </a:p>
          <a:p>
            <a:pPr lvl="1"/>
            <a:r>
              <a:rPr lang="en-US" baseline="0" dirty="0"/>
              <a:t>The confirmation protocol provides the final ceremony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Every</a:t>
            </a:r>
            <a:r>
              <a:rPr lang="en-US" baseline="0" dirty="0"/>
              <a:t> request is signed by a specific device</a:t>
            </a:r>
          </a:p>
          <a:p>
            <a:pPr lvl="1"/>
            <a:r>
              <a:rPr lang="en-US" dirty="0"/>
              <a:t>It</a:t>
            </a:r>
            <a:r>
              <a:rPr lang="en-US" baseline="0" dirty="0"/>
              <a:t> is non-</a:t>
            </a:r>
            <a:r>
              <a:rPr lang="en-US" baseline="0" dirty="0" err="1"/>
              <a:t>repudiable</a:t>
            </a:r>
            <a:endParaRPr lang="en-US" baseline="0" dirty="0"/>
          </a:p>
          <a:p>
            <a:pPr lvl="1"/>
            <a:r>
              <a:rPr lang="en-US" baseline="0" dirty="0"/>
              <a:t>It is traceable back to the specific device that gave the confirmation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There is a rebuttable presumption the signature is authorized</a:t>
            </a:r>
          </a:p>
          <a:p>
            <a:pPr lvl="1"/>
            <a:r>
              <a:rPr lang="en-US" dirty="0"/>
              <a:t>If there is a stolen device, we can reverse nonpermanent effects.</a:t>
            </a:r>
          </a:p>
        </p:txBody>
      </p:sp>
    </p:spTree>
    <p:extLst>
      <p:ext uri="{BB962C8B-B14F-4D97-AF65-F5344CB8AC3E}">
        <p14:creationId xmlns:p14="http://schemas.microsoft.com/office/powerpoint/2010/main" val="186414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80"/>
    </mc:Choice>
    <mc:Fallback xmlns="">
      <p:transition spd="slow" advTm="1062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4462-5B5F-4F47-8C0D-F440E62C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Anyone can make a confirmation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9B2D-CA01-4999-A510-673E5A14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the recipient has authorized</a:t>
            </a:r>
            <a:r>
              <a:rPr lang="en-US" baseline="0" dirty="0"/>
              <a:t> them to send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87"/>
    </mc:Choice>
    <mc:Fallback xmlns="">
      <p:transition spd="slow" advTm="19748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2418</TotalTime>
  <Words>362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Confirmation Protocol</vt:lpstr>
      <vt:lpstr>Continuing the story</vt:lpstr>
      <vt:lpstr>Recall that the Mesh automates Web Authn</vt:lpstr>
      <vt:lpstr>2nd Factor today</vt:lpstr>
      <vt:lpstr>A different approach</vt:lpstr>
      <vt:lpstr>Confirmation protocol</vt:lpstr>
      <vt:lpstr>Do we need more than yes/no?</vt:lpstr>
      <vt:lpstr>Anyone can make a confirmation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2019-10-15T03:22:43Z</dcterms:modified>
</cp:coreProperties>
</file>