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9FD02-31DD-43B4-B43E-598FB6F1429F}" v="5984" dt="2019-10-15T03:25:3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37" d="100"/>
          <a:sy n="37" d="100"/>
        </p:scale>
        <p:origin x="60" y="2148"/>
      </p:cViewPr>
      <p:guideLst/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5289FD02-31DD-43B4-B43E-598FB6F1429F}"/>
    <pc:docChg chg="addSld delSld modSld">
      <pc:chgData name="Phillip Hallam-Baker" userId="7a99a80095056581" providerId="LiveId" clId="{5289FD02-31DD-43B4-B43E-598FB6F1429F}" dt="2019-10-07T20:33:31.139" v="5983"/>
      <pc:docMkLst>
        <pc:docMk/>
      </pc:docMkLst>
      <pc:sldChg chg="modSp modTransition">
        <pc:chgData name="Phillip Hallam-Baker" userId="7a99a80095056581" providerId="LiveId" clId="{5289FD02-31DD-43B4-B43E-598FB6F1429F}" dt="2019-10-07T20:33:31.139" v="5983"/>
        <pc:sldMkLst>
          <pc:docMk/>
          <pc:sldMk cId="3916999654" sldId="256"/>
        </pc:sldMkLst>
        <pc:spChg chg="mod">
          <ac:chgData name="Phillip Hallam-Baker" userId="7a99a80095056581" providerId="LiveId" clId="{5289FD02-31DD-43B4-B43E-598FB6F1429F}" dt="2019-09-28T20:04:32.956" v="21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4084107355" sldId="257"/>
        </pc:sldMkLst>
        <pc:spChg chg="mod">
          <ac:chgData name="Phillip Hallam-Baker" userId="7a99a80095056581" providerId="LiveId" clId="{5289FD02-31DD-43B4-B43E-598FB6F1429F}" dt="2019-09-28T20:04:39.941" v="38" actId="20577"/>
          <ac:spMkLst>
            <pc:docMk/>
            <pc:sldMk cId="4084107355" sldId="257"/>
            <ac:spMk id="2" creationId="{21CA3B99-CA7D-449F-A203-8211FE654464}"/>
          </ac:spMkLst>
        </pc:spChg>
        <pc:spChg chg="mod">
          <ac:chgData name="Phillip Hallam-Baker" userId="7a99a80095056581" providerId="LiveId" clId="{5289FD02-31DD-43B4-B43E-598FB6F1429F}" dt="2019-09-28T20:18:00.779" v="1200"/>
          <ac:spMkLst>
            <pc:docMk/>
            <pc:sldMk cId="4084107355" sldId="257"/>
            <ac:spMk id="3" creationId="{E68E8A66-1AAC-4349-B5BE-50C31F1EE27E}"/>
          </ac:spMkLst>
        </pc:spChg>
      </pc:sldChg>
      <pc:sldChg chg="modSp add del">
        <pc:chgData name="Phillip Hallam-Baker" userId="7a99a80095056581" providerId="LiveId" clId="{5289FD02-31DD-43B4-B43E-598FB6F1429F}" dt="2019-09-28T20:04:40.591" v="40" actId="2696"/>
        <pc:sldMkLst>
          <pc:docMk/>
          <pc:sldMk cId="2436578609" sldId="258"/>
        </pc:sldMkLst>
        <pc:spChg chg="mod">
          <ac:chgData name="Phillip Hallam-Baker" userId="7a99a80095056581" providerId="LiveId" clId="{5289FD02-31DD-43B4-B43E-598FB6F1429F}" dt="2019-09-28T20:04:40.335" v="39"/>
          <ac:spMkLst>
            <pc:docMk/>
            <pc:sldMk cId="2436578609" sldId="258"/>
            <ac:spMk id="2" creationId="{3CD7FA01-DA59-4CB1-B3E1-40E2EFD2A0B6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2851857428" sldId="258"/>
        </pc:sldMkLst>
        <pc:spChg chg="mod">
          <ac:chgData name="Phillip Hallam-Baker" userId="7a99a80095056581" providerId="LiveId" clId="{5289FD02-31DD-43B4-B43E-598FB6F1429F}" dt="2019-09-28T20:18:12.406" v="1241" actId="20577"/>
          <ac:spMkLst>
            <pc:docMk/>
            <pc:sldMk cId="2851857428" sldId="258"/>
            <ac:spMk id="2" creationId="{431D6E41-1568-4D77-AB22-4CCC327064B4}"/>
          </ac:spMkLst>
        </pc:spChg>
        <pc:spChg chg="mod">
          <ac:chgData name="Phillip Hallam-Baker" userId="7a99a80095056581" providerId="LiveId" clId="{5289FD02-31DD-43B4-B43E-598FB6F1429F}" dt="2019-09-28T20:22:40.099" v="1933"/>
          <ac:spMkLst>
            <pc:docMk/>
            <pc:sldMk cId="2851857428" sldId="258"/>
            <ac:spMk id="3" creationId="{3ED2761A-66EF-4891-B659-ABFB53F156E2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2146735465" sldId="259"/>
        </pc:sldMkLst>
        <pc:spChg chg="mod">
          <ac:chgData name="Phillip Hallam-Baker" userId="7a99a80095056581" providerId="LiveId" clId="{5289FD02-31DD-43B4-B43E-598FB6F1429F}" dt="2019-09-28T20:22:50.351" v="1972" actId="20577"/>
          <ac:spMkLst>
            <pc:docMk/>
            <pc:sldMk cId="2146735465" sldId="259"/>
            <ac:spMk id="2" creationId="{C0F84A77-04B9-4838-9C05-8ABC0DDA8FBB}"/>
          </ac:spMkLst>
        </pc:spChg>
        <pc:spChg chg="mod">
          <ac:chgData name="Phillip Hallam-Baker" userId="7a99a80095056581" providerId="LiveId" clId="{5289FD02-31DD-43B4-B43E-598FB6F1429F}" dt="2019-09-28T20:29:01.345" v="2835"/>
          <ac:spMkLst>
            <pc:docMk/>
            <pc:sldMk cId="2146735465" sldId="259"/>
            <ac:spMk id="3" creationId="{F2AE7C6A-11E3-4310-ABCD-EF29DD1C7BBB}"/>
          </ac:spMkLst>
        </pc:spChg>
      </pc:sldChg>
      <pc:sldChg chg="modSp add del">
        <pc:chgData name="Phillip Hallam-Baker" userId="7a99a80095056581" providerId="LiveId" clId="{5289FD02-31DD-43B4-B43E-598FB6F1429F}" dt="2019-09-28T20:18:13.471" v="1243" actId="2696"/>
        <pc:sldMkLst>
          <pc:docMk/>
          <pc:sldMk cId="3595820908" sldId="259"/>
        </pc:sldMkLst>
        <pc:spChg chg="mod">
          <ac:chgData name="Phillip Hallam-Baker" userId="7a99a80095056581" providerId="LiveId" clId="{5289FD02-31DD-43B4-B43E-598FB6F1429F}" dt="2019-09-28T20:18:12.947" v="1242"/>
          <ac:spMkLst>
            <pc:docMk/>
            <pc:sldMk cId="3595820908" sldId="259"/>
            <ac:spMk id="2" creationId="{1EF9B87F-A8C4-4813-9F40-B2868B4DA7CF}"/>
          </ac:spMkLst>
        </pc:spChg>
      </pc:sldChg>
      <pc:sldChg chg="modSp add del">
        <pc:chgData name="Phillip Hallam-Baker" userId="7a99a80095056581" providerId="LiveId" clId="{5289FD02-31DD-43B4-B43E-598FB6F1429F}" dt="2019-09-28T20:22:51.517" v="1974" actId="2696"/>
        <pc:sldMkLst>
          <pc:docMk/>
          <pc:sldMk cId="3169576497" sldId="260"/>
        </pc:sldMkLst>
        <pc:spChg chg="mod">
          <ac:chgData name="Phillip Hallam-Baker" userId="7a99a80095056581" providerId="LiveId" clId="{5289FD02-31DD-43B4-B43E-598FB6F1429F}" dt="2019-09-28T20:22:51.332" v="1973"/>
          <ac:spMkLst>
            <pc:docMk/>
            <pc:sldMk cId="3169576497" sldId="260"/>
            <ac:spMk id="2" creationId="{7222692F-79FD-4A1F-91AA-979A8333EE77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3215013177" sldId="260"/>
        </pc:sldMkLst>
        <pc:spChg chg="mod">
          <ac:chgData name="Phillip Hallam-Baker" userId="7a99a80095056581" providerId="LiveId" clId="{5289FD02-31DD-43B4-B43E-598FB6F1429F}" dt="2019-09-28T20:29:09.660" v="2857" actId="20577"/>
          <ac:spMkLst>
            <pc:docMk/>
            <pc:sldMk cId="3215013177" sldId="260"/>
            <ac:spMk id="2" creationId="{6FB90F2C-6197-4F7C-8B2E-44CF7B5132BF}"/>
          </ac:spMkLst>
        </pc:spChg>
        <pc:spChg chg="mod">
          <ac:chgData name="Phillip Hallam-Baker" userId="7a99a80095056581" providerId="LiveId" clId="{5289FD02-31DD-43B4-B43E-598FB6F1429F}" dt="2019-09-28T20:33:21.821" v="3617" actId="20577"/>
          <ac:spMkLst>
            <pc:docMk/>
            <pc:sldMk cId="3215013177" sldId="260"/>
            <ac:spMk id="3" creationId="{DC20611C-F1B9-4975-B1B0-5985A8BB358E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40727322" sldId="261"/>
        </pc:sldMkLst>
        <pc:spChg chg="mod">
          <ac:chgData name="Phillip Hallam-Baker" userId="7a99a80095056581" providerId="LiveId" clId="{5289FD02-31DD-43B4-B43E-598FB6F1429F}" dt="2019-09-28T20:38:49.581" v="3647" actId="20577"/>
          <ac:spMkLst>
            <pc:docMk/>
            <pc:sldMk cId="40727322" sldId="261"/>
            <ac:spMk id="2" creationId="{335E140B-D5E6-4B6C-BCA5-0D12E0DFCD0C}"/>
          </ac:spMkLst>
        </pc:spChg>
        <pc:spChg chg="mod">
          <ac:chgData name="Phillip Hallam-Baker" userId="7a99a80095056581" providerId="LiveId" clId="{5289FD02-31DD-43B4-B43E-598FB6F1429F}" dt="2019-09-28T20:44:41.309" v="4214" actId="20577"/>
          <ac:spMkLst>
            <pc:docMk/>
            <pc:sldMk cId="40727322" sldId="261"/>
            <ac:spMk id="3" creationId="{708695A7-A988-4B51-A763-9455436E3EA8}"/>
          </ac:spMkLst>
        </pc:spChg>
      </pc:sldChg>
      <pc:sldChg chg="modSp add del">
        <pc:chgData name="Phillip Hallam-Baker" userId="7a99a80095056581" providerId="LiveId" clId="{5289FD02-31DD-43B4-B43E-598FB6F1429F}" dt="2019-09-28T20:29:10.660" v="2859" actId="2696"/>
        <pc:sldMkLst>
          <pc:docMk/>
          <pc:sldMk cId="1915271340" sldId="261"/>
        </pc:sldMkLst>
        <pc:spChg chg="mod">
          <ac:chgData name="Phillip Hallam-Baker" userId="7a99a80095056581" providerId="LiveId" clId="{5289FD02-31DD-43B4-B43E-598FB6F1429F}" dt="2019-09-28T20:29:10.412" v="2858"/>
          <ac:spMkLst>
            <pc:docMk/>
            <pc:sldMk cId="1915271340" sldId="261"/>
            <ac:spMk id="2" creationId="{FD976315-14EA-4853-8535-42F161E7B76B}"/>
          </ac:spMkLst>
        </pc:spChg>
      </pc:sldChg>
      <pc:sldChg chg="modSp add del">
        <pc:chgData name="Phillip Hallam-Baker" userId="7a99a80095056581" providerId="LiveId" clId="{5289FD02-31DD-43B4-B43E-598FB6F1429F}" dt="2019-09-28T20:38:50.913" v="3649" actId="2696"/>
        <pc:sldMkLst>
          <pc:docMk/>
          <pc:sldMk cId="3918997469" sldId="262"/>
        </pc:sldMkLst>
        <pc:spChg chg="mod">
          <ac:chgData name="Phillip Hallam-Baker" userId="7a99a80095056581" providerId="LiveId" clId="{5289FD02-31DD-43B4-B43E-598FB6F1429F}" dt="2019-09-28T20:38:50.534" v="3648"/>
          <ac:spMkLst>
            <pc:docMk/>
            <pc:sldMk cId="3918997469" sldId="262"/>
            <ac:spMk id="2" creationId="{932F0C8D-FA17-4613-95C9-CEE83F48305A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4271205046" sldId="262"/>
        </pc:sldMkLst>
        <pc:spChg chg="mod">
          <ac:chgData name="Phillip Hallam-Baker" userId="7a99a80095056581" providerId="LiveId" clId="{5289FD02-31DD-43B4-B43E-598FB6F1429F}" dt="2019-09-28T20:45:04.440" v="4267" actId="20577"/>
          <ac:spMkLst>
            <pc:docMk/>
            <pc:sldMk cId="4271205046" sldId="262"/>
            <ac:spMk id="2" creationId="{C81006DF-39CD-4A58-8517-DF4C503663F3}"/>
          </ac:spMkLst>
        </pc:spChg>
        <pc:spChg chg="mod">
          <ac:chgData name="Phillip Hallam-Baker" userId="7a99a80095056581" providerId="LiveId" clId="{5289FD02-31DD-43B4-B43E-598FB6F1429F}" dt="2019-09-28T20:51:51.115" v="4871"/>
          <ac:spMkLst>
            <pc:docMk/>
            <pc:sldMk cId="4271205046" sldId="262"/>
            <ac:spMk id="3" creationId="{33B51D03-74D9-4FB0-8BFA-38D0DFAB791D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235065412" sldId="263"/>
        </pc:sldMkLst>
        <pc:spChg chg="mod">
          <ac:chgData name="Phillip Hallam-Baker" userId="7a99a80095056581" providerId="LiveId" clId="{5289FD02-31DD-43B4-B43E-598FB6F1429F}" dt="2019-09-28T20:51:57.741" v="4896" actId="313"/>
          <ac:spMkLst>
            <pc:docMk/>
            <pc:sldMk cId="235065412" sldId="263"/>
            <ac:spMk id="2" creationId="{0BA152FC-9DD4-41B6-AA2E-6997AE03885F}"/>
          </ac:spMkLst>
        </pc:spChg>
        <pc:spChg chg="mod">
          <ac:chgData name="Phillip Hallam-Baker" userId="7a99a80095056581" providerId="LiveId" clId="{5289FD02-31DD-43B4-B43E-598FB6F1429F}" dt="2019-09-28T21:16:34.096" v="5890" actId="20577"/>
          <ac:spMkLst>
            <pc:docMk/>
            <pc:sldMk cId="235065412" sldId="263"/>
            <ac:spMk id="3" creationId="{F0CBA400-6DC3-4B28-BD8C-7C76FB6A4435}"/>
          </ac:spMkLst>
        </pc:spChg>
      </pc:sldChg>
      <pc:sldChg chg="modSp add del">
        <pc:chgData name="Phillip Hallam-Baker" userId="7a99a80095056581" providerId="LiveId" clId="{5289FD02-31DD-43B4-B43E-598FB6F1429F}" dt="2019-09-28T20:45:05.432" v="4269" actId="2696"/>
        <pc:sldMkLst>
          <pc:docMk/>
          <pc:sldMk cId="3714690594" sldId="263"/>
        </pc:sldMkLst>
        <pc:spChg chg="mod">
          <ac:chgData name="Phillip Hallam-Baker" userId="7a99a80095056581" providerId="LiveId" clId="{5289FD02-31DD-43B4-B43E-598FB6F1429F}" dt="2019-09-28T20:45:05.257" v="4268"/>
          <ac:spMkLst>
            <pc:docMk/>
            <pc:sldMk cId="3714690594" sldId="263"/>
            <ac:spMk id="2" creationId="{4C783773-9128-4632-BE3B-4E0EF0C5BDBA}"/>
          </ac:spMkLst>
        </pc:spChg>
      </pc:sldChg>
      <pc:sldChg chg="modSp add del">
        <pc:chgData name="Phillip Hallam-Baker" userId="7a99a80095056581" providerId="LiveId" clId="{5289FD02-31DD-43B4-B43E-598FB6F1429F}" dt="2019-09-28T20:51:58.818" v="4898" actId="2696"/>
        <pc:sldMkLst>
          <pc:docMk/>
          <pc:sldMk cId="2420726056" sldId="264"/>
        </pc:sldMkLst>
        <pc:spChg chg="mod">
          <ac:chgData name="Phillip Hallam-Baker" userId="7a99a80095056581" providerId="LiveId" clId="{5289FD02-31DD-43B4-B43E-598FB6F1429F}" dt="2019-09-28T20:51:58.584" v="4897"/>
          <ac:spMkLst>
            <pc:docMk/>
            <pc:sldMk cId="2420726056" sldId="264"/>
            <ac:spMk id="2" creationId="{689BEFD5-0E8A-451A-B572-64E608493E9B}"/>
          </ac:spMkLst>
        </pc:spChg>
      </pc:sldChg>
      <pc:sldChg chg="addSp delSp modSp add modTransition">
        <pc:chgData name="Phillip Hallam-Baker" userId="7a99a80095056581" providerId="LiveId" clId="{5289FD02-31DD-43B4-B43E-598FB6F1429F}" dt="2019-10-07T20:33:31.139" v="5983"/>
        <pc:sldMkLst>
          <pc:docMk/>
          <pc:sldMk cId="3130407520" sldId="264"/>
        </pc:sldMkLst>
        <pc:spChg chg="mod">
          <ac:chgData name="Phillip Hallam-Baker" userId="7a99a80095056581" providerId="LiveId" clId="{5289FD02-31DD-43B4-B43E-598FB6F1429F}" dt="2019-09-28T21:00:30.517" v="5379" actId="20577"/>
          <ac:spMkLst>
            <pc:docMk/>
            <pc:sldMk cId="3130407520" sldId="264"/>
            <ac:spMk id="2" creationId="{B2C8A15A-AEB6-4369-882C-2BFCBE324D88}"/>
          </ac:spMkLst>
        </pc:spChg>
        <pc:spChg chg="mod">
          <ac:chgData name="Phillip Hallam-Baker" userId="7a99a80095056581" providerId="LiveId" clId="{5289FD02-31DD-43B4-B43E-598FB6F1429F}" dt="2019-09-28T21:04:35.512" v="5652" actId="20577"/>
          <ac:spMkLst>
            <pc:docMk/>
            <pc:sldMk cId="3130407520" sldId="264"/>
            <ac:spMk id="3" creationId="{D8CAA07C-BB1D-4D75-9DCF-6D9641DEF4D6}"/>
          </ac:spMkLst>
        </pc:spChg>
        <pc:spChg chg="add del">
          <ac:chgData name="Phillip Hallam-Baker" userId="7a99a80095056581" providerId="LiveId" clId="{5289FD02-31DD-43B4-B43E-598FB6F1429F}" dt="2019-09-28T21:02:04.176" v="5488"/>
          <ac:spMkLst>
            <pc:docMk/>
            <pc:sldMk cId="3130407520" sldId="264"/>
            <ac:spMk id="4" creationId="{FA1389F0-AA2D-4A73-AAE1-FD03FE0646C1}"/>
          </ac:spMkLst>
        </pc:spChg>
      </pc:sldChg>
      <pc:sldChg chg="modSp add modTransition">
        <pc:chgData name="Phillip Hallam-Baker" userId="7a99a80095056581" providerId="LiveId" clId="{5289FD02-31DD-43B4-B43E-598FB6F1429F}" dt="2019-10-07T20:33:31.139" v="5983"/>
        <pc:sldMkLst>
          <pc:docMk/>
          <pc:sldMk cId="682159801" sldId="265"/>
        </pc:sldMkLst>
        <pc:spChg chg="mod">
          <ac:chgData name="Phillip Hallam-Baker" userId="7a99a80095056581" providerId="LiveId" clId="{5289FD02-31DD-43B4-B43E-598FB6F1429F}" dt="2019-09-28T21:15:03.417" v="5738" actId="20577"/>
          <ac:spMkLst>
            <pc:docMk/>
            <pc:sldMk cId="682159801" sldId="265"/>
            <ac:spMk id="2" creationId="{3ECE0C07-BDE7-4345-8B28-1BF61D0B3AC9}"/>
          </ac:spMkLst>
        </pc:spChg>
        <pc:spChg chg="mod">
          <ac:chgData name="Phillip Hallam-Baker" userId="7a99a80095056581" providerId="LiveId" clId="{5289FD02-31DD-43B4-B43E-598FB6F1429F}" dt="2019-09-28T21:18:19.219" v="5982" actId="20577"/>
          <ac:spMkLst>
            <pc:docMk/>
            <pc:sldMk cId="682159801" sldId="265"/>
            <ac:spMk id="3" creationId="{F712B198-36B4-433B-8D64-91C8C9357128}"/>
          </ac:spMkLst>
        </pc:spChg>
      </pc:sldChg>
      <pc:sldChg chg="modSp add del">
        <pc:chgData name="Phillip Hallam-Baker" userId="7a99a80095056581" providerId="LiveId" clId="{5289FD02-31DD-43B4-B43E-598FB6F1429F}" dt="2019-09-28T21:00:31.425" v="5381" actId="2696"/>
        <pc:sldMkLst>
          <pc:docMk/>
          <pc:sldMk cId="1173921796" sldId="265"/>
        </pc:sldMkLst>
        <pc:spChg chg="mod">
          <ac:chgData name="Phillip Hallam-Baker" userId="7a99a80095056581" providerId="LiveId" clId="{5289FD02-31DD-43B4-B43E-598FB6F1429F}" dt="2019-09-28T21:00:30.928" v="5380"/>
          <ac:spMkLst>
            <pc:docMk/>
            <pc:sldMk cId="1173921796" sldId="265"/>
            <ac:spMk id="2" creationId="{8A789A0E-1F2C-4470-84E4-2C0B401F3FFE}"/>
          </ac:spMkLst>
        </pc:spChg>
      </pc:sldChg>
      <pc:sldChg chg="modSp add del">
        <pc:chgData name="Phillip Hallam-Baker" userId="7a99a80095056581" providerId="LiveId" clId="{5289FD02-31DD-43B4-B43E-598FB6F1429F}" dt="2019-09-28T21:15:06.429" v="5740" actId="2696"/>
        <pc:sldMkLst>
          <pc:docMk/>
          <pc:sldMk cId="3609689866" sldId="266"/>
        </pc:sldMkLst>
        <pc:spChg chg="mod">
          <ac:chgData name="Phillip Hallam-Baker" userId="7a99a80095056581" providerId="LiveId" clId="{5289FD02-31DD-43B4-B43E-598FB6F1429F}" dt="2019-09-28T21:15:06.252" v="5739"/>
          <ac:spMkLst>
            <pc:docMk/>
            <pc:sldMk cId="3609689866" sldId="266"/>
            <ac:spMk id="2" creationId="{1C2FFB9A-B00D-41CE-A960-6ECE97774150}"/>
          </ac:spMkLst>
        </pc:spChg>
      </pc:sldChg>
    </pc:docChg>
  </pc:docChgLst>
  <pc:docChgLst>
    <pc:chgData name="Phillip Hallam-Baker" userId="7a99a80095056581" providerId="LiveId" clId="{30E9D197-7E43-4A96-A9C5-43FF27712950}"/>
    <pc:docChg chg="modSld">
      <pc:chgData name="Phillip Hallam-Baker" userId="7a99a80095056581" providerId="LiveId" clId="{30E9D197-7E43-4A96-A9C5-43FF27712950}" dt="2019-09-26T19:07:19.457" v="20" actId="20577"/>
      <pc:docMkLst>
        <pc:docMk/>
      </pc:docMkLst>
      <pc:sldChg chg="modSp">
        <pc:chgData name="Phillip Hallam-Baker" userId="7a99a80095056581" providerId="LiveId" clId="{30E9D197-7E43-4A96-A9C5-43FF27712950}" dt="2019-09-26T19:07:19.457" v="20" actId="20577"/>
        <pc:sldMkLst>
          <pc:docMk/>
          <pc:sldMk cId="3916999654" sldId="256"/>
        </pc:sldMkLst>
        <pc:spChg chg="mod">
          <ac:chgData name="Phillip Hallam-Baker" userId="7a99a80095056581" providerId="LiveId" clId="{30E9D197-7E43-4A96-A9C5-43FF27712950}" dt="2019-09-26T19:07:19.457" v="20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9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roupw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Group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2"/>
    </mc:Choice>
    <mc:Fallback xmlns="">
      <p:transition spd="slow" advTm="80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C07-BDE7-4345-8B28-1BF61D0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B198-36B4-433B-8D64-91C8C935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</a:t>
            </a:r>
            <a:r>
              <a:rPr lang="en-US" baseline="0" dirty="0"/>
              <a:t> documents</a:t>
            </a:r>
          </a:p>
          <a:p>
            <a:r>
              <a:rPr lang="en-US" baseline="0" dirty="0"/>
              <a:t>Group chat</a:t>
            </a:r>
          </a:p>
          <a:p>
            <a:r>
              <a:rPr lang="en-US" baseline="0" dirty="0"/>
              <a:t>Conference calls</a:t>
            </a:r>
          </a:p>
          <a:p>
            <a:endParaRPr lang="en-US" dirty="0"/>
          </a:p>
          <a:p>
            <a:r>
              <a:rPr lang="en-US" dirty="0"/>
              <a:t>All within the security context of the same groups established to share documents.</a:t>
            </a:r>
          </a:p>
          <a:p>
            <a:endParaRPr lang="en-US" dirty="0"/>
          </a:p>
          <a:p>
            <a:r>
              <a:rPr lang="en-US" dirty="0"/>
              <a:t>Next show how we can apply this technology to create</a:t>
            </a:r>
            <a:r>
              <a:rPr lang="en-US" baseline="0" dirty="0"/>
              <a:t> end-to-end secure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32"/>
    </mc:Choice>
    <mc:Fallback xmlns="">
      <p:transition spd="slow" advTm="720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3B99-CA7D-449F-A203-8211FE65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8A66-1AAC-4349-B5BE-50C31F1E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/>
          <a:lstStyle/>
          <a:p>
            <a:r>
              <a:rPr lang="en-US" dirty="0"/>
              <a:t>Demonstrated the Why</a:t>
            </a:r>
            <a:r>
              <a:rPr lang="en-US" baseline="0" dirty="0"/>
              <a:t> , the what and the how</a:t>
            </a:r>
          </a:p>
          <a:p>
            <a:pPr lvl="1"/>
            <a:r>
              <a:rPr lang="en-US" dirty="0"/>
              <a:t>This is the final video giving a use demonstration</a:t>
            </a:r>
          </a:p>
          <a:p>
            <a:pPr lvl="1"/>
            <a:r>
              <a:rPr lang="en-US" dirty="0"/>
              <a:t>We can also use the Mesh to do</a:t>
            </a:r>
            <a:r>
              <a:rPr lang="en-US" baseline="0" dirty="0"/>
              <a:t> existing protocols better</a:t>
            </a:r>
          </a:p>
          <a:p>
            <a:pPr lvl="2"/>
            <a:r>
              <a:rPr lang="en-US" dirty="0"/>
              <a:t>I can only contact someone on Skype or Signal if they are on Skype or Signal</a:t>
            </a:r>
          </a:p>
          <a:p>
            <a:pPr lvl="2"/>
            <a:r>
              <a:rPr lang="en-US" dirty="0"/>
              <a:t>An</a:t>
            </a:r>
            <a:r>
              <a:rPr lang="en-US" baseline="0" dirty="0"/>
              <a:t> open messaging service where anyone can contact anyone else is clearly better</a:t>
            </a:r>
          </a:p>
          <a:p>
            <a:pPr lvl="2"/>
            <a:r>
              <a:rPr lang="en-US" dirty="0"/>
              <a:t>Anyone using any Mesh Service provider can interact with anyone else</a:t>
            </a:r>
          </a:p>
          <a:p>
            <a:pPr lvl="2"/>
            <a:r>
              <a:rPr lang="en-US" baseline="0" dirty="0"/>
              <a:t>It</a:t>
            </a:r>
            <a:r>
              <a:rPr lang="en-US" dirty="0"/>
              <a:t> is not just an open specification it is an open infrastructure</a:t>
            </a:r>
          </a:p>
          <a:p>
            <a:pPr lvl="1"/>
            <a:r>
              <a:rPr lang="en-US" dirty="0"/>
              <a:t>So take messaging, voice,</a:t>
            </a:r>
            <a:r>
              <a:rPr lang="en-US" baseline="0" dirty="0"/>
              <a:t> video as read</a:t>
            </a:r>
          </a:p>
          <a:p>
            <a:pPr lvl="2"/>
            <a:r>
              <a:rPr lang="en-US" dirty="0"/>
              <a:t>If the Mesh takes off, we will implement them as soon as we have the user base to make them interesting</a:t>
            </a:r>
          </a:p>
          <a:p>
            <a:pPr lvl="2"/>
            <a:r>
              <a:rPr lang="en-US" dirty="0"/>
              <a:t>Or as soon as someone wants to write a client.</a:t>
            </a:r>
          </a:p>
          <a:p>
            <a:pPr lvl="2"/>
            <a:r>
              <a:rPr lang="en-US" dirty="0"/>
              <a:t>The Web took off because Eric Bina and Marc </a:t>
            </a:r>
            <a:r>
              <a:rPr lang="en-US" dirty="0" err="1"/>
              <a:t>Andressen</a:t>
            </a:r>
            <a:r>
              <a:rPr lang="en-US" baseline="0" dirty="0"/>
              <a:t> produced a superb browser</a:t>
            </a:r>
          </a:p>
          <a:p>
            <a:pPr lvl="3"/>
            <a:r>
              <a:rPr lang="en-US" dirty="0"/>
              <a:t>Anyone want to step up to the plate and do the Mosaic of the Mesh, just ask</a:t>
            </a:r>
          </a:p>
        </p:txBody>
      </p:sp>
    </p:spTree>
    <p:extLst>
      <p:ext uri="{BB962C8B-B14F-4D97-AF65-F5344CB8AC3E}">
        <p14:creationId xmlns:p14="http://schemas.microsoft.com/office/powerpoint/2010/main" val="40841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18"/>
    </mc:Choice>
    <mc:Fallback xmlns="">
      <p:transition spd="slow" advTm="182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6E41-1568-4D77-AB22-4CCC3270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Encryption, what does it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761A-66EF-4891-B659-ABFB53F1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creates an</a:t>
            </a:r>
            <a:r>
              <a:rPr lang="en-US" baseline="0" dirty="0"/>
              <a:t> encryption group</a:t>
            </a:r>
          </a:p>
          <a:p>
            <a:pPr lvl="1"/>
            <a:r>
              <a:rPr lang="en-US" dirty="0"/>
              <a:t>It has a regular</a:t>
            </a:r>
            <a:r>
              <a:rPr lang="en-US" baseline="0" dirty="0"/>
              <a:t> public and private key</a:t>
            </a:r>
          </a:p>
          <a:p>
            <a:pPr lvl="1"/>
            <a:r>
              <a:rPr lang="en-US" baseline="0" dirty="0"/>
              <a:t>It has a Mesh Account that is registered with a service.</a:t>
            </a:r>
          </a:p>
          <a:p>
            <a:pPr lvl="1"/>
            <a:r>
              <a:rPr lang="en-US" baseline="0" dirty="0"/>
              <a:t>Alice can share administration tasks with other admins</a:t>
            </a:r>
          </a:p>
          <a:p>
            <a:pPr lvl="2"/>
            <a:r>
              <a:rPr lang="en-US" dirty="0"/>
              <a:t>We can even create</a:t>
            </a:r>
            <a:r>
              <a:rPr lang="en-US" baseline="0" dirty="0"/>
              <a:t> a system in which there are joint admins</a:t>
            </a:r>
          </a:p>
          <a:p>
            <a:pPr lvl="2"/>
            <a:r>
              <a:rPr lang="en-US" baseline="0" dirty="0"/>
              <a:t>And use cryptography to limit their authority</a:t>
            </a:r>
          </a:p>
          <a:p>
            <a:pPr lvl="2"/>
            <a:r>
              <a:rPr lang="en-US" baseline="0" dirty="0"/>
              <a:t>So Alice and Bob could be admins of the group and the two together could authorize Carol to read the documents</a:t>
            </a:r>
          </a:p>
          <a:p>
            <a:pPr lvl="3"/>
            <a:r>
              <a:rPr lang="en-US" baseline="0" dirty="0"/>
              <a:t>But neither Alice nor Bob could read the documents themselves.</a:t>
            </a:r>
          </a:p>
          <a:p>
            <a:pPr lvl="3"/>
            <a:r>
              <a:rPr lang="en-US" baseline="0" dirty="0"/>
              <a:t>So Bob Snowden could manage this key service</a:t>
            </a:r>
          </a:p>
          <a:p>
            <a:pPr lvl="3"/>
            <a:endParaRPr lang="en-US" baseline="0" dirty="0"/>
          </a:p>
          <a:p>
            <a:pPr lvl="2"/>
            <a:r>
              <a:rPr lang="en-US" dirty="0"/>
              <a:t>It is all in the Math I showed in my previous</a:t>
            </a:r>
            <a:r>
              <a:rPr lang="en-US" baseline="0" dirty="0"/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518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67"/>
    </mc:Choice>
    <mc:Fallback xmlns="">
      <p:transition spd="slow" advTm="1589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A77-04B9-4838-9C05-8ABC0DDA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have this encryption</a:t>
            </a:r>
            <a:r>
              <a:rPr lang="en-US" baseline="0" dirty="0"/>
              <a:t>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C6A-11E3-4310-ABCD-EF29DD1C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103"/>
            <a:ext cx="10515600" cy="4894664"/>
          </a:xfrm>
        </p:spPr>
        <p:txBody>
          <a:bodyPr>
            <a:normAutofit/>
          </a:bodyPr>
          <a:lstStyle/>
          <a:p>
            <a:r>
              <a:rPr lang="en-US" dirty="0"/>
              <a:t>And Alice sends out offers of membership</a:t>
            </a:r>
            <a:endParaRPr lang="en-US" baseline="0" dirty="0"/>
          </a:p>
          <a:p>
            <a:pPr lvl="1"/>
            <a:r>
              <a:rPr lang="en-US" dirty="0"/>
              <a:t>To</a:t>
            </a:r>
            <a:r>
              <a:rPr lang="en-US" baseline="0" dirty="0"/>
              <a:t> Bob, </a:t>
            </a:r>
          </a:p>
          <a:p>
            <a:pPr lvl="2"/>
            <a:r>
              <a:rPr lang="en-US" dirty="0"/>
              <a:t>Request</a:t>
            </a:r>
            <a:r>
              <a:rPr lang="en-US" baseline="0" dirty="0"/>
              <a:t> contains his decryption information encrypted under his public key</a:t>
            </a:r>
          </a:p>
          <a:p>
            <a:pPr lvl="2"/>
            <a:r>
              <a:rPr lang="en-US" dirty="0"/>
              <a:t>Bob accepts</a:t>
            </a:r>
          </a:p>
          <a:p>
            <a:pPr lvl="2"/>
            <a:r>
              <a:rPr lang="en-US" dirty="0"/>
              <a:t>Alice sends the other half of the private key to the key service</a:t>
            </a:r>
          </a:p>
          <a:p>
            <a:pPr lvl="2"/>
            <a:r>
              <a:rPr lang="en-US" dirty="0"/>
              <a:t>Plus a security policy governing its use</a:t>
            </a:r>
          </a:p>
          <a:p>
            <a:pPr lvl="3"/>
            <a:r>
              <a:rPr lang="en-US" dirty="0"/>
              <a:t>This could limit Bob to decrypting 20 documents a week</a:t>
            </a:r>
          </a:p>
          <a:p>
            <a:pPr lvl="3"/>
            <a:r>
              <a:rPr lang="en-US" dirty="0"/>
              <a:t>Or could put a dollar value on them.</a:t>
            </a:r>
          </a:p>
          <a:p>
            <a:pPr lvl="3"/>
            <a:r>
              <a:rPr lang="en-US" dirty="0"/>
              <a:t>If you have an employee consuming $1 million worth of data and producing nothing of apparent value, you should probably look into it.</a:t>
            </a:r>
          </a:p>
          <a:p>
            <a:pPr lvl="1"/>
            <a:r>
              <a:rPr lang="en-US" dirty="0"/>
              <a:t>Alice uploads an encrypted document</a:t>
            </a:r>
          </a:p>
          <a:p>
            <a:pPr lvl="2"/>
            <a:r>
              <a:rPr lang="en-US" dirty="0"/>
              <a:t>Bob can now read it, Eve cannot</a:t>
            </a:r>
          </a:p>
          <a:p>
            <a:pPr lvl="2"/>
            <a:r>
              <a:rPr lang="en-US" dirty="0"/>
              <a:t>But without additional controls that are out of scope Bob can pass the document to anyone</a:t>
            </a:r>
          </a:p>
        </p:txBody>
      </p:sp>
    </p:spTree>
    <p:extLst>
      <p:ext uri="{BB962C8B-B14F-4D97-AF65-F5344CB8AC3E}">
        <p14:creationId xmlns:p14="http://schemas.microsoft.com/office/powerpoint/2010/main" val="21467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60"/>
    </mc:Choice>
    <mc:Fallback xmlns="">
      <p:transition spd="slow" advTm="1879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0F2C-6197-4F7C-8B2E-44CF7B51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Carol joins the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611C-F1B9-4975-B1B0-5985A8BB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Carol immediately gets</a:t>
            </a:r>
            <a:r>
              <a:rPr lang="en-US" baseline="0" dirty="0"/>
              <a:t> access to all the documents that were encrypted already</a:t>
            </a:r>
          </a:p>
          <a:p>
            <a:pPr lvl="1"/>
            <a:r>
              <a:rPr lang="en-US" dirty="0"/>
              <a:t>The key service grants</a:t>
            </a:r>
            <a:r>
              <a:rPr lang="en-US" baseline="0" dirty="0"/>
              <a:t> that access</a:t>
            </a:r>
          </a:p>
          <a:p>
            <a:pPr lvl="1"/>
            <a:r>
              <a:rPr lang="en-US" baseline="0" dirty="0"/>
              <a:t>The documents themselves don’t need to be changed at all.</a:t>
            </a:r>
          </a:p>
          <a:p>
            <a:pPr lvl="1"/>
            <a:r>
              <a:rPr lang="en-US" baseline="0" dirty="0"/>
              <a:t>This is really powerful in a work situation</a:t>
            </a:r>
          </a:p>
          <a:p>
            <a:pPr lvl="2"/>
            <a:r>
              <a:rPr lang="en-US" dirty="0"/>
              <a:t>People join and leave teams all the time.</a:t>
            </a:r>
          </a:p>
          <a:p>
            <a:pPr lvl="2"/>
            <a:r>
              <a:rPr lang="en-US" dirty="0"/>
              <a:t>You want them to have immediate access to all the documents they need.</a:t>
            </a:r>
          </a:p>
          <a:p>
            <a:pPr lvl="2"/>
            <a:r>
              <a:rPr lang="en-US" dirty="0"/>
              <a:t>Off the record type capabilities are really powerful</a:t>
            </a:r>
          </a:p>
          <a:p>
            <a:pPr lvl="3"/>
            <a:r>
              <a:rPr lang="en-US" dirty="0"/>
              <a:t>But, only appropriate</a:t>
            </a:r>
            <a:r>
              <a:rPr lang="en-US" baseline="0" dirty="0"/>
              <a:t> for certain limited purposes.</a:t>
            </a:r>
          </a:p>
          <a:p>
            <a:pPr lvl="3"/>
            <a:r>
              <a:rPr lang="en-US" baseline="0" dirty="0"/>
              <a:t>In the context of business you are much more likely to want the complete record.</a:t>
            </a:r>
          </a:p>
          <a:p>
            <a:pPr lvl="0"/>
            <a:r>
              <a:rPr lang="en-US" dirty="0"/>
              <a:t>[OK, we can have a side bar on records retention policies and automatic deletion of expired materials to avoid</a:t>
            </a:r>
            <a:r>
              <a:rPr lang="en-US" baseline="0" dirty="0"/>
              <a:t> discovery costs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50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78"/>
    </mc:Choice>
    <mc:Fallback xmlns="">
      <p:transition spd="slow" advTm="119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140B-D5E6-4B6C-BCA5-0D12E0DF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Mallet joins the group (oops)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5A7-A988-4B51-A763-9455436E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Carol</a:t>
            </a:r>
            <a:r>
              <a:rPr lang="en-US" baseline="0" dirty="0"/>
              <a:t> he initially has complete access</a:t>
            </a:r>
          </a:p>
          <a:p>
            <a:pPr lvl="1"/>
            <a:r>
              <a:rPr lang="en-US" dirty="0"/>
              <a:t>The</a:t>
            </a:r>
            <a:r>
              <a:rPr lang="en-US" baseline="0" dirty="0"/>
              <a:t> key service performs the other half of the decryption for him</a:t>
            </a:r>
          </a:p>
          <a:p>
            <a:pPr lvl="1"/>
            <a:r>
              <a:rPr lang="en-US" baseline="0" dirty="0"/>
              <a:t>Until Alice removes him from the group</a:t>
            </a:r>
          </a:p>
          <a:p>
            <a:pPr lvl="1"/>
            <a:r>
              <a:rPr lang="en-US" baseline="0" dirty="0"/>
              <a:t>At this point, the key service becomes a trusted service</a:t>
            </a:r>
          </a:p>
          <a:p>
            <a:pPr lvl="2"/>
            <a:r>
              <a:rPr lang="en-US" dirty="0"/>
              <a:t>Until then, the key service could be breached without</a:t>
            </a:r>
            <a:r>
              <a:rPr lang="en-US" baseline="0" dirty="0"/>
              <a:t> consequence</a:t>
            </a:r>
          </a:p>
          <a:p>
            <a:pPr lvl="2"/>
            <a:r>
              <a:rPr lang="en-US" baseline="0" dirty="0"/>
              <a:t>At this point we are relying on the key service to refuse Mallet’s decryption requests</a:t>
            </a:r>
          </a:p>
          <a:p>
            <a:pPr lvl="2"/>
            <a:endParaRPr lang="en-US" baseline="0" dirty="0"/>
          </a:p>
          <a:p>
            <a:r>
              <a:rPr lang="en-US" baseline="0" dirty="0"/>
              <a:t>But this is only what we expect. If we have redundant systems and one fails, we are down to a single system.</a:t>
            </a:r>
          </a:p>
        </p:txBody>
      </p:sp>
    </p:spTree>
    <p:extLst>
      <p:ext uri="{BB962C8B-B14F-4D97-AF65-F5344CB8AC3E}">
        <p14:creationId xmlns:p14="http://schemas.microsoft.com/office/powerpoint/2010/main" val="407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03"/>
    </mc:Choice>
    <mc:Fallback xmlns="">
      <p:transition spd="slow" advTm="814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6DF-39CD-4A58-8517-DF4C503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service can</a:t>
            </a:r>
            <a:r>
              <a:rPr lang="en-US" baseline="0" dirty="0"/>
              <a:t> enforce complex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1D03-74D9-4FB0-8BFA-38D0DFAB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614"/>
          </a:xfrm>
        </p:spPr>
        <p:txBody>
          <a:bodyPr/>
          <a:lstStyle/>
          <a:p>
            <a:r>
              <a:rPr lang="en-US" dirty="0"/>
              <a:t>Access control has changed little since Butler Lampson and co worked on it in the 70s.</a:t>
            </a:r>
          </a:p>
          <a:p>
            <a:pPr lvl="1"/>
            <a:r>
              <a:rPr lang="en-US" dirty="0"/>
              <a:t>It is all or nothing.</a:t>
            </a:r>
          </a:p>
          <a:p>
            <a:pPr lvl="1"/>
            <a:r>
              <a:rPr lang="en-US" dirty="0"/>
              <a:t>So you have to give access to anyone who MAY need it</a:t>
            </a:r>
          </a:p>
          <a:p>
            <a:r>
              <a:rPr lang="en-US" dirty="0"/>
              <a:t>We try to supplement it with accountability</a:t>
            </a:r>
          </a:p>
          <a:p>
            <a:pPr lvl="1"/>
            <a:r>
              <a:rPr lang="en-US" dirty="0"/>
              <a:t>At the IRS, people pass the auditing exam</a:t>
            </a:r>
          </a:p>
          <a:p>
            <a:pPr lvl="1"/>
            <a:r>
              <a:rPr lang="en-US" dirty="0"/>
              <a:t>They can now see anyone’s tax return</a:t>
            </a:r>
          </a:p>
          <a:p>
            <a:pPr lvl="1"/>
            <a:r>
              <a:rPr lang="en-US" dirty="0"/>
              <a:t>And some immediately do and are fired</a:t>
            </a:r>
          </a:p>
          <a:p>
            <a:r>
              <a:rPr lang="en-US" dirty="0"/>
              <a:t>The Key service allows fine grain control</a:t>
            </a:r>
          </a:p>
          <a:p>
            <a:pPr lvl="1"/>
            <a:r>
              <a:rPr lang="en-US" dirty="0"/>
              <a:t>Better accountability, we know who has read what</a:t>
            </a:r>
          </a:p>
          <a:p>
            <a:pPr lvl="1"/>
            <a:r>
              <a:rPr lang="en-US" dirty="0"/>
              <a:t>Finer access control, how many diplomatic cables can one person read?</a:t>
            </a:r>
          </a:p>
        </p:txBody>
      </p:sp>
    </p:spTree>
    <p:extLst>
      <p:ext uri="{BB962C8B-B14F-4D97-AF65-F5344CB8AC3E}">
        <p14:creationId xmlns:p14="http://schemas.microsoft.com/office/powerpoint/2010/main" val="4271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4"/>
    </mc:Choice>
    <mc:Fallback xmlns="">
      <p:transition spd="slow" advTm="1360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52FC-9DD4-41B6-AA2E-6997AE03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‘documents’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A400-6DC3-4B28-BD8C-7C76FB6A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get enough funding</a:t>
            </a:r>
          </a:p>
          <a:p>
            <a:pPr lvl="1"/>
            <a:r>
              <a:rPr lang="en-US" dirty="0"/>
              <a:t>The</a:t>
            </a:r>
            <a:r>
              <a:rPr lang="en-US" baseline="0" dirty="0"/>
              <a:t> capabilities are integrated deep into Microsoft Office (or a clone)</a:t>
            </a:r>
          </a:p>
          <a:p>
            <a:pPr lvl="1"/>
            <a:r>
              <a:rPr lang="en-US" baseline="0" dirty="0"/>
              <a:t>Everyone buys a new copy of office to use the new format</a:t>
            </a:r>
          </a:p>
          <a:p>
            <a:pPr lvl="1"/>
            <a:endParaRPr lang="en-US" dirty="0"/>
          </a:p>
          <a:p>
            <a:r>
              <a:rPr lang="en-US" dirty="0"/>
              <a:t>Until then</a:t>
            </a:r>
          </a:p>
          <a:p>
            <a:pPr lvl="1"/>
            <a:r>
              <a:rPr lang="en-US" dirty="0"/>
              <a:t>Office already supports password encryption</a:t>
            </a:r>
          </a:p>
          <a:p>
            <a:pPr lvl="1"/>
            <a:r>
              <a:rPr lang="en-US" dirty="0"/>
              <a:t>Uses strong AES encryption, security is as strong as the password</a:t>
            </a:r>
          </a:p>
          <a:p>
            <a:pPr lvl="1"/>
            <a:r>
              <a:rPr lang="en-US" dirty="0"/>
              <a:t>The Mesh can generate strong passwords</a:t>
            </a:r>
          </a:p>
          <a:p>
            <a:pPr lvl="2"/>
            <a:r>
              <a:rPr lang="en-US" dirty="0"/>
              <a:t>And the group encryption can share them</a:t>
            </a:r>
          </a:p>
        </p:txBody>
      </p:sp>
    </p:spTree>
    <p:extLst>
      <p:ext uri="{BB962C8B-B14F-4D97-AF65-F5344CB8AC3E}">
        <p14:creationId xmlns:p14="http://schemas.microsoft.com/office/powerpoint/2010/main" val="2350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92"/>
    </mc:Choice>
    <mc:Fallback xmlns="">
      <p:transition spd="slow" advTm="1045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A15A-AEB6-4369-882C-2BFCBE32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A07C-BB1D-4D75-9DCF-6D9641DE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Bob: Share ‘election_targets.xlsx’ to </a:t>
            </a:r>
            <a:r>
              <a:rPr lang="en-US" dirty="0">
                <a:hlinkClick r:id="rId2"/>
              </a:rPr>
              <a:t>groupw@example.com</a:t>
            </a:r>
            <a:endParaRPr lang="en-US" dirty="0"/>
          </a:p>
          <a:p>
            <a:pPr lvl="1"/>
            <a:r>
              <a:rPr lang="en-US" dirty="0"/>
              <a:t>Password NC6B-EYP6-O3JR-54HY-IE45-FOUU-TIPQ</a:t>
            </a:r>
          </a:p>
          <a:p>
            <a:pPr lvl="1"/>
            <a:r>
              <a:rPr lang="en-US" dirty="0"/>
              <a:t>Blob is stored at example.com</a:t>
            </a:r>
          </a:p>
          <a:p>
            <a:pPr lvl="1"/>
            <a:endParaRPr lang="en-US" dirty="0"/>
          </a:p>
          <a:p>
            <a:r>
              <a:rPr lang="en-US" dirty="0"/>
              <a:t>Carol password ‘election_targets.xlsx’ from </a:t>
            </a:r>
            <a:r>
              <a:rPr lang="en-US" dirty="0">
                <a:hlinkClick r:id="rId2"/>
              </a:rPr>
              <a:t>groupw@example.com</a:t>
            </a:r>
            <a:endParaRPr lang="en-US" dirty="0"/>
          </a:p>
          <a:p>
            <a:pPr lvl="1"/>
            <a:r>
              <a:rPr lang="en-US" dirty="0"/>
              <a:t>Password NC6B-EYP6-O3JR-54HY-IE45-FOUU-TIPQ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[Could have Shamir Secret Shared it]</a:t>
            </a:r>
          </a:p>
        </p:txBody>
      </p:sp>
    </p:spTree>
    <p:extLst>
      <p:ext uri="{BB962C8B-B14F-4D97-AF65-F5344CB8AC3E}">
        <p14:creationId xmlns:p14="http://schemas.microsoft.com/office/powerpoint/2010/main" val="31304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13"/>
    </mc:Choice>
    <mc:Fallback xmlns="">
      <p:transition spd="slow" advTm="796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</TotalTime>
  <Words>867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Using Group Encryption</vt:lpstr>
      <vt:lpstr>The story so far</vt:lpstr>
      <vt:lpstr>Group Encryption, what does it look like</vt:lpstr>
      <vt:lpstr>So we have this encryption group</vt:lpstr>
      <vt:lpstr>Carol joins the group</vt:lpstr>
      <vt:lpstr>Mallet joins the group (oops)</vt:lpstr>
      <vt:lpstr>The Key service can enforce complex policy</vt:lpstr>
      <vt:lpstr>What are ‘documents’</vt:lpstr>
      <vt:lpstr>Typical interaction</vt:lpstr>
      <vt:lpstr>Ubiquitous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2019-10-15T03:25:46Z</dcterms:modified>
</cp:coreProperties>
</file>