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17BA9-8461-4BA6-8EBF-D8609950A1DF}" v="3475" dt="2019-10-15T03:27:59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52" d="100"/>
          <a:sy n="52" d="100"/>
        </p:scale>
        <p:origin x="56" y="1836"/>
      </p:cViewPr>
      <p:guideLst/>
    </p:cSldViewPr>
  </p:slideViewPr>
  <p:outlineViewPr>
    <p:cViewPr>
      <p:scale>
        <a:sx n="33" d="100"/>
        <a:sy n="33" d="100"/>
      </p:scale>
      <p:origin x="0" y="-27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7A729939-324B-4568-8C96-864AB90CE991}"/>
    <pc:docChg chg="delSld modSld">
      <pc:chgData name="Phillip Hallam-Baker" userId="7a99a80095056581" providerId="LiveId" clId="{7A729939-324B-4568-8C96-864AB90CE991}" dt="2019-09-26T19:00:36.648" v="19" actId="20577"/>
      <pc:docMkLst>
        <pc:docMk/>
      </pc:docMkLst>
      <pc:sldChg chg="modSp">
        <pc:chgData name="Phillip Hallam-Baker" userId="7a99a80095056581" providerId="LiveId" clId="{7A729939-324B-4568-8C96-864AB90CE991}" dt="2019-09-26T19:00:36.648" v="19" actId="20577"/>
        <pc:sldMkLst>
          <pc:docMk/>
          <pc:sldMk cId="3916999654" sldId="256"/>
        </pc:sldMkLst>
        <pc:spChg chg="mod">
          <ac:chgData name="Phillip Hallam-Baker" userId="7a99a80095056581" providerId="LiveId" clId="{7A729939-324B-4568-8C96-864AB90CE991}" dt="2019-09-26T19:00:36.648" v="19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del">
        <pc:chgData name="Phillip Hallam-Baker" userId="7a99a80095056581" providerId="LiveId" clId="{7A729939-324B-4568-8C96-864AB90CE991}" dt="2019-09-26T19:00:27.169" v="0" actId="2696"/>
        <pc:sldMkLst>
          <pc:docMk/>
          <pc:sldMk cId="4158271416" sldId="302"/>
        </pc:sldMkLst>
      </pc:sldChg>
      <pc:sldChg chg="del">
        <pc:chgData name="Phillip Hallam-Baker" userId="7a99a80095056581" providerId="LiveId" clId="{7A729939-324B-4568-8C96-864AB90CE991}" dt="2019-09-26T19:00:27.176" v="1" actId="2696"/>
        <pc:sldMkLst>
          <pc:docMk/>
          <pc:sldMk cId="2058365236" sldId="303"/>
        </pc:sldMkLst>
      </pc:sldChg>
    </pc:docChg>
  </pc:docChgLst>
  <pc:docChgLst>
    <pc:chgData name="Phillip Hallam-Baker" userId="7a99a80095056581" providerId="LiveId" clId="{E6217BA9-8461-4BA6-8EBF-D8609950A1DF}"/>
    <pc:docChg chg="addSld delSld modSld">
      <pc:chgData name="Phillip Hallam-Baker" userId="7a99a80095056581" providerId="LiveId" clId="{E6217BA9-8461-4BA6-8EBF-D8609950A1DF}" dt="2019-10-07T20:48:10.397" v="3478"/>
      <pc:docMkLst>
        <pc:docMk/>
      </pc:docMkLst>
      <pc:sldChg chg="modTransition">
        <pc:chgData name="Phillip Hallam-Baker" userId="7a99a80095056581" providerId="LiveId" clId="{E6217BA9-8461-4BA6-8EBF-D8609950A1DF}" dt="2019-10-07T20:48:10.397" v="3478"/>
        <pc:sldMkLst>
          <pc:docMk/>
          <pc:sldMk cId="3916999654" sldId="256"/>
        </pc:sldMkLst>
      </pc:sldChg>
      <pc:sldChg chg="modSp add modTransition">
        <pc:chgData name="Phillip Hallam-Baker" userId="7a99a80095056581" providerId="LiveId" clId="{E6217BA9-8461-4BA6-8EBF-D8609950A1DF}" dt="2019-10-07T20:48:10.397" v="3478"/>
        <pc:sldMkLst>
          <pc:docMk/>
          <pc:sldMk cId="857487168" sldId="257"/>
        </pc:sldMkLst>
        <pc:spChg chg="mod">
          <ac:chgData name="Phillip Hallam-Baker" userId="7a99a80095056581" providerId="LiveId" clId="{E6217BA9-8461-4BA6-8EBF-D8609950A1DF}" dt="2019-09-28T21:26:15.626" v="14" actId="20577"/>
          <ac:spMkLst>
            <pc:docMk/>
            <pc:sldMk cId="857487168" sldId="257"/>
            <ac:spMk id="2" creationId="{87182A65-F39E-4004-854C-403BC111836A}"/>
          </ac:spMkLst>
        </pc:spChg>
        <pc:spChg chg="mod">
          <ac:chgData name="Phillip Hallam-Baker" userId="7a99a80095056581" providerId="LiveId" clId="{E6217BA9-8461-4BA6-8EBF-D8609950A1DF}" dt="2019-09-28T21:28:16.882" v="293"/>
          <ac:spMkLst>
            <pc:docMk/>
            <pc:sldMk cId="857487168" sldId="257"/>
            <ac:spMk id="3" creationId="{072E4C96-54D4-4CF1-A854-1D515C6E259E}"/>
          </ac:spMkLst>
        </pc:spChg>
      </pc:sldChg>
      <pc:sldChg chg="modSp add del">
        <pc:chgData name="Phillip Hallam-Baker" userId="7a99a80095056581" providerId="LiveId" clId="{E6217BA9-8461-4BA6-8EBF-D8609950A1DF}" dt="2019-09-28T21:26:16.303" v="16" actId="2696"/>
        <pc:sldMkLst>
          <pc:docMk/>
          <pc:sldMk cId="1218105506" sldId="258"/>
        </pc:sldMkLst>
        <pc:spChg chg="mod">
          <ac:chgData name="Phillip Hallam-Baker" userId="7a99a80095056581" providerId="LiveId" clId="{E6217BA9-8461-4BA6-8EBF-D8609950A1DF}" dt="2019-09-28T21:26:16.059" v="15"/>
          <ac:spMkLst>
            <pc:docMk/>
            <pc:sldMk cId="1218105506" sldId="258"/>
            <ac:spMk id="2" creationId="{DC3A9919-64BE-41F2-A5F0-62CB8163328B}"/>
          </ac:spMkLst>
        </pc:spChg>
      </pc:sldChg>
      <pc:sldChg chg="modSp add modTransition">
        <pc:chgData name="Phillip Hallam-Baker" userId="7a99a80095056581" providerId="LiveId" clId="{E6217BA9-8461-4BA6-8EBF-D8609950A1DF}" dt="2019-10-07T20:48:10.397" v="3478"/>
        <pc:sldMkLst>
          <pc:docMk/>
          <pc:sldMk cId="1790505677" sldId="258"/>
        </pc:sldMkLst>
        <pc:spChg chg="mod">
          <ac:chgData name="Phillip Hallam-Baker" userId="7a99a80095056581" providerId="LiveId" clId="{E6217BA9-8461-4BA6-8EBF-D8609950A1DF}" dt="2019-09-28T21:28:50.350" v="315" actId="20577"/>
          <ac:spMkLst>
            <pc:docMk/>
            <pc:sldMk cId="1790505677" sldId="258"/>
            <ac:spMk id="2" creationId="{C313C606-5CC4-4734-9BCC-9AA0B69C2020}"/>
          </ac:spMkLst>
        </pc:spChg>
        <pc:spChg chg="mod">
          <ac:chgData name="Phillip Hallam-Baker" userId="7a99a80095056581" providerId="LiveId" clId="{E6217BA9-8461-4BA6-8EBF-D8609950A1DF}" dt="2019-09-28T21:30:18.171" v="519" actId="20577"/>
          <ac:spMkLst>
            <pc:docMk/>
            <pc:sldMk cId="1790505677" sldId="258"/>
            <ac:spMk id="3" creationId="{FCDF0783-DFCC-49E0-9440-9C9DCAA51E8D}"/>
          </ac:spMkLst>
        </pc:spChg>
      </pc:sldChg>
      <pc:sldChg chg="modSp add modTransition">
        <pc:chgData name="Phillip Hallam-Baker" userId="7a99a80095056581" providerId="LiveId" clId="{E6217BA9-8461-4BA6-8EBF-D8609950A1DF}" dt="2019-10-07T20:48:10.397" v="3478"/>
        <pc:sldMkLst>
          <pc:docMk/>
          <pc:sldMk cId="618515198" sldId="259"/>
        </pc:sldMkLst>
        <pc:spChg chg="mod">
          <ac:chgData name="Phillip Hallam-Baker" userId="7a99a80095056581" providerId="LiveId" clId="{E6217BA9-8461-4BA6-8EBF-D8609950A1DF}" dt="2019-09-28T21:30:28.591" v="558" actId="20577"/>
          <ac:spMkLst>
            <pc:docMk/>
            <pc:sldMk cId="618515198" sldId="259"/>
            <ac:spMk id="2" creationId="{D2944E80-6889-44AF-BAAF-0476BD55DAC4}"/>
          </ac:spMkLst>
        </pc:spChg>
        <pc:spChg chg="mod">
          <ac:chgData name="Phillip Hallam-Baker" userId="7a99a80095056581" providerId="LiveId" clId="{E6217BA9-8461-4BA6-8EBF-D8609950A1DF}" dt="2019-09-28T21:33:04.584" v="1175"/>
          <ac:spMkLst>
            <pc:docMk/>
            <pc:sldMk cId="618515198" sldId="259"/>
            <ac:spMk id="3" creationId="{504C4E41-4DD9-440C-A8F2-0C10F9559ED8}"/>
          </ac:spMkLst>
        </pc:spChg>
      </pc:sldChg>
      <pc:sldChg chg="modSp add del">
        <pc:chgData name="Phillip Hallam-Baker" userId="7a99a80095056581" providerId="LiveId" clId="{E6217BA9-8461-4BA6-8EBF-D8609950A1DF}" dt="2019-09-28T21:28:51.059" v="317" actId="2696"/>
        <pc:sldMkLst>
          <pc:docMk/>
          <pc:sldMk cId="3069992040" sldId="259"/>
        </pc:sldMkLst>
        <pc:spChg chg="mod">
          <ac:chgData name="Phillip Hallam-Baker" userId="7a99a80095056581" providerId="LiveId" clId="{E6217BA9-8461-4BA6-8EBF-D8609950A1DF}" dt="2019-09-28T21:28:50.853" v="316"/>
          <ac:spMkLst>
            <pc:docMk/>
            <pc:sldMk cId="3069992040" sldId="259"/>
            <ac:spMk id="2" creationId="{20F54E27-4BA6-44E5-9861-48804831B6DD}"/>
          </ac:spMkLst>
        </pc:spChg>
      </pc:sldChg>
      <pc:sldChg chg="modSp add del">
        <pc:chgData name="Phillip Hallam-Baker" userId="7a99a80095056581" providerId="LiveId" clId="{E6217BA9-8461-4BA6-8EBF-D8609950A1DF}" dt="2019-09-28T21:30:29.113" v="560" actId="2696"/>
        <pc:sldMkLst>
          <pc:docMk/>
          <pc:sldMk cId="425142104" sldId="260"/>
        </pc:sldMkLst>
        <pc:spChg chg="mod">
          <ac:chgData name="Phillip Hallam-Baker" userId="7a99a80095056581" providerId="LiveId" clId="{E6217BA9-8461-4BA6-8EBF-D8609950A1DF}" dt="2019-09-28T21:30:28.836" v="559"/>
          <ac:spMkLst>
            <pc:docMk/>
            <pc:sldMk cId="425142104" sldId="260"/>
            <ac:spMk id="2" creationId="{EC5CD5C6-B94C-4641-9B4E-7B7A1F799D84}"/>
          </ac:spMkLst>
        </pc:spChg>
      </pc:sldChg>
      <pc:sldChg chg="modSp add modTransition">
        <pc:chgData name="Phillip Hallam-Baker" userId="7a99a80095056581" providerId="LiveId" clId="{E6217BA9-8461-4BA6-8EBF-D8609950A1DF}" dt="2019-10-07T20:48:10.397" v="3478"/>
        <pc:sldMkLst>
          <pc:docMk/>
          <pc:sldMk cId="3950690322" sldId="260"/>
        </pc:sldMkLst>
        <pc:spChg chg="mod">
          <ac:chgData name="Phillip Hallam-Baker" userId="7a99a80095056581" providerId="LiveId" clId="{E6217BA9-8461-4BA6-8EBF-D8609950A1DF}" dt="2019-09-28T21:33:11.505" v="1205" actId="20577"/>
          <ac:spMkLst>
            <pc:docMk/>
            <pc:sldMk cId="3950690322" sldId="260"/>
            <ac:spMk id="2" creationId="{674E4970-7855-432D-BD6A-D5B1081187B0}"/>
          </ac:spMkLst>
        </pc:spChg>
        <pc:spChg chg="mod">
          <ac:chgData name="Phillip Hallam-Baker" userId="7a99a80095056581" providerId="LiveId" clId="{E6217BA9-8461-4BA6-8EBF-D8609950A1DF}" dt="2019-09-28T21:35:40.466" v="1737" actId="20577"/>
          <ac:spMkLst>
            <pc:docMk/>
            <pc:sldMk cId="3950690322" sldId="260"/>
            <ac:spMk id="3" creationId="{A6B87089-7B84-482B-BA67-BE941F222407}"/>
          </ac:spMkLst>
        </pc:spChg>
      </pc:sldChg>
      <pc:sldChg chg="modSp add modTransition">
        <pc:chgData name="Phillip Hallam-Baker" userId="7a99a80095056581" providerId="LiveId" clId="{E6217BA9-8461-4BA6-8EBF-D8609950A1DF}" dt="2019-10-07T20:48:10.397" v="3478"/>
        <pc:sldMkLst>
          <pc:docMk/>
          <pc:sldMk cId="2076097165" sldId="261"/>
        </pc:sldMkLst>
        <pc:spChg chg="mod">
          <ac:chgData name="Phillip Hallam-Baker" userId="7a99a80095056581" providerId="LiveId" clId="{E6217BA9-8461-4BA6-8EBF-D8609950A1DF}" dt="2019-09-28T21:36:29.760" v="1799" actId="20577"/>
          <ac:spMkLst>
            <pc:docMk/>
            <pc:sldMk cId="2076097165" sldId="261"/>
            <ac:spMk id="2" creationId="{634A31A3-FE19-4D83-B4FE-9A45D3116280}"/>
          </ac:spMkLst>
        </pc:spChg>
        <pc:spChg chg="mod">
          <ac:chgData name="Phillip Hallam-Baker" userId="7a99a80095056581" providerId="LiveId" clId="{E6217BA9-8461-4BA6-8EBF-D8609950A1DF}" dt="2019-09-28T21:42:20.757" v="2718" actId="20577"/>
          <ac:spMkLst>
            <pc:docMk/>
            <pc:sldMk cId="2076097165" sldId="261"/>
            <ac:spMk id="3" creationId="{394DA2C4-7391-4D67-96E0-4A0284F17BD5}"/>
          </ac:spMkLst>
        </pc:spChg>
      </pc:sldChg>
      <pc:sldChg chg="modSp add del">
        <pc:chgData name="Phillip Hallam-Baker" userId="7a99a80095056581" providerId="LiveId" clId="{E6217BA9-8461-4BA6-8EBF-D8609950A1DF}" dt="2019-09-28T21:33:12.358" v="1207" actId="2696"/>
        <pc:sldMkLst>
          <pc:docMk/>
          <pc:sldMk cId="2829337433" sldId="261"/>
        </pc:sldMkLst>
        <pc:spChg chg="mod">
          <ac:chgData name="Phillip Hallam-Baker" userId="7a99a80095056581" providerId="LiveId" clId="{E6217BA9-8461-4BA6-8EBF-D8609950A1DF}" dt="2019-09-28T21:33:12.152" v="1206"/>
          <ac:spMkLst>
            <pc:docMk/>
            <pc:sldMk cId="2829337433" sldId="261"/>
            <ac:spMk id="2" creationId="{9F954B90-7E40-4596-BC19-0EC1A474AA0A}"/>
          </ac:spMkLst>
        </pc:spChg>
      </pc:sldChg>
      <pc:sldChg chg="modSp add modTransition">
        <pc:chgData name="Phillip Hallam-Baker" userId="7a99a80095056581" providerId="LiveId" clId="{E6217BA9-8461-4BA6-8EBF-D8609950A1DF}" dt="2019-10-07T20:48:10.397" v="3478"/>
        <pc:sldMkLst>
          <pc:docMk/>
          <pc:sldMk cId="2261085454" sldId="262"/>
        </pc:sldMkLst>
        <pc:spChg chg="mod">
          <ac:chgData name="Phillip Hallam-Baker" userId="7a99a80095056581" providerId="LiveId" clId="{E6217BA9-8461-4BA6-8EBF-D8609950A1DF}" dt="2019-09-28T21:39:03.988" v="2118"/>
          <ac:spMkLst>
            <pc:docMk/>
            <pc:sldMk cId="2261085454" sldId="262"/>
            <ac:spMk id="2" creationId="{C9A1203B-B2F8-49EA-9D4D-9CE264672A02}"/>
          </ac:spMkLst>
        </pc:spChg>
        <pc:spChg chg="mod">
          <ac:chgData name="Phillip Hallam-Baker" userId="7a99a80095056581" providerId="LiveId" clId="{E6217BA9-8461-4BA6-8EBF-D8609950A1DF}" dt="2019-09-28T21:42:24.722" v="2721"/>
          <ac:spMkLst>
            <pc:docMk/>
            <pc:sldMk cId="2261085454" sldId="262"/>
            <ac:spMk id="3" creationId="{41BDC461-5EE1-44E8-A160-A00E5E6F58C9}"/>
          </ac:spMkLst>
        </pc:spChg>
      </pc:sldChg>
      <pc:sldChg chg="modSp add modTransition">
        <pc:chgData name="Phillip Hallam-Baker" userId="7a99a80095056581" providerId="LiveId" clId="{E6217BA9-8461-4BA6-8EBF-D8609950A1DF}" dt="2019-10-07T20:48:10.397" v="3478"/>
        <pc:sldMkLst>
          <pc:docMk/>
          <pc:sldMk cId="1037157136" sldId="263"/>
        </pc:sldMkLst>
        <pc:spChg chg="mod">
          <ac:chgData name="Phillip Hallam-Baker" userId="7a99a80095056581" providerId="LiveId" clId="{E6217BA9-8461-4BA6-8EBF-D8609950A1DF}" dt="2019-09-28T21:42:30.587" v="2737" actId="20577"/>
          <ac:spMkLst>
            <pc:docMk/>
            <pc:sldMk cId="1037157136" sldId="263"/>
            <ac:spMk id="2" creationId="{6A877AB4-AD77-492A-875B-D823377BFCB6}"/>
          </ac:spMkLst>
        </pc:spChg>
        <pc:spChg chg="mod">
          <ac:chgData name="Phillip Hallam-Baker" userId="7a99a80095056581" providerId="LiveId" clId="{E6217BA9-8461-4BA6-8EBF-D8609950A1DF}" dt="2019-09-28T21:45:38.947" v="3407"/>
          <ac:spMkLst>
            <pc:docMk/>
            <pc:sldMk cId="1037157136" sldId="263"/>
            <ac:spMk id="3" creationId="{580432D3-638F-4400-B752-A7FFB0593B1C}"/>
          </ac:spMkLst>
        </pc:spChg>
      </pc:sldChg>
      <pc:sldChg chg="modSp add del">
        <pc:chgData name="Phillip Hallam-Baker" userId="7a99a80095056581" providerId="LiveId" clId="{E6217BA9-8461-4BA6-8EBF-D8609950A1DF}" dt="2019-09-28T21:39:06.178" v="2120" actId="2696"/>
        <pc:sldMkLst>
          <pc:docMk/>
          <pc:sldMk cId="3709030309" sldId="263"/>
        </pc:sldMkLst>
        <pc:spChg chg="mod">
          <ac:chgData name="Phillip Hallam-Baker" userId="7a99a80095056581" providerId="LiveId" clId="{E6217BA9-8461-4BA6-8EBF-D8609950A1DF}" dt="2019-09-28T21:39:06.056" v="2119"/>
          <ac:spMkLst>
            <pc:docMk/>
            <pc:sldMk cId="3709030309" sldId="263"/>
            <ac:spMk id="2" creationId="{3EEAE0C7-D717-4830-B5DF-B50A47794835}"/>
          </ac:spMkLst>
        </pc:spChg>
      </pc:sldChg>
      <pc:sldChg chg="modSp add modTransition">
        <pc:chgData name="Phillip Hallam-Baker" userId="7a99a80095056581" providerId="LiveId" clId="{E6217BA9-8461-4BA6-8EBF-D8609950A1DF}" dt="2019-10-07T20:48:10.397" v="3478"/>
        <pc:sldMkLst>
          <pc:docMk/>
          <pc:sldMk cId="3521393696" sldId="264"/>
        </pc:sldMkLst>
        <pc:spChg chg="mod">
          <ac:chgData name="Phillip Hallam-Baker" userId="7a99a80095056581" providerId="LiveId" clId="{E6217BA9-8461-4BA6-8EBF-D8609950A1DF}" dt="2019-09-28T21:45:43.908" v="3422" actId="20577"/>
          <ac:spMkLst>
            <pc:docMk/>
            <pc:sldMk cId="3521393696" sldId="264"/>
            <ac:spMk id="2" creationId="{CA10C795-763F-412E-A3A1-9C10B3390AA4}"/>
          </ac:spMkLst>
        </pc:spChg>
        <pc:spChg chg="mod">
          <ac:chgData name="Phillip Hallam-Baker" userId="7a99a80095056581" providerId="LiveId" clId="{E6217BA9-8461-4BA6-8EBF-D8609950A1DF}" dt="2019-09-28T21:46:19.121" v="3477" actId="20577"/>
          <ac:spMkLst>
            <pc:docMk/>
            <pc:sldMk cId="3521393696" sldId="264"/>
            <ac:spMk id="3" creationId="{2B8D4ACF-8D89-416B-84AA-948910042172}"/>
          </ac:spMkLst>
        </pc:spChg>
      </pc:sldChg>
      <pc:sldChg chg="modSp add del">
        <pc:chgData name="Phillip Hallam-Baker" userId="7a99a80095056581" providerId="LiveId" clId="{E6217BA9-8461-4BA6-8EBF-D8609950A1DF}" dt="2019-09-28T21:42:32.307" v="2739" actId="2696"/>
        <pc:sldMkLst>
          <pc:docMk/>
          <pc:sldMk cId="3990493758" sldId="264"/>
        </pc:sldMkLst>
        <pc:spChg chg="mod">
          <ac:chgData name="Phillip Hallam-Baker" userId="7a99a80095056581" providerId="LiveId" clId="{E6217BA9-8461-4BA6-8EBF-D8609950A1DF}" dt="2019-09-28T21:42:32.108" v="2738"/>
          <ac:spMkLst>
            <pc:docMk/>
            <pc:sldMk cId="3990493758" sldId="264"/>
            <ac:spMk id="2" creationId="{A9540E68-EB1E-4D5C-A3BF-C7511C9873BB}"/>
          </ac:spMkLst>
        </pc:spChg>
      </pc:sldChg>
      <pc:sldChg chg="modSp add del">
        <pc:chgData name="Phillip Hallam-Baker" userId="7a99a80095056581" providerId="LiveId" clId="{E6217BA9-8461-4BA6-8EBF-D8609950A1DF}" dt="2019-09-28T21:45:45.654" v="3424" actId="2696"/>
        <pc:sldMkLst>
          <pc:docMk/>
          <pc:sldMk cId="940341802" sldId="265"/>
        </pc:sldMkLst>
        <pc:spChg chg="mod">
          <ac:chgData name="Phillip Hallam-Baker" userId="7a99a80095056581" providerId="LiveId" clId="{E6217BA9-8461-4BA6-8EBF-D8609950A1DF}" dt="2019-09-28T21:45:45.465" v="3423"/>
          <ac:spMkLst>
            <pc:docMk/>
            <pc:sldMk cId="940341802" sldId="265"/>
            <ac:spMk id="2" creationId="{FE957FEA-C138-46C6-A813-33CAE7C792C5}"/>
          </ac:spMkLst>
        </pc:spChg>
      </pc:sldChg>
    </pc:docChg>
  </pc:docChgLst>
  <pc:docChgLst>
    <pc:chgData name="Phillip Hallam-Baker" userId="7a99a80095056581" providerId="LiveId" clId="{F9495B95-ED97-4D1D-A40B-661FDFF4892C}"/>
    <pc:docChg chg="modSld">
      <pc:chgData name="Phillip Hallam-Baker" userId="7a99a80095056581" providerId="LiveId" clId="{F9495B95-ED97-4D1D-A40B-661FDFF4892C}" dt="2019-09-26T19:07:41.218" v="11" actId="20577"/>
      <pc:docMkLst>
        <pc:docMk/>
      </pc:docMkLst>
      <pc:sldChg chg="modSp">
        <pc:chgData name="Phillip Hallam-Baker" userId="7a99a80095056581" providerId="LiveId" clId="{F9495B95-ED97-4D1D-A40B-661FDFF4892C}" dt="2019-09-26T19:07:41.218" v="11" actId="20577"/>
        <pc:sldMkLst>
          <pc:docMk/>
          <pc:sldMk cId="3916999654" sldId="256"/>
        </pc:sldMkLst>
        <pc:spChg chg="mod">
          <ac:chgData name="Phillip Hallam-Baker" userId="7a99a80095056581" providerId="LiveId" clId="{F9495B95-ED97-4D1D-A40B-661FDFF4892C}" dt="2019-09-26T19:07:41.218" v="11" actId="20577"/>
          <ac:spMkLst>
            <pc:docMk/>
            <pc:sldMk cId="3916999654" sldId="256"/>
            <ac:spMk id="2" creationId="{ECEE91E5-80B0-4C5E-892D-A504B17FEA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0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7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4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4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7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4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13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91E5-80B0-4C5E-892D-A504B17FE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Enabling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08B4D-FE9C-44DF-802E-9ABBADB7E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40"/>
    </mc:Choice>
    <mc:Fallback xmlns="">
      <p:transition spd="slow" advTm="301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2A65-F39E-4004-854C-403BC111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</a:t>
            </a:r>
            <a:r>
              <a:rPr lang="en-US" baseline="0" dirty="0"/>
              <a:t> time,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4C96-54D4-4CF1-A854-1D515C6E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Showed how to apply the Mesh</a:t>
            </a:r>
            <a:r>
              <a:rPr lang="en-US" baseline="0" dirty="0"/>
              <a:t> to share encrypted documents to groups</a:t>
            </a:r>
          </a:p>
          <a:p>
            <a:pPr lvl="1"/>
            <a:r>
              <a:rPr lang="en-US" dirty="0"/>
              <a:t>Using</a:t>
            </a:r>
            <a:r>
              <a:rPr lang="en-US" baseline="0" dirty="0"/>
              <a:t> the key splitting and key combination math I showed earlier</a:t>
            </a:r>
            <a:r>
              <a:rPr lang="en-US" dirty="0"/>
              <a:t> on</a:t>
            </a:r>
          </a:p>
          <a:p>
            <a:pPr lvl="1"/>
            <a:endParaRPr lang="en-US" baseline="0" dirty="0"/>
          </a:p>
          <a:p>
            <a:r>
              <a:rPr lang="en-US" dirty="0"/>
              <a:t>Next, show how to apply Mesh technology to the Web</a:t>
            </a:r>
          </a:p>
          <a:p>
            <a:pPr lvl="1"/>
            <a:r>
              <a:rPr lang="en-US" dirty="0"/>
              <a:t>MMM / WWW</a:t>
            </a:r>
          </a:p>
        </p:txBody>
      </p:sp>
    </p:spTree>
    <p:extLst>
      <p:ext uri="{BB962C8B-B14F-4D97-AF65-F5344CB8AC3E}">
        <p14:creationId xmlns:p14="http://schemas.microsoft.com/office/powerpoint/2010/main" val="85748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77"/>
    </mc:Choice>
    <mc:Fallback xmlns="">
      <p:transition spd="slow" advTm="4137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C606-5CC4-4734-9BCC-9AA0B69C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0783-DFCC-49E0-9440-9C9DCAA51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catalog</a:t>
            </a:r>
          </a:p>
          <a:p>
            <a:r>
              <a:rPr lang="en-US" dirty="0"/>
              <a:t>Provision</a:t>
            </a:r>
            <a:r>
              <a:rPr lang="en-US" baseline="0" dirty="0"/>
              <a:t> keys for use with Web Authentication</a:t>
            </a:r>
            <a:endParaRPr lang="en-US" dirty="0"/>
          </a:p>
          <a:p>
            <a:r>
              <a:rPr lang="en-US" dirty="0"/>
              <a:t>Bookmark</a:t>
            </a:r>
            <a:r>
              <a:rPr lang="en-US" baseline="0" dirty="0"/>
              <a:t> catalog</a:t>
            </a:r>
          </a:p>
          <a:p>
            <a:r>
              <a:rPr lang="en-US" dirty="0"/>
              <a:t>Group encryption</a:t>
            </a:r>
          </a:p>
          <a:p>
            <a:endParaRPr lang="en-US" baseline="0" dirty="0"/>
          </a:p>
          <a:p>
            <a:r>
              <a:rPr lang="en-US" baseline="0" dirty="0"/>
              <a:t>Take a closer look at the last two because we can change Web 2.0</a:t>
            </a:r>
          </a:p>
        </p:txBody>
      </p:sp>
    </p:spTree>
    <p:extLst>
      <p:ext uri="{BB962C8B-B14F-4D97-AF65-F5344CB8AC3E}">
        <p14:creationId xmlns:p14="http://schemas.microsoft.com/office/powerpoint/2010/main" val="179050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34"/>
    </mc:Choice>
    <mc:Fallback xmlns="">
      <p:transition spd="slow" advTm="8753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4E80-6889-44AF-BAAF-0476BD55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today is not end to end secure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4E41-4DD9-440C-A8F2-0C10F955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secures the communication between the client</a:t>
            </a:r>
            <a:r>
              <a:rPr lang="en-US" baseline="0" dirty="0"/>
              <a:t> and server</a:t>
            </a:r>
          </a:p>
          <a:p>
            <a:r>
              <a:rPr lang="en-US" baseline="0" dirty="0"/>
              <a:t>But the content sits unencrypted on the server</a:t>
            </a:r>
          </a:p>
          <a:p>
            <a:endParaRPr lang="en-US" baseline="0" dirty="0"/>
          </a:p>
          <a:p>
            <a:r>
              <a:rPr lang="en-US" baseline="0" dirty="0"/>
              <a:t>Mesh Group encryption lets us change that</a:t>
            </a:r>
          </a:p>
          <a:p>
            <a:pPr lvl="1"/>
            <a:r>
              <a:rPr lang="en-US" dirty="0"/>
              <a:t>Upload encrypted content</a:t>
            </a:r>
          </a:p>
          <a:p>
            <a:pPr lvl="1"/>
            <a:r>
              <a:rPr lang="en-US" dirty="0"/>
              <a:t>Can only decrypt if we are</a:t>
            </a:r>
            <a:r>
              <a:rPr lang="en-US" baseline="0" dirty="0"/>
              <a:t> in the decryption group and have permission</a:t>
            </a:r>
          </a:p>
          <a:p>
            <a:pPr lvl="1"/>
            <a:r>
              <a:rPr lang="en-US" baseline="0" dirty="0"/>
              <a:t>Everything on the Web server is encrypted</a:t>
            </a:r>
          </a:p>
          <a:p>
            <a:pPr lvl="1"/>
            <a:r>
              <a:rPr lang="en-US" baseline="0" dirty="0"/>
              <a:t>The Web server is untrusted.</a:t>
            </a:r>
          </a:p>
          <a:p>
            <a:pPr lvl="2"/>
            <a:r>
              <a:rPr lang="en-US" dirty="0"/>
              <a:t>As</a:t>
            </a:r>
            <a:r>
              <a:rPr lang="en-US" baseline="0" dirty="0"/>
              <a:t> we saw, the key service cannot decrypt either</a:t>
            </a:r>
          </a:p>
          <a:p>
            <a:pPr lvl="2"/>
            <a:r>
              <a:rPr lang="en-US" baseline="0" dirty="0"/>
              <a:t>Unless it conspires with a user who is authorized</a:t>
            </a:r>
          </a:p>
        </p:txBody>
      </p:sp>
    </p:spTree>
    <p:extLst>
      <p:ext uri="{BB962C8B-B14F-4D97-AF65-F5344CB8AC3E}">
        <p14:creationId xmlns:p14="http://schemas.microsoft.com/office/powerpoint/2010/main" val="6185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59"/>
    </mc:Choice>
    <mc:Fallback xmlns="">
      <p:transition spd="slow" advTm="7635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4970-7855-432D-BD6A-D5B10811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Web encryption is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7089-7B84-482B-BA67-BE941F22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what about the interesting</a:t>
            </a:r>
            <a:r>
              <a:rPr lang="en-US" baseline="0" dirty="0"/>
              <a:t> content</a:t>
            </a:r>
          </a:p>
          <a:p>
            <a:pPr lvl="1"/>
            <a:r>
              <a:rPr lang="en-US" dirty="0"/>
              <a:t>Social media, comments, blogging.</a:t>
            </a:r>
          </a:p>
          <a:p>
            <a:pPr lvl="1"/>
            <a:r>
              <a:rPr lang="en-US" dirty="0"/>
              <a:t>You</a:t>
            </a:r>
            <a:r>
              <a:rPr lang="en-US" baseline="0" dirty="0"/>
              <a:t> can’t do that, Oh yes I can</a:t>
            </a:r>
          </a:p>
          <a:p>
            <a:pPr lvl="1"/>
            <a:endParaRPr lang="en-US" baseline="0" dirty="0"/>
          </a:p>
          <a:p>
            <a:pPr lvl="0"/>
            <a:r>
              <a:rPr lang="en-US" dirty="0"/>
              <a:t>It was the</a:t>
            </a:r>
            <a:r>
              <a:rPr lang="en-US" baseline="0" dirty="0"/>
              <a:t> desire to support social media that originally motivated DARE sequences</a:t>
            </a:r>
          </a:p>
          <a:p>
            <a:pPr lvl="1"/>
            <a:r>
              <a:rPr lang="en-US" baseline="0" dirty="0"/>
              <a:t>The service has to be aware that an authorized user has created a comment stream</a:t>
            </a:r>
          </a:p>
          <a:p>
            <a:pPr lvl="1"/>
            <a:r>
              <a:rPr lang="en-US" baseline="0" dirty="0"/>
              <a:t>The service does not need to be able to read any contents of that stream</a:t>
            </a:r>
          </a:p>
          <a:p>
            <a:pPr lvl="2"/>
            <a:r>
              <a:rPr lang="en-US" baseline="0" dirty="0"/>
              <a:t>Just the first or the last 100 entries is sufficient</a:t>
            </a:r>
          </a:p>
        </p:txBody>
      </p:sp>
    </p:spTree>
    <p:extLst>
      <p:ext uri="{BB962C8B-B14F-4D97-AF65-F5344CB8AC3E}">
        <p14:creationId xmlns:p14="http://schemas.microsoft.com/office/powerpoint/2010/main" val="395069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13"/>
    </mc:Choice>
    <mc:Fallback xmlns="">
      <p:transition spd="slow" advTm="1164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31A3-FE19-4D83-B4FE-9A45D311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could implement</a:t>
            </a:r>
            <a:r>
              <a:rPr lang="en-US" baseline="0" dirty="0"/>
              <a:t> a Facebook or Discus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A2C4-7391-4D67-96E0-4A0284F1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do?</a:t>
            </a:r>
          </a:p>
          <a:p>
            <a:pPr lvl="1"/>
            <a:r>
              <a:rPr lang="en-US" dirty="0"/>
              <a:t>There are many types of comment forum.</a:t>
            </a:r>
          </a:p>
          <a:p>
            <a:pPr lvl="1"/>
            <a:r>
              <a:rPr lang="en-US" dirty="0"/>
              <a:t>Some are comments on documents</a:t>
            </a:r>
          </a:p>
          <a:p>
            <a:pPr lvl="2"/>
            <a:r>
              <a:rPr lang="en-US" dirty="0"/>
              <a:t>This could be really useful for commenting on RFPs</a:t>
            </a:r>
          </a:p>
          <a:p>
            <a:pPr lvl="2"/>
            <a:r>
              <a:rPr lang="en-US" dirty="0"/>
              <a:t>Or commenting on specifications being developed</a:t>
            </a:r>
          </a:p>
          <a:p>
            <a:pPr lvl="1"/>
            <a:r>
              <a:rPr lang="en-US" dirty="0"/>
              <a:t>Structured discourse is a powerful tool. We should use it.</a:t>
            </a:r>
          </a:p>
        </p:txBody>
      </p:sp>
    </p:spTree>
    <p:extLst>
      <p:ext uri="{BB962C8B-B14F-4D97-AF65-F5344CB8AC3E}">
        <p14:creationId xmlns:p14="http://schemas.microsoft.com/office/powerpoint/2010/main" val="207609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67"/>
    </mc:Choice>
    <mc:Fallback xmlns="">
      <p:transition spd="slow" advTm="6096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203B-B2F8-49EA-9D4D-9CE26467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One particular type of comment, shared bookmarks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C461-5EE1-44E8-A160-A00E5E6F5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</a:t>
            </a:r>
            <a:r>
              <a:rPr lang="en-US" baseline="0" dirty="0"/>
              <a:t> I author on Facebook</a:t>
            </a:r>
          </a:p>
          <a:p>
            <a:pPr lvl="1"/>
            <a:r>
              <a:rPr lang="en-US" dirty="0"/>
              <a:t>10%</a:t>
            </a:r>
            <a:r>
              <a:rPr lang="en-US" baseline="0" dirty="0"/>
              <a:t> tracking personal events</a:t>
            </a:r>
          </a:p>
          <a:p>
            <a:pPr lvl="1"/>
            <a:r>
              <a:rPr lang="en-US" baseline="0" dirty="0"/>
              <a:t>20% articles that I author myself</a:t>
            </a:r>
          </a:p>
          <a:p>
            <a:pPr lvl="1"/>
            <a:r>
              <a:rPr lang="en-US" baseline="0" dirty="0"/>
              <a:t>80% is commentary on or republishing other articles</a:t>
            </a:r>
          </a:p>
          <a:p>
            <a:pPr lvl="2"/>
            <a:r>
              <a:rPr lang="en-US" dirty="0"/>
              <a:t>What</a:t>
            </a:r>
            <a:r>
              <a:rPr lang="en-US" baseline="0" dirty="0"/>
              <a:t> the Guardian, Washington Post, NYT, BBC has published.</a:t>
            </a:r>
          </a:p>
          <a:p>
            <a:pPr lvl="2"/>
            <a:r>
              <a:rPr lang="en-US" baseline="0" dirty="0"/>
              <a:t>What blogs have published</a:t>
            </a:r>
          </a:p>
          <a:p>
            <a:pPr lvl="2"/>
            <a:r>
              <a:rPr lang="en-US" baseline="0" dirty="0"/>
              <a:t>Material other people have written or forwarded.</a:t>
            </a:r>
          </a:p>
          <a:p>
            <a:pPr lvl="0"/>
            <a:r>
              <a:rPr lang="en-US" baseline="0" dirty="0"/>
              <a:t>The Facebook timeline is powerful but I have no control</a:t>
            </a:r>
          </a:p>
          <a:p>
            <a:pPr lvl="1"/>
            <a:r>
              <a:rPr lang="en-US" baseline="0" dirty="0"/>
              <a:t>This is back to the concept of interactive television of the 1980s</a:t>
            </a:r>
          </a:p>
          <a:p>
            <a:pPr lvl="2"/>
            <a:r>
              <a:rPr lang="en-US" baseline="0" dirty="0"/>
              <a:t>Interactive meaning the user was a passive consumer and the content provider decided what they would consume.</a:t>
            </a:r>
          </a:p>
        </p:txBody>
      </p:sp>
    </p:spTree>
    <p:extLst>
      <p:ext uri="{BB962C8B-B14F-4D97-AF65-F5344CB8AC3E}">
        <p14:creationId xmlns:p14="http://schemas.microsoft.com/office/powerpoint/2010/main" val="22610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15"/>
    </mc:Choice>
    <mc:Fallback xmlns="">
      <p:transition spd="slow" advTm="16681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7AB4-AD77-492A-875B-D823377B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I would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32D3-638F-4400-B752-A7FFB059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share bookmarks with other people for</a:t>
            </a:r>
            <a:r>
              <a:rPr lang="en-US" baseline="0" dirty="0"/>
              <a:t> specific purposes</a:t>
            </a:r>
          </a:p>
          <a:p>
            <a:pPr lvl="1"/>
            <a:r>
              <a:rPr lang="en-US" baseline="0" dirty="0"/>
              <a:t>Important articles on crypto or security</a:t>
            </a:r>
          </a:p>
          <a:p>
            <a:pPr lvl="1"/>
            <a:r>
              <a:rPr lang="en-US" baseline="0" dirty="0"/>
              <a:t>Important articles on politics</a:t>
            </a:r>
          </a:p>
          <a:p>
            <a:pPr lvl="1"/>
            <a:r>
              <a:rPr lang="en-US" baseline="0" dirty="0"/>
              <a:t>Separate communities, separate worlds (mostly)</a:t>
            </a:r>
          </a:p>
          <a:p>
            <a:pPr lvl="2"/>
            <a:r>
              <a:rPr lang="en-US" baseline="0" dirty="0"/>
              <a:t>May be some overlap but not everyone who reads one will be interested in the others</a:t>
            </a:r>
          </a:p>
          <a:p>
            <a:pPr lvl="0"/>
            <a:r>
              <a:rPr lang="en-US" baseline="0" dirty="0"/>
              <a:t>And the ability to make this open and public in a useful form</a:t>
            </a:r>
          </a:p>
          <a:p>
            <a:pPr lvl="1"/>
            <a:r>
              <a:rPr lang="en-US" baseline="0" dirty="0"/>
              <a:t>So other people and AI driven services can read it</a:t>
            </a:r>
          </a:p>
          <a:p>
            <a:pPr lvl="1"/>
            <a:r>
              <a:rPr lang="en-US" baseline="0" dirty="0"/>
              <a:t>And make relevant suggestions to me</a:t>
            </a:r>
          </a:p>
          <a:p>
            <a:pPr lvl="2"/>
            <a:r>
              <a:rPr lang="en-US" baseline="0" dirty="0"/>
              <a:t>According to what I am interested in seeing</a:t>
            </a:r>
          </a:p>
          <a:p>
            <a:pPr lvl="2"/>
            <a:r>
              <a:rPr lang="en-US" baseline="0" dirty="0"/>
              <a:t>And what I might need to see</a:t>
            </a:r>
          </a:p>
        </p:txBody>
      </p:sp>
    </p:spTree>
    <p:extLst>
      <p:ext uri="{BB962C8B-B14F-4D97-AF65-F5344CB8AC3E}">
        <p14:creationId xmlns:p14="http://schemas.microsoft.com/office/powerpoint/2010/main" val="10371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33"/>
    </mc:Choice>
    <mc:Fallback xmlns="">
      <p:transition spd="slow" advTm="5843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C795-763F-412E-A3A1-9C10B339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  <a:r>
              <a:rPr lang="en-US" baseline="0" dirty="0"/>
              <a:t> episode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4ACF-8D89-416B-84AA-94891004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Enabling other applications</a:t>
            </a:r>
          </a:p>
          <a:p>
            <a:pPr lvl="1"/>
            <a:r>
              <a:rPr lang="en-US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35213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84"/>
    </mc:Choice>
    <mc:Fallback xmlns="">
      <p:transition spd="slow" advTm="1528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2388</TotalTime>
  <Words>486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Enabling Web</vt:lpstr>
      <vt:lpstr>Last time,</vt:lpstr>
      <vt:lpstr>Mesh capabilities</vt:lpstr>
      <vt:lpstr>The Web today is not end to end secure</vt:lpstr>
      <vt:lpstr>Static Web encryption is good</vt:lpstr>
      <vt:lpstr>So we could implement a Facebook or Discus</vt:lpstr>
      <vt:lpstr>One particular type of comment, shared bookmarks</vt:lpstr>
      <vt:lpstr>So I would like</vt:lpstr>
      <vt:lpstr>Next episode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Technology</dc:title>
  <dc:creator>Phillip Hallam-Baker</dc:creator>
  <cp:lastModifiedBy>Phillip Hallam-Baker</cp:lastModifiedBy>
  <cp:revision>20</cp:revision>
  <dcterms:created xsi:type="dcterms:W3CDTF">2019-09-13T16:33:35Z</dcterms:created>
  <dcterms:modified xsi:type="dcterms:W3CDTF">2019-10-15T03:28:06Z</dcterms:modified>
</cp:coreProperties>
</file>