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0DA0C-3D31-4620-9AE1-D075BEF421B6}" v="3125" dt="2019-10-15T03:29:06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52" d="100"/>
          <a:sy n="52" d="100"/>
        </p:scale>
        <p:origin x="56" y="1836"/>
      </p:cViewPr>
      <p:guideLst/>
    </p:cSldViewPr>
  </p:slideViewPr>
  <p:outlineViewPr>
    <p:cViewPr>
      <p:scale>
        <a:sx n="33" d="100"/>
        <a:sy n="33" d="100"/>
      </p:scale>
      <p:origin x="0" y="-43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Hallam-Baker" userId="7a99a80095056581" providerId="LiveId" clId="{7A729939-324B-4568-8C96-864AB90CE991}"/>
    <pc:docChg chg="delSld modSld">
      <pc:chgData name="Phillip Hallam-Baker" userId="7a99a80095056581" providerId="LiveId" clId="{7A729939-324B-4568-8C96-864AB90CE991}" dt="2019-09-26T19:00:36.648" v="19" actId="20577"/>
      <pc:docMkLst>
        <pc:docMk/>
      </pc:docMkLst>
      <pc:sldChg chg="modSp">
        <pc:chgData name="Phillip Hallam-Baker" userId="7a99a80095056581" providerId="LiveId" clId="{7A729939-324B-4568-8C96-864AB90CE991}" dt="2019-09-26T19:00:36.648" v="19" actId="20577"/>
        <pc:sldMkLst>
          <pc:docMk/>
          <pc:sldMk cId="3916999654" sldId="256"/>
        </pc:sldMkLst>
        <pc:spChg chg="mod">
          <ac:chgData name="Phillip Hallam-Baker" userId="7a99a80095056581" providerId="LiveId" clId="{7A729939-324B-4568-8C96-864AB90CE991}" dt="2019-09-26T19:00:36.648" v="19" actId="20577"/>
          <ac:spMkLst>
            <pc:docMk/>
            <pc:sldMk cId="3916999654" sldId="256"/>
            <ac:spMk id="2" creationId="{ECEE91E5-80B0-4C5E-892D-A504B17FEA6F}"/>
          </ac:spMkLst>
        </pc:spChg>
      </pc:sldChg>
      <pc:sldChg chg="del">
        <pc:chgData name="Phillip Hallam-Baker" userId="7a99a80095056581" providerId="LiveId" clId="{7A729939-324B-4568-8C96-864AB90CE991}" dt="2019-09-26T19:00:27.169" v="0" actId="2696"/>
        <pc:sldMkLst>
          <pc:docMk/>
          <pc:sldMk cId="4158271416" sldId="302"/>
        </pc:sldMkLst>
      </pc:sldChg>
      <pc:sldChg chg="del">
        <pc:chgData name="Phillip Hallam-Baker" userId="7a99a80095056581" providerId="LiveId" clId="{7A729939-324B-4568-8C96-864AB90CE991}" dt="2019-09-26T19:00:27.176" v="1" actId="2696"/>
        <pc:sldMkLst>
          <pc:docMk/>
          <pc:sldMk cId="2058365236" sldId="303"/>
        </pc:sldMkLst>
      </pc:sldChg>
    </pc:docChg>
  </pc:docChgLst>
  <pc:docChgLst>
    <pc:chgData name="Phillip Hallam-Baker" userId="7a99a80095056581" providerId="LiveId" clId="{8D40DA0C-3D31-4620-9AE1-D075BEF421B6}"/>
    <pc:docChg chg="custSel addSld delSld modSld">
      <pc:chgData name="Phillip Hallam-Baker" userId="7a99a80095056581" providerId="LiveId" clId="{8D40DA0C-3D31-4620-9AE1-D075BEF421B6}" dt="2019-10-07T21:09:28.688" v="3966"/>
      <pc:docMkLst>
        <pc:docMk/>
      </pc:docMkLst>
      <pc:sldChg chg="modTransition">
        <pc:chgData name="Phillip Hallam-Baker" userId="7a99a80095056581" providerId="LiveId" clId="{8D40DA0C-3D31-4620-9AE1-D075BEF421B6}" dt="2019-10-07T21:09:28.688" v="3966"/>
        <pc:sldMkLst>
          <pc:docMk/>
          <pc:sldMk cId="3916999654" sldId="256"/>
        </pc:sldMkLst>
      </pc:sldChg>
      <pc:sldChg chg="modSp add modTransition">
        <pc:chgData name="Phillip Hallam-Baker" userId="7a99a80095056581" providerId="LiveId" clId="{8D40DA0C-3D31-4620-9AE1-D075BEF421B6}" dt="2019-10-07T21:09:28.688" v="3966"/>
        <pc:sldMkLst>
          <pc:docMk/>
          <pc:sldMk cId="2654284565" sldId="257"/>
        </pc:sldMkLst>
        <pc:spChg chg="mod">
          <ac:chgData name="Phillip Hallam-Baker" userId="7a99a80095056581" providerId="LiveId" clId="{8D40DA0C-3D31-4620-9AE1-D075BEF421B6}" dt="2019-09-28T21:54:32.375" v="6" actId="20577"/>
          <ac:spMkLst>
            <pc:docMk/>
            <pc:sldMk cId="2654284565" sldId="257"/>
            <ac:spMk id="2" creationId="{AFD4ACAF-A781-4F8F-B581-BA040874DEAC}"/>
          </ac:spMkLst>
        </pc:spChg>
        <pc:spChg chg="mod">
          <ac:chgData name="Phillip Hallam-Baker" userId="7a99a80095056581" providerId="LiveId" clId="{8D40DA0C-3D31-4620-9AE1-D075BEF421B6}" dt="2019-09-28T21:56:18.055" v="333"/>
          <ac:spMkLst>
            <pc:docMk/>
            <pc:sldMk cId="2654284565" sldId="257"/>
            <ac:spMk id="3" creationId="{B91C4C34-2185-4BDD-B76B-FBCDC7681D17}"/>
          </ac:spMkLst>
        </pc:spChg>
      </pc:sldChg>
      <pc:sldChg chg="modSp add modTransition">
        <pc:chgData name="Phillip Hallam-Baker" userId="7a99a80095056581" providerId="LiveId" clId="{8D40DA0C-3D31-4620-9AE1-D075BEF421B6}" dt="2019-10-07T21:09:28.688" v="3966"/>
        <pc:sldMkLst>
          <pc:docMk/>
          <pc:sldMk cId="357393256" sldId="258"/>
        </pc:sldMkLst>
        <pc:spChg chg="mod">
          <ac:chgData name="Phillip Hallam-Baker" userId="7a99a80095056581" providerId="LiveId" clId="{8D40DA0C-3D31-4620-9AE1-D075BEF421B6}" dt="2019-09-28T21:56:48.911" v="337" actId="20577"/>
          <ac:spMkLst>
            <pc:docMk/>
            <pc:sldMk cId="357393256" sldId="258"/>
            <ac:spMk id="2" creationId="{A4C8BE68-9180-44C8-AC25-144B40540C3A}"/>
          </ac:spMkLst>
        </pc:spChg>
        <pc:spChg chg="mod">
          <ac:chgData name="Phillip Hallam-Baker" userId="7a99a80095056581" providerId="LiveId" clId="{8D40DA0C-3D31-4620-9AE1-D075BEF421B6}" dt="2019-09-28T21:58:45.297" v="691"/>
          <ac:spMkLst>
            <pc:docMk/>
            <pc:sldMk cId="357393256" sldId="258"/>
            <ac:spMk id="3" creationId="{0567E52B-410B-4B9D-85DF-7AD4F4B8E400}"/>
          </ac:spMkLst>
        </pc:spChg>
      </pc:sldChg>
      <pc:sldChg chg="modSp add del">
        <pc:chgData name="Phillip Hallam-Baker" userId="7a99a80095056581" providerId="LiveId" clId="{8D40DA0C-3D31-4620-9AE1-D075BEF421B6}" dt="2019-09-28T21:54:34.164" v="8" actId="2696"/>
        <pc:sldMkLst>
          <pc:docMk/>
          <pc:sldMk cId="1813022151" sldId="258"/>
        </pc:sldMkLst>
        <pc:spChg chg="mod">
          <ac:chgData name="Phillip Hallam-Baker" userId="7a99a80095056581" providerId="LiveId" clId="{8D40DA0C-3D31-4620-9AE1-D075BEF421B6}" dt="2019-09-28T21:54:33.964" v="7"/>
          <ac:spMkLst>
            <pc:docMk/>
            <pc:sldMk cId="1813022151" sldId="258"/>
            <ac:spMk id="2" creationId="{6E83F544-332D-4D04-803A-973FD851DD33}"/>
          </ac:spMkLst>
        </pc:spChg>
      </pc:sldChg>
      <pc:sldChg chg="modSp add del">
        <pc:chgData name="Phillip Hallam-Baker" userId="7a99a80095056581" providerId="LiveId" clId="{8D40DA0C-3D31-4620-9AE1-D075BEF421B6}" dt="2019-09-28T21:56:50.152" v="339" actId="2696"/>
        <pc:sldMkLst>
          <pc:docMk/>
          <pc:sldMk cId="2170231480" sldId="259"/>
        </pc:sldMkLst>
        <pc:spChg chg="mod">
          <ac:chgData name="Phillip Hallam-Baker" userId="7a99a80095056581" providerId="LiveId" clId="{8D40DA0C-3D31-4620-9AE1-D075BEF421B6}" dt="2019-09-28T21:56:49.880" v="338"/>
          <ac:spMkLst>
            <pc:docMk/>
            <pc:sldMk cId="2170231480" sldId="259"/>
            <ac:spMk id="2" creationId="{C9C3F2EB-D84C-4B1C-9FAB-C43E127D0B5E}"/>
          </ac:spMkLst>
        </pc:spChg>
      </pc:sldChg>
      <pc:sldChg chg="modSp add modTransition">
        <pc:chgData name="Phillip Hallam-Baker" userId="7a99a80095056581" providerId="LiveId" clId="{8D40DA0C-3D31-4620-9AE1-D075BEF421B6}" dt="2019-10-07T21:09:28.688" v="3966"/>
        <pc:sldMkLst>
          <pc:docMk/>
          <pc:sldMk cId="2963324662" sldId="259"/>
        </pc:sldMkLst>
        <pc:spChg chg="mod">
          <ac:chgData name="Phillip Hallam-Baker" userId="7a99a80095056581" providerId="LiveId" clId="{8D40DA0C-3D31-4620-9AE1-D075BEF421B6}" dt="2019-09-28T21:58:50.454" v="706" actId="20577"/>
          <ac:spMkLst>
            <pc:docMk/>
            <pc:sldMk cId="2963324662" sldId="259"/>
            <ac:spMk id="2" creationId="{D30B3B53-BAD3-4B85-8BE1-D57249AE7B15}"/>
          </ac:spMkLst>
        </pc:spChg>
        <pc:spChg chg="mod">
          <ac:chgData name="Phillip Hallam-Baker" userId="7a99a80095056581" providerId="LiveId" clId="{8D40DA0C-3D31-4620-9AE1-D075BEF421B6}" dt="2019-09-29T15:39:30.394" v="1176" actId="20577"/>
          <ac:spMkLst>
            <pc:docMk/>
            <pc:sldMk cId="2963324662" sldId="259"/>
            <ac:spMk id="3" creationId="{FC35D7EF-9682-4A31-9843-068CCF465937}"/>
          </ac:spMkLst>
        </pc:spChg>
      </pc:sldChg>
      <pc:sldChg chg="modSp add modTransition">
        <pc:chgData name="Phillip Hallam-Baker" userId="7a99a80095056581" providerId="LiveId" clId="{8D40DA0C-3D31-4620-9AE1-D075BEF421B6}" dt="2019-10-07T21:09:28.688" v="3966"/>
        <pc:sldMkLst>
          <pc:docMk/>
          <pc:sldMk cId="1166356739" sldId="260"/>
        </pc:sldMkLst>
        <pc:spChg chg="mod">
          <ac:chgData name="Phillip Hallam-Baker" userId="7a99a80095056581" providerId="LiveId" clId="{8D40DA0C-3D31-4620-9AE1-D075BEF421B6}" dt="2019-09-29T16:43:25.973" v="1214" actId="20577"/>
          <ac:spMkLst>
            <pc:docMk/>
            <pc:sldMk cId="1166356739" sldId="260"/>
            <ac:spMk id="2" creationId="{6D207DA9-681C-4C57-8625-099DE7E57E28}"/>
          </ac:spMkLst>
        </pc:spChg>
        <pc:spChg chg="mod">
          <ac:chgData name="Phillip Hallam-Baker" userId="7a99a80095056581" providerId="LiveId" clId="{8D40DA0C-3D31-4620-9AE1-D075BEF421B6}" dt="2019-09-29T16:53:14.423" v="1955"/>
          <ac:spMkLst>
            <pc:docMk/>
            <pc:sldMk cId="1166356739" sldId="260"/>
            <ac:spMk id="3" creationId="{18535959-7DEF-4630-A62F-4727D452DE37}"/>
          </ac:spMkLst>
        </pc:spChg>
      </pc:sldChg>
      <pc:sldChg chg="modSp add del">
        <pc:chgData name="Phillip Hallam-Baker" userId="7a99a80095056581" providerId="LiveId" clId="{8D40DA0C-3D31-4620-9AE1-D075BEF421B6}" dt="2019-09-28T21:58:51.090" v="708" actId="2696"/>
        <pc:sldMkLst>
          <pc:docMk/>
          <pc:sldMk cId="3908350963" sldId="260"/>
        </pc:sldMkLst>
        <pc:spChg chg="mod">
          <ac:chgData name="Phillip Hallam-Baker" userId="7a99a80095056581" providerId="LiveId" clId="{8D40DA0C-3D31-4620-9AE1-D075BEF421B6}" dt="2019-09-28T21:58:50.785" v="707"/>
          <ac:spMkLst>
            <pc:docMk/>
            <pc:sldMk cId="3908350963" sldId="260"/>
            <ac:spMk id="2" creationId="{99E36EF2-205F-4B10-91BF-EC3280198346}"/>
          </ac:spMkLst>
        </pc:spChg>
      </pc:sldChg>
      <pc:sldChg chg="modSp add modTransition">
        <pc:chgData name="Phillip Hallam-Baker" userId="7a99a80095056581" providerId="LiveId" clId="{8D40DA0C-3D31-4620-9AE1-D075BEF421B6}" dt="2019-10-07T21:09:28.688" v="3966"/>
        <pc:sldMkLst>
          <pc:docMk/>
          <pc:sldMk cId="1391112795" sldId="261"/>
        </pc:sldMkLst>
        <pc:spChg chg="mod">
          <ac:chgData name="Phillip Hallam-Baker" userId="7a99a80095056581" providerId="LiveId" clId="{8D40DA0C-3D31-4620-9AE1-D075BEF421B6}" dt="2019-09-29T16:53:47.014" v="2081" actId="20577"/>
          <ac:spMkLst>
            <pc:docMk/>
            <pc:sldMk cId="1391112795" sldId="261"/>
            <ac:spMk id="2" creationId="{2AAAFBA6-0970-4B29-B5DB-8AD6E2831D7F}"/>
          </ac:spMkLst>
        </pc:spChg>
        <pc:spChg chg="mod">
          <ac:chgData name="Phillip Hallam-Baker" userId="7a99a80095056581" providerId="LiveId" clId="{8D40DA0C-3D31-4620-9AE1-D075BEF421B6}" dt="2019-09-29T16:57:35.132" v="2675" actId="20577"/>
          <ac:spMkLst>
            <pc:docMk/>
            <pc:sldMk cId="1391112795" sldId="261"/>
            <ac:spMk id="3" creationId="{4AB02346-FC40-4745-B78E-CC09413D6DA4}"/>
          </ac:spMkLst>
        </pc:spChg>
      </pc:sldChg>
      <pc:sldChg chg="modSp add del">
        <pc:chgData name="Phillip Hallam-Baker" userId="7a99a80095056581" providerId="LiveId" clId="{8D40DA0C-3D31-4620-9AE1-D075BEF421B6}" dt="2019-09-29T16:53:22.806" v="1984" actId="2696"/>
        <pc:sldMkLst>
          <pc:docMk/>
          <pc:sldMk cId="670773417" sldId="262"/>
        </pc:sldMkLst>
        <pc:spChg chg="mod">
          <ac:chgData name="Phillip Hallam-Baker" userId="7a99a80095056581" providerId="LiveId" clId="{8D40DA0C-3D31-4620-9AE1-D075BEF421B6}" dt="2019-09-29T16:53:22.639" v="1983"/>
          <ac:spMkLst>
            <pc:docMk/>
            <pc:sldMk cId="670773417" sldId="262"/>
            <ac:spMk id="2" creationId="{670B246F-6DE9-47CE-8B28-FC720E7E6D3F}"/>
          </ac:spMkLst>
        </pc:spChg>
      </pc:sldChg>
      <pc:sldChg chg="modSp add modTransition">
        <pc:chgData name="Phillip Hallam-Baker" userId="7a99a80095056581" providerId="LiveId" clId="{8D40DA0C-3D31-4620-9AE1-D075BEF421B6}" dt="2019-10-07T21:09:28.688" v="3966"/>
        <pc:sldMkLst>
          <pc:docMk/>
          <pc:sldMk cId="3281610297" sldId="262"/>
        </pc:sldMkLst>
        <pc:spChg chg="mod">
          <ac:chgData name="Phillip Hallam-Baker" userId="7a99a80095056581" providerId="LiveId" clId="{8D40DA0C-3D31-4620-9AE1-D075BEF421B6}" dt="2019-09-29T16:57:07.429" v="2585" actId="20577"/>
          <ac:spMkLst>
            <pc:docMk/>
            <pc:sldMk cId="3281610297" sldId="262"/>
            <ac:spMk id="2" creationId="{30BC9B69-09C9-47F3-8377-23296ABAD161}"/>
          </ac:spMkLst>
        </pc:spChg>
        <pc:spChg chg="mod">
          <ac:chgData name="Phillip Hallam-Baker" userId="7a99a80095056581" providerId="LiveId" clId="{8D40DA0C-3D31-4620-9AE1-D075BEF421B6}" dt="2019-09-29T17:00:41.317" v="3337" actId="27636"/>
          <ac:spMkLst>
            <pc:docMk/>
            <pc:sldMk cId="3281610297" sldId="262"/>
            <ac:spMk id="3" creationId="{0447ED0D-954B-4D44-95F6-E20DFE73B8F7}"/>
          </ac:spMkLst>
        </pc:spChg>
      </pc:sldChg>
      <pc:sldChg chg="modSp add del">
        <pc:chgData name="Phillip Hallam-Baker" userId="7a99a80095056581" providerId="LiveId" clId="{8D40DA0C-3D31-4620-9AE1-D075BEF421B6}" dt="2019-09-29T16:57:38.702" v="2677" actId="2696"/>
        <pc:sldMkLst>
          <pc:docMk/>
          <pc:sldMk cId="1416988546" sldId="263"/>
        </pc:sldMkLst>
        <pc:spChg chg="mod">
          <ac:chgData name="Phillip Hallam-Baker" userId="7a99a80095056581" providerId="LiveId" clId="{8D40DA0C-3D31-4620-9AE1-D075BEF421B6}" dt="2019-09-29T16:57:38.502" v="2676"/>
          <ac:spMkLst>
            <pc:docMk/>
            <pc:sldMk cId="1416988546" sldId="263"/>
            <ac:spMk id="2" creationId="{FA798029-C01C-4B46-886D-BBE7AA4EC07E}"/>
          </ac:spMkLst>
        </pc:spChg>
      </pc:sldChg>
      <pc:sldChg chg="modSp add modTransition">
        <pc:chgData name="Phillip Hallam-Baker" userId="7a99a80095056581" providerId="LiveId" clId="{8D40DA0C-3D31-4620-9AE1-D075BEF421B6}" dt="2019-10-07T21:09:28.688" v="3966"/>
        <pc:sldMkLst>
          <pc:docMk/>
          <pc:sldMk cId="3002756864" sldId="263"/>
        </pc:sldMkLst>
        <pc:spChg chg="mod">
          <ac:chgData name="Phillip Hallam-Baker" userId="7a99a80095056581" providerId="LiveId" clId="{8D40DA0C-3D31-4620-9AE1-D075BEF421B6}" dt="2019-09-29T17:00:17.854" v="3257" actId="20577"/>
          <ac:spMkLst>
            <pc:docMk/>
            <pc:sldMk cId="3002756864" sldId="263"/>
            <ac:spMk id="2" creationId="{19F57178-2F88-4060-99AD-FD5437180F38}"/>
          </ac:spMkLst>
        </pc:spChg>
        <pc:spChg chg="mod">
          <ac:chgData name="Phillip Hallam-Baker" userId="7a99a80095056581" providerId="LiveId" clId="{8D40DA0C-3D31-4620-9AE1-D075BEF421B6}" dt="2019-09-29T17:02:22.067" v="3643"/>
          <ac:spMkLst>
            <pc:docMk/>
            <pc:sldMk cId="3002756864" sldId="263"/>
            <ac:spMk id="3" creationId="{575E1DB4-1BB5-4166-8AD5-D98E3F8A7A60}"/>
          </ac:spMkLst>
        </pc:spChg>
      </pc:sldChg>
      <pc:sldChg chg="modSp add del">
        <pc:chgData name="Phillip Hallam-Baker" userId="7a99a80095056581" providerId="LiveId" clId="{8D40DA0C-3D31-4620-9AE1-D075BEF421B6}" dt="2019-09-29T16:57:08.942" v="2587" actId="2696"/>
        <pc:sldMkLst>
          <pc:docMk/>
          <pc:sldMk cId="3245773889" sldId="263"/>
        </pc:sldMkLst>
        <pc:spChg chg="mod">
          <ac:chgData name="Phillip Hallam-Baker" userId="7a99a80095056581" providerId="LiveId" clId="{8D40DA0C-3D31-4620-9AE1-D075BEF421B6}" dt="2019-09-29T16:57:08.525" v="2586"/>
          <ac:spMkLst>
            <pc:docMk/>
            <pc:sldMk cId="3245773889" sldId="263"/>
            <ac:spMk id="2" creationId="{27AA859D-EE88-4307-A6C4-B6CAA7A1650E}"/>
          </ac:spMkLst>
        </pc:spChg>
      </pc:sldChg>
      <pc:sldChg chg="modSp add del">
        <pc:chgData name="Phillip Hallam-Baker" userId="7a99a80095056581" providerId="LiveId" clId="{8D40DA0C-3D31-4620-9AE1-D075BEF421B6}" dt="2019-09-29T17:00:18.569" v="3259" actId="2696"/>
        <pc:sldMkLst>
          <pc:docMk/>
          <pc:sldMk cId="1124575033" sldId="264"/>
        </pc:sldMkLst>
        <pc:spChg chg="mod">
          <ac:chgData name="Phillip Hallam-Baker" userId="7a99a80095056581" providerId="LiveId" clId="{8D40DA0C-3D31-4620-9AE1-D075BEF421B6}" dt="2019-09-29T17:00:18.377" v="3258"/>
          <ac:spMkLst>
            <pc:docMk/>
            <pc:sldMk cId="1124575033" sldId="264"/>
            <ac:spMk id="2" creationId="{74BFECB0-C732-449F-99A8-69904BC26565}"/>
          </ac:spMkLst>
        </pc:spChg>
      </pc:sldChg>
      <pc:sldChg chg="modSp add del">
        <pc:chgData name="Phillip Hallam-Baker" userId="7a99a80095056581" providerId="LiveId" clId="{8D40DA0C-3D31-4620-9AE1-D075BEF421B6}" dt="2019-09-29T17:00:43.897" v="3339" actId="2696"/>
        <pc:sldMkLst>
          <pc:docMk/>
          <pc:sldMk cId="1959616179" sldId="264"/>
        </pc:sldMkLst>
        <pc:spChg chg="mod">
          <ac:chgData name="Phillip Hallam-Baker" userId="7a99a80095056581" providerId="LiveId" clId="{8D40DA0C-3D31-4620-9AE1-D075BEF421B6}" dt="2019-09-29T17:00:43.735" v="3338"/>
          <ac:spMkLst>
            <pc:docMk/>
            <pc:sldMk cId="1959616179" sldId="264"/>
            <ac:spMk id="2" creationId="{7D15D756-7AB0-4739-B0FB-7B0396A876D7}"/>
          </ac:spMkLst>
        </pc:spChg>
      </pc:sldChg>
      <pc:sldChg chg="modSp add modTransition">
        <pc:chgData name="Phillip Hallam-Baker" userId="7a99a80095056581" providerId="LiveId" clId="{8D40DA0C-3D31-4620-9AE1-D075BEF421B6}" dt="2019-10-07T21:09:28.688" v="3966"/>
        <pc:sldMkLst>
          <pc:docMk/>
          <pc:sldMk cId="2326832848" sldId="264"/>
        </pc:sldMkLst>
        <pc:spChg chg="mod">
          <ac:chgData name="Phillip Hallam-Baker" userId="7a99a80095056581" providerId="LiveId" clId="{8D40DA0C-3D31-4620-9AE1-D075BEF421B6}" dt="2019-09-29T17:02:25.071" v="3654" actId="20577"/>
          <ac:spMkLst>
            <pc:docMk/>
            <pc:sldMk cId="2326832848" sldId="264"/>
            <ac:spMk id="2" creationId="{DD1880C7-6B4B-4F67-B897-3F256BA1CAFF}"/>
          </ac:spMkLst>
        </pc:spChg>
        <pc:spChg chg="mod">
          <ac:chgData name="Phillip Hallam-Baker" userId="7a99a80095056581" providerId="LiveId" clId="{8D40DA0C-3D31-4620-9AE1-D075BEF421B6}" dt="2019-09-29T17:03:14.176" v="3855"/>
          <ac:spMkLst>
            <pc:docMk/>
            <pc:sldMk cId="2326832848" sldId="264"/>
            <ac:spMk id="3" creationId="{02BC10E5-B916-4E01-B70A-04CC94E429E6}"/>
          </ac:spMkLst>
        </pc:spChg>
      </pc:sldChg>
      <pc:sldChg chg="modSp add modTransition">
        <pc:chgData name="Phillip Hallam-Baker" userId="7a99a80095056581" providerId="LiveId" clId="{8D40DA0C-3D31-4620-9AE1-D075BEF421B6}" dt="2019-10-07T21:09:28.688" v="3966"/>
        <pc:sldMkLst>
          <pc:docMk/>
          <pc:sldMk cId="179088182" sldId="265"/>
        </pc:sldMkLst>
        <pc:spChg chg="mod">
          <ac:chgData name="Phillip Hallam-Baker" userId="7a99a80095056581" providerId="LiveId" clId="{8D40DA0C-3D31-4620-9AE1-D075BEF421B6}" dt="2019-09-29T17:03:16.666" v="3863" actId="20577"/>
          <ac:spMkLst>
            <pc:docMk/>
            <pc:sldMk cId="179088182" sldId="265"/>
            <ac:spMk id="2" creationId="{F31A3C62-19F9-47F9-98BF-E7B415452F50}"/>
          </ac:spMkLst>
        </pc:spChg>
        <pc:spChg chg="mod">
          <ac:chgData name="Phillip Hallam-Baker" userId="7a99a80095056581" providerId="LiveId" clId="{8D40DA0C-3D31-4620-9AE1-D075BEF421B6}" dt="2019-09-29T17:03:41.477" v="3965" actId="20577"/>
          <ac:spMkLst>
            <pc:docMk/>
            <pc:sldMk cId="179088182" sldId="265"/>
            <ac:spMk id="3" creationId="{B01123E3-0F20-451B-9A59-1BF50EF4AB77}"/>
          </ac:spMkLst>
        </pc:spChg>
      </pc:sldChg>
      <pc:sldChg chg="modSp add del">
        <pc:chgData name="Phillip Hallam-Baker" userId="7a99a80095056581" providerId="LiveId" clId="{8D40DA0C-3D31-4620-9AE1-D075BEF421B6}" dt="2019-09-29T17:02:26.779" v="3656" actId="2696"/>
        <pc:sldMkLst>
          <pc:docMk/>
          <pc:sldMk cId="3643366464" sldId="265"/>
        </pc:sldMkLst>
        <pc:spChg chg="mod">
          <ac:chgData name="Phillip Hallam-Baker" userId="7a99a80095056581" providerId="LiveId" clId="{8D40DA0C-3D31-4620-9AE1-D075BEF421B6}" dt="2019-09-29T17:02:26.183" v="3655"/>
          <ac:spMkLst>
            <pc:docMk/>
            <pc:sldMk cId="3643366464" sldId="265"/>
            <ac:spMk id="2" creationId="{8A1F19E5-7D8E-4265-A857-BCEB6A6DCD34}"/>
          </ac:spMkLst>
        </pc:spChg>
      </pc:sldChg>
      <pc:sldChg chg="modSp add del">
        <pc:chgData name="Phillip Hallam-Baker" userId="7a99a80095056581" providerId="LiveId" clId="{8D40DA0C-3D31-4620-9AE1-D075BEF421B6}" dt="2019-09-29T17:03:17.764" v="3865" actId="2696"/>
        <pc:sldMkLst>
          <pc:docMk/>
          <pc:sldMk cId="2097961461" sldId="266"/>
        </pc:sldMkLst>
        <pc:spChg chg="mod">
          <ac:chgData name="Phillip Hallam-Baker" userId="7a99a80095056581" providerId="LiveId" clId="{8D40DA0C-3D31-4620-9AE1-D075BEF421B6}" dt="2019-09-29T17:03:17.257" v="3864"/>
          <ac:spMkLst>
            <pc:docMk/>
            <pc:sldMk cId="2097961461" sldId="266"/>
            <ac:spMk id="2" creationId="{D92ACB01-F852-468D-97C4-C4B5DF0F5F93}"/>
          </ac:spMkLst>
        </pc:spChg>
      </pc:sldChg>
    </pc:docChg>
  </pc:docChgLst>
  <pc:docChgLst>
    <pc:chgData name="Phillip Hallam-Baker" userId="7a99a80095056581" providerId="LiveId" clId="{DB688AC6-88CD-4DAE-A7AD-20495B8039CE}"/>
    <pc:docChg chg="modSld">
      <pc:chgData name="Phillip Hallam-Baker" userId="7a99a80095056581" providerId="LiveId" clId="{DB688AC6-88CD-4DAE-A7AD-20495B8039CE}" dt="2019-09-26T19:07:30.548" v="11" actId="20577"/>
      <pc:docMkLst>
        <pc:docMk/>
      </pc:docMkLst>
      <pc:sldChg chg="modSp">
        <pc:chgData name="Phillip Hallam-Baker" userId="7a99a80095056581" providerId="LiveId" clId="{DB688AC6-88CD-4DAE-A7AD-20495B8039CE}" dt="2019-09-26T19:07:30.548" v="11" actId="20577"/>
        <pc:sldMkLst>
          <pc:docMk/>
          <pc:sldMk cId="3916999654" sldId="256"/>
        </pc:sldMkLst>
        <pc:spChg chg="mod">
          <ac:chgData name="Phillip Hallam-Baker" userId="7a99a80095056581" providerId="LiveId" clId="{DB688AC6-88CD-4DAE-A7AD-20495B8039CE}" dt="2019-09-26T19:07:30.548" v="11" actId="20577"/>
          <ac:spMkLst>
            <pc:docMk/>
            <pc:sldMk cId="3916999654" sldId="256"/>
            <ac:spMk id="2" creationId="{ECEE91E5-80B0-4C5E-892D-A504B17FEA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7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0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1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8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6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1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9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66CB-8B10-4D13-ACBB-4A5A61B29AD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4779-3EE2-4A3C-98D9-CE8C911E4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83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91E5-80B0-4C5E-892D-A504B17FE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Enabling SSH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08B4D-FE9C-44DF-802E-9ABBADB7E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9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577"/>
    </mc:Choice>
    <mc:Fallback xmlns="">
      <p:transition spd="slow" advTm="7357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3C62-19F9-47F9-98BF-E7B41545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23E3-0F20-451B-9A59-1BF50EF4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Showed how one legacy application can be supported by the Mesh</a:t>
            </a:r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How to do S/MIME and OpenPGP</a:t>
            </a:r>
          </a:p>
        </p:txBody>
      </p:sp>
    </p:spTree>
    <p:extLst>
      <p:ext uri="{BB962C8B-B14F-4D97-AF65-F5344CB8AC3E}">
        <p14:creationId xmlns:p14="http://schemas.microsoft.com/office/powerpoint/2010/main" val="1790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92"/>
    </mc:Choice>
    <mc:Fallback xmlns="">
      <p:transition spd="slow" advTm="309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ACAF-A781-4F8F-B581-BA040874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4C34-2185-4BDD-B76B-FBCDC7681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Showed how</a:t>
            </a:r>
            <a:r>
              <a:rPr lang="en-US" baseline="0" dirty="0"/>
              <a:t> the Mesh can be used to provision and manage keys</a:t>
            </a:r>
          </a:p>
          <a:p>
            <a:r>
              <a:rPr lang="en-US" baseline="0" dirty="0"/>
              <a:t>Showed some innovative PKI</a:t>
            </a:r>
          </a:p>
          <a:p>
            <a:endParaRPr lang="en-US" baseline="0" dirty="0"/>
          </a:p>
          <a:p>
            <a:r>
              <a:rPr lang="en-US" baseline="0" dirty="0"/>
              <a:t>Now</a:t>
            </a:r>
          </a:p>
          <a:p>
            <a:pPr lvl="1"/>
            <a:r>
              <a:rPr lang="en-US" dirty="0"/>
              <a:t>How we can apply those techniques to secure legacy applications</a:t>
            </a:r>
          </a:p>
          <a:p>
            <a:pPr lvl="1"/>
            <a:r>
              <a:rPr lang="en-US" dirty="0"/>
              <a:t>Without modifying them</a:t>
            </a:r>
          </a:p>
          <a:p>
            <a:pPr lvl="1"/>
            <a:r>
              <a:rPr lang="en-US" dirty="0"/>
              <a:t>It</a:t>
            </a:r>
            <a:r>
              <a:rPr lang="en-US" baseline="0" dirty="0"/>
              <a:t> is clear that we can build the Mesh into SSH if it takes off</a:t>
            </a:r>
          </a:p>
          <a:p>
            <a:pPr lvl="2"/>
            <a:r>
              <a:rPr lang="en-US" dirty="0"/>
              <a:t>What can we do today?</a:t>
            </a:r>
          </a:p>
        </p:txBody>
      </p:sp>
    </p:spTree>
    <p:extLst>
      <p:ext uri="{BB962C8B-B14F-4D97-AF65-F5344CB8AC3E}">
        <p14:creationId xmlns:p14="http://schemas.microsoft.com/office/powerpoint/2010/main" val="265428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878"/>
    </mc:Choice>
    <mc:Fallback xmlns="">
      <p:transition spd="slow" advTm="5687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BE68-9180-44C8-AC25-144B4054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E52B-410B-4B9D-85DF-7AD4F4B8E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was suggested by David Clark</a:t>
            </a:r>
          </a:p>
          <a:p>
            <a:r>
              <a:rPr lang="en-US" dirty="0"/>
              <a:t>And it is a fascinating one because</a:t>
            </a:r>
          </a:p>
          <a:p>
            <a:pPr lvl="1"/>
            <a:r>
              <a:rPr lang="en-US" dirty="0"/>
              <a:t>SSH is really easy</a:t>
            </a:r>
            <a:r>
              <a:rPr lang="en-US" baseline="0" dirty="0"/>
              <a:t> to use once configured</a:t>
            </a:r>
          </a:p>
          <a:p>
            <a:pPr lvl="2"/>
            <a:r>
              <a:rPr lang="en-US" dirty="0"/>
              <a:t>But how do you</a:t>
            </a:r>
            <a:r>
              <a:rPr lang="en-US" baseline="0" dirty="0"/>
              <a:t> configure SSH?</a:t>
            </a:r>
          </a:p>
          <a:p>
            <a:pPr lvl="2"/>
            <a:r>
              <a:rPr lang="en-US" baseline="0" dirty="0"/>
              <a:t>Via a remote terminal</a:t>
            </a:r>
          </a:p>
          <a:p>
            <a:pPr lvl="2"/>
            <a:r>
              <a:rPr lang="en-US" baseline="0" dirty="0"/>
              <a:t>What do you use to configure that terminal?</a:t>
            </a:r>
          </a:p>
          <a:p>
            <a:pPr lvl="3"/>
            <a:r>
              <a:rPr lang="en-US" dirty="0"/>
              <a:t>SSH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Serious bootstrap problem</a:t>
            </a:r>
          </a:p>
          <a:p>
            <a:pPr lvl="2"/>
            <a:r>
              <a:rPr lang="en-US" dirty="0"/>
              <a:t>One that has caused people I know to get on planes to sort out the consequences of a mistake</a:t>
            </a:r>
          </a:p>
        </p:txBody>
      </p:sp>
    </p:spTree>
    <p:extLst>
      <p:ext uri="{BB962C8B-B14F-4D97-AF65-F5344CB8AC3E}">
        <p14:creationId xmlns:p14="http://schemas.microsoft.com/office/powerpoint/2010/main" val="35739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23"/>
    </mc:Choice>
    <mc:Fallback xmlns="">
      <p:transition spd="slow" advTm="436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3B53-BAD3-4B85-8BE1-D57249AE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5D7EF-9682-4A31-9843-068CCF465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966"/>
            <a:ext cx="10515600" cy="4905681"/>
          </a:xfrm>
        </p:spPr>
        <p:txBody>
          <a:bodyPr/>
          <a:lstStyle/>
          <a:p>
            <a:r>
              <a:rPr lang="en-US" dirty="0"/>
              <a:t>We have a set</a:t>
            </a:r>
            <a:r>
              <a:rPr lang="en-US" baseline="0" dirty="0"/>
              <a:t> of hosts, each has a host key pair</a:t>
            </a:r>
          </a:p>
          <a:p>
            <a:r>
              <a:rPr lang="en-US" baseline="0" dirty="0"/>
              <a:t>We have a set of users who have a set of devices</a:t>
            </a:r>
          </a:p>
          <a:p>
            <a:pPr lvl="1"/>
            <a:r>
              <a:rPr lang="en-US" dirty="0"/>
              <a:t>In the ideal case</a:t>
            </a:r>
          </a:p>
          <a:p>
            <a:pPr lvl="2"/>
            <a:r>
              <a:rPr lang="en-US" dirty="0"/>
              <a:t>Every user</a:t>
            </a:r>
            <a:r>
              <a:rPr lang="en-US" baseline="0" dirty="0"/>
              <a:t> has a different key for every device</a:t>
            </a:r>
          </a:p>
          <a:p>
            <a:pPr lvl="2"/>
            <a:r>
              <a:rPr lang="en-US" baseline="0" dirty="0"/>
              <a:t>But that is rare.</a:t>
            </a:r>
          </a:p>
          <a:p>
            <a:pPr lvl="2"/>
            <a:endParaRPr lang="en-US" dirty="0"/>
          </a:p>
          <a:p>
            <a:r>
              <a:rPr lang="en-US" dirty="0"/>
              <a:t>One option, use a UDF to generate a single client key pair</a:t>
            </a:r>
          </a:p>
          <a:p>
            <a:pPr lvl="1"/>
            <a:r>
              <a:rPr lang="en-US" dirty="0"/>
              <a:t>Regenerate it on each device</a:t>
            </a:r>
          </a:p>
          <a:p>
            <a:pPr lvl="1"/>
            <a:r>
              <a:rPr lang="en-US" dirty="0"/>
              <a:t>Might be useful for emergency access to services</a:t>
            </a:r>
          </a:p>
          <a:p>
            <a:pPr lvl="1"/>
            <a:endParaRPr lang="en-US" dirty="0"/>
          </a:p>
          <a:p>
            <a:r>
              <a:rPr lang="en-US" dirty="0"/>
              <a:t>Better option is to use the Mesh</a:t>
            </a:r>
          </a:p>
        </p:txBody>
      </p:sp>
    </p:spTree>
    <p:extLst>
      <p:ext uri="{BB962C8B-B14F-4D97-AF65-F5344CB8AC3E}">
        <p14:creationId xmlns:p14="http://schemas.microsoft.com/office/powerpoint/2010/main" val="296332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793"/>
    </mc:Choice>
    <mc:Fallback xmlns="">
      <p:transition spd="slow" advTm="20879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7DA9-681C-4C57-8625-099DE7E5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easy part – device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5959-7DEF-4630-A62F-4727D452D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0597"/>
          </a:xfrm>
        </p:spPr>
        <p:txBody>
          <a:bodyPr/>
          <a:lstStyle/>
          <a:p>
            <a:r>
              <a:rPr lang="en-US" dirty="0"/>
              <a:t>Use the Mesh to generate a separate key for every device the user wishes to use with SSH</a:t>
            </a:r>
          </a:p>
          <a:p>
            <a:pPr lvl="1"/>
            <a:r>
              <a:rPr lang="en-US" dirty="0"/>
              <a:t>Can use RSA keys</a:t>
            </a:r>
          </a:p>
          <a:p>
            <a:pPr lvl="1"/>
            <a:r>
              <a:rPr lang="en-US" dirty="0"/>
              <a:t>Better to use SSH keys as we can use Ed25519</a:t>
            </a:r>
          </a:p>
          <a:p>
            <a:pPr lvl="2"/>
            <a:r>
              <a:rPr lang="en-US" dirty="0"/>
              <a:t>Which allows distributed key generation</a:t>
            </a:r>
          </a:p>
          <a:p>
            <a:pPr lvl="2"/>
            <a:r>
              <a:rPr lang="en-US" dirty="0"/>
              <a:t>Also (potentially) allows split control.</a:t>
            </a:r>
          </a:p>
          <a:p>
            <a:pPr lvl="1"/>
            <a:r>
              <a:rPr lang="en-US" dirty="0"/>
              <a:t>Can generate any SSH certificate we may need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will probably want to add the ability to create multiple accounts</a:t>
            </a:r>
          </a:p>
          <a:p>
            <a:pPr lvl="2"/>
            <a:r>
              <a:rPr lang="en-US" dirty="0"/>
              <a:t>The keys I use to access one customer’s servers can be different from the ones I use for another.</a:t>
            </a:r>
          </a:p>
        </p:txBody>
      </p:sp>
    </p:spTree>
    <p:extLst>
      <p:ext uri="{BB962C8B-B14F-4D97-AF65-F5344CB8AC3E}">
        <p14:creationId xmlns:p14="http://schemas.microsoft.com/office/powerpoint/2010/main" val="11663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165"/>
    </mc:Choice>
    <mc:Fallback xmlns="">
      <p:transition spd="slow" advTm="10016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FBA6-0970-4B29-B5DB-8AD6E283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drive the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2346-FC40-4745-B78E-CC09413D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</a:t>
            </a:r>
            <a:r>
              <a:rPr lang="en-US" baseline="0" dirty="0"/>
              <a:t> out the set of constraints dictates the architecture</a:t>
            </a:r>
          </a:p>
          <a:p>
            <a:r>
              <a:rPr lang="en-US" dirty="0"/>
              <a:t>Mesh SSH Application Profile</a:t>
            </a:r>
          </a:p>
          <a:p>
            <a:pPr lvl="1"/>
            <a:r>
              <a:rPr lang="en-US" dirty="0"/>
              <a:t>Has a name (to allow use of multiple profiles)</a:t>
            </a:r>
          </a:p>
          <a:p>
            <a:pPr lvl="1"/>
            <a:r>
              <a:rPr lang="en-US" dirty="0"/>
              <a:t>Has a list of device activations</a:t>
            </a:r>
          </a:p>
          <a:p>
            <a:pPr lvl="1"/>
            <a:r>
              <a:rPr lang="en-US" dirty="0"/>
              <a:t>Has a list of server public keys / SSH trust roots</a:t>
            </a:r>
          </a:p>
          <a:p>
            <a:pPr lvl="2"/>
            <a:r>
              <a:rPr lang="en-US" dirty="0"/>
              <a:t>How large? How many updates</a:t>
            </a:r>
          </a:p>
          <a:p>
            <a:pPr lvl="2"/>
            <a:r>
              <a:rPr lang="en-US" dirty="0"/>
              <a:t>Should this be part of the application profile?</a:t>
            </a:r>
          </a:p>
          <a:p>
            <a:pPr lvl="2"/>
            <a:r>
              <a:rPr lang="en-US" dirty="0"/>
              <a:t>Should this be a separate catalog entry?</a:t>
            </a:r>
          </a:p>
          <a:p>
            <a:pPr lvl="0"/>
            <a:r>
              <a:rPr lang="en-US" dirty="0"/>
              <a:t>This</a:t>
            </a:r>
            <a:r>
              <a:rPr lang="en-US" baseline="0" dirty="0"/>
              <a:t> is the easy part because the device that is connecting is under Mesh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1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96"/>
    </mc:Choice>
    <mc:Fallback xmlns="">
      <p:transition spd="slow" advTm="7469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9B69-09C9-47F3-8377-23296ABA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hard part – updating the 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ED0D-954B-4D44-95F6-E20DFE73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529"/>
          </a:xfrm>
        </p:spPr>
        <p:txBody>
          <a:bodyPr>
            <a:normAutofit/>
          </a:bodyPr>
          <a:lstStyle/>
          <a:p>
            <a:r>
              <a:rPr lang="en-US" dirty="0"/>
              <a:t>These may not be under Mesh control</a:t>
            </a:r>
          </a:p>
          <a:p>
            <a:endParaRPr lang="en-US" dirty="0"/>
          </a:p>
          <a:p>
            <a:r>
              <a:rPr lang="en-US" dirty="0"/>
              <a:t>Approach 1: Use SSH certificates</a:t>
            </a:r>
          </a:p>
          <a:p>
            <a:pPr lvl="1"/>
            <a:r>
              <a:rPr lang="en-US" dirty="0"/>
              <a:t>Is</a:t>
            </a:r>
            <a:r>
              <a:rPr lang="en-US" baseline="0" dirty="0"/>
              <a:t> the right architectural approach. Not necessarily practical.</a:t>
            </a:r>
            <a:endParaRPr lang="en-US" dirty="0"/>
          </a:p>
          <a:p>
            <a:pPr lvl="1"/>
            <a:r>
              <a:rPr lang="en-US" dirty="0"/>
              <a:t>May be possible but does not seem to quite give the necessary capabilities</a:t>
            </a:r>
          </a:p>
          <a:p>
            <a:pPr lvl="1"/>
            <a:r>
              <a:rPr lang="en-US" dirty="0"/>
              <a:t>We are adding account level access,</a:t>
            </a:r>
            <a:r>
              <a:rPr lang="en-US" baseline="0" dirty="0"/>
              <a:t> use of SSH certificates is a host issue</a:t>
            </a:r>
          </a:p>
          <a:p>
            <a:pPr lvl="1"/>
            <a:r>
              <a:rPr lang="en-US" baseline="0" dirty="0"/>
              <a:t>Will need an SSH cert server</a:t>
            </a:r>
          </a:p>
          <a:p>
            <a:pPr lvl="2"/>
            <a:r>
              <a:rPr lang="en-US" dirty="0"/>
              <a:t>Complicated when we consider firewalls.</a:t>
            </a:r>
          </a:p>
          <a:p>
            <a:pPr lvl="1"/>
            <a:r>
              <a:rPr lang="en-US" dirty="0"/>
              <a:t>Not a straight shot for deployment</a:t>
            </a:r>
          </a:p>
          <a:p>
            <a:pPr lvl="2"/>
            <a:r>
              <a:rPr lang="en-US" dirty="0"/>
              <a:t>Requires the SSH deployment</a:t>
            </a:r>
            <a:r>
              <a:rPr lang="en-US" baseline="0" dirty="0"/>
              <a:t> to be </a:t>
            </a:r>
            <a:r>
              <a:rPr lang="en-US" baseline="0" dirty="0" err="1"/>
              <a:t>rethunk</a:t>
            </a:r>
            <a:r>
              <a:rPr lang="en-US" baseline="0" dirty="0"/>
              <a:t> on the hosts</a:t>
            </a:r>
          </a:p>
          <a:p>
            <a:pPr lvl="2"/>
            <a:r>
              <a:rPr lang="en-US" baseline="0" dirty="0"/>
              <a:t>May not have that level of access</a:t>
            </a:r>
          </a:p>
        </p:txBody>
      </p:sp>
    </p:spTree>
    <p:extLst>
      <p:ext uri="{BB962C8B-B14F-4D97-AF65-F5344CB8AC3E}">
        <p14:creationId xmlns:p14="http://schemas.microsoft.com/office/powerpoint/2010/main" val="328161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992"/>
    </mc:Choice>
    <mc:Fallback xmlns="">
      <p:transition spd="slow" advTm="9799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7178-2F88-4060-99AD-FD543718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1DB4-1BB5-4166-8AD5-D98E3F8A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device has credential</a:t>
            </a:r>
            <a:r>
              <a:rPr lang="en-US" baseline="0" dirty="0"/>
              <a:t> for each host it can connect to.</a:t>
            </a:r>
          </a:p>
          <a:p>
            <a:pPr lvl="1"/>
            <a:r>
              <a:rPr lang="en-US" dirty="0"/>
              <a:t>Account has</a:t>
            </a:r>
            <a:r>
              <a:rPr lang="en-US" baseline="0" dirty="0"/>
              <a:t> privileges to update SSH credentials for that account</a:t>
            </a:r>
          </a:p>
          <a:p>
            <a:pPr lvl="1"/>
            <a:r>
              <a:rPr lang="en-US" baseline="0" dirty="0"/>
              <a:t>Can connect to the hosts via SSH, execute a script to update the authorized keys file</a:t>
            </a:r>
          </a:p>
        </p:txBody>
      </p:sp>
    </p:spTree>
    <p:extLst>
      <p:ext uri="{BB962C8B-B14F-4D97-AF65-F5344CB8AC3E}">
        <p14:creationId xmlns:p14="http://schemas.microsoft.com/office/powerpoint/2010/main" val="30027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4"/>
    </mc:Choice>
    <mc:Fallback xmlns="">
      <p:transition spd="slow" advTm="3126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80C7-6B4B-4F67-B897-3F256BA1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C10E5-B916-4E01-B70A-04CC94E42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the Mesh into SSH</a:t>
            </a:r>
          </a:p>
          <a:p>
            <a:pPr lvl="1"/>
            <a:r>
              <a:rPr lang="en-US" dirty="0"/>
              <a:t>Avoid</a:t>
            </a:r>
            <a:r>
              <a:rPr lang="en-US" baseline="0" dirty="0"/>
              <a:t> the problem of two separate PKIs with different approaches and assumptions</a:t>
            </a:r>
          </a:p>
          <a:p>
            <a:pPr lvl="1"/>
            <a:r>
              <a:rPr lang="en-US" baseline="0" dirty="0"/>
              <a:t>Is the best solution</a:t>
            </a:r>
          </a:p>
          <a:p>
            <a:pPr lvl="1"/>
            <a:r>
              <a:rPr lang="en-US" baseline="0" dirty="0"/>
              <a:t>Requires new code and is not backwards compatible</a:t>
            </a:r>
          </a:p>
        </p:txBody>
      </p:sp>
    </p:spTree>
    <p:extLst>
      <p:ext uri="{BB962C8B-B14F-4D97-AF65-F5344CB8AC3E}">
        <p14:creationId xmlns:p14="http://schemas.microsoft.com/office/powerpoint/2010/main" val="23268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02"/>
    </mc:Choice>
    <mc:Fallback xmlns="">
      <p:transition spd="slow" advTm="2050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2484</TotalTime>
  <Words>561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Enabling SSH</vt:lpstr>
      <vt:lpstr>So far</vt:lpstr>
      <vt:lpstr>SSH</vt:lpstr>
      <vt:lpstr>So what is SSH</vt:lpstr>
      <vt:lpstr>The easy part – device activation</vt:lpstr>
      <vt:lpstr>Constraints drive the architecture</vt:lpstr>
      <vt:lpstr>The hard part – updating the hosts</vt:lpstr>
      <vt:lpstr>Approach 2</vt:lpstr>
      <vt:lpstr>Approach 3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Technology</dc:title>
  <dc:creator>Phillip Hallam-Baker</dc:creator>
  <cp:lastModifiedBy>Phillip Hallam-Baker</cp:lastModifiedBy>
  <cp:revision>20</cp:revision>
  <dcterms:created xsi:type="dcterms:W3CDTF">2019-09-13T16:33:35Z</dcterms:created>
  <dcterms:modified xsi:type="dcterms:W3CDTF">2019-10-15T03:29:11Z</dcterms:modified>
</cp:coreProperties>
</file>