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D35F9-6531-44E4-96D0-3C76193650BA}" v="3233" dt="2019-10-15T03:30:5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37" d="100"/>
          <a:sy n="37" d="100"/>
        </p:scale>
        <p:origin x="60" y="2148"/>
      </p:cViewPr>
      <p:guideLst/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605D35F9-6531-44E4-96D0-3C76193650BA}"/>
    <pc:docChg chg="addSld delSld modSld">
      <pc:chgData name="Phillip Hallam-Baker" userId="7a99a80095056581" providerId="LiveId" clId="{605D35F9-6531-44E4-96D0-3C76193650BA}" dt="2019-10-15T03:30:56.318" v="3235" actId="20577"/>
      <pc:docMkLst>
        <pc:docMk/>
      </pc:docMkLst>
      <pc:sldChg chg="modTransition">
        <pc:chgData name="Phillip Hallam-Baker" userId="7a99a80095056581" providerId="LiveId" clId="{605D35F9-6531-44E4-96D0-3C76193650BA}" dt="2019-10-07T22:14:35.697" v="3233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1186213835" sldId="257"/>
        </pc:sldMkLst>
        <pc:spChg chg="mod">
          <ac:chgData name="Phillip Hallam-Baker" userId="7a99a80095056581" providerId="LiveId" clId="{605D35F9-6531-44E4-96D0-3C76193650BA}" dt="2019-09-29T17:57:25.482" v="13" actId="20577"/>
          <ac:spMkLst>
            <pc:docMk/>
            <pc:sldMk cId="1186213835" sldId="257"/>
            <ac:spMk id="2" creationId="{E0AA3D96-EF1D-455F-A592-E6691E2E61F3}"/>
          </ac:spMkLst>
        </pc:spChg>
        <pc:spChg chg="mod">
          <ac:chgData name="Phillip Hallam-Baker" userId="7a99a80095056581" providerId="LiveId" clId="{605D35F9-6531-44E4-96D0-3C76193650BA}" dt="2019-09-29T18:02:19.372" v="197" actId="20577"/>
          <ac:spMkLst>
            <pc:docMk/>
            <pc:sldMk cId="1186213835" sldId="257"/>
            <ac:spMk id="3" creationId="{E728C99D-CC70-4161-89F8-250B252A0313}"/>
          </ac:spMkLst>
        </pc:spChg>
      </pc:sldChg>
      <pc:sldChg chg="modSp add del">
        <pc:chgData name="Phillip Hallam-Baker" userId="7a99a80095056581" providerId="LiveId" clId="{605D35F9-6531-44E4-96D0-3C76193650BA}" dt="2019-09-29T17:57:26.993" v="15" actId="2696"/>
        <pc:sldMkLst>
          <pc:docMk/>
          <pc:sldMk cId="731234618" sldId="258"/>
        </pc:sldMkLst>
        <pc:spChg chg="mod">
          <ac:chgData name="Phillip Hallam-Baker" userId="7a99a80095056581" providerId="LiveId" clId="{605D35F9-6531-44E4-96D0-3C76193650BA}" dt="2019-09-29T17:57:26.546" v="14"/>
          <ac:spMkLst>
            <pc:docMk/>
            <pc:sldMk cId="731234618" sldId="258"/>
            <ac:spMk id="2" creationId="{A4A60489-0463-4171-8CD3-4B57BC233665}"/>
          </ac:spMkLst>
        </pc:spChg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2065802918" sldId="258"/>
        </pc:sldMkLst>
        <pc:spChg chg="mod">
          <ac:chgData name="Phillip Hallam-Baker" userId="7a99a80095056581" providerId="LiveId" clId="{605D35F9-6531-44E4-96D0-3C76193650BA}" dt="2019-09-29T18:02:28.310" v="205" actId="20577"/>
          <ac:spMkLst>
            <pc:docMk/>
            <pc:sldMk cId="2065802918" sldId="258"/>
            <ac:spMk id="2" creationId="{70B5935C-E6E9-4EB4-BC39-A7FAAE46920E}"/>
          </ac:spMkLst>
        </pc:spChg>
        <pc:spChg chg="mod">
          <ac:chgData name="Phillip Hallam-Baker" userId="7a99a80095056581" providerId="LiveId" clId="{605D35F9-6531-44E4-96D0-3C76193650BA}" dt="2019-09-29T18:08:40.531" v="700" actId="20577"/>
          <ac:spMkLst>
            <pc:docMk/>
            <pc:sldMk cId="2065802918" sldId="258"/>
            <ac:spMk id="3" creationId="{FF8F5D4C-E125-4753-B53F-60C8AAC221D5}"/>
          </ac:spMkLst>
        </pc:spChg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505332670" sldId="259"/>
        </pc:sldMkLst>
        <pc:spChg chg="mod">
          <ac:chgData name="Phillip Hallam-Baker" userId="7a99a80095056581" providerId="LiveId" clId="{605D35F9-6531-44E4-96D0-3C76193650BA}" dt="2019-09-29T18:05:29.596" v="469" actId="20577"/>
          <ac:spMkLst>
            <pc:docMk/>
            <pc:sldMk cId="505332670" sldId="259"/>
            <ac:spMk id="2" creationId="{D2A4B0B7-027A-4636-8D87-4079D94C5347}"/>
          </ac:spMkLst>
        </pc:spChg>
        <pc:spChg chg="mod">
          <ac:chgData name="Phillip Hallam-Baker" userId="7a99a80095056581" providerId="LiveId" clId="{605D35F9-6531-44E4-96D0-3C76193650BA}" dt="2019-09-29T18:13:02.900" v="1163" actId="20577"/>
          <ac:spMkLst>
            <pc:docMk/>
            <pc:sldMk cId="505332670" sldId="259"/>
            <ac:spMk id="3" creationId="{2111769E-AECA-4A72-BB87-7FEA2D6623A3}"/>
          </ac:spMkLst>
        </pc:spChg>
      </pc:sldChg>
      <pc:sldChg chg="modSp add del">
        <pc:chgData name="Phillip Hallam-Baker" userId="7a99a80095056581" providerId="LiveId" clId="{605D35F9-6531-44E4-96D0-3C76193650BA}" dt="2019-09-29T18:02:29" v="207" actId="2696"/>
        <pc:sldMkLst>
          <pc:docMk/>
          <pc:sldMk cId="3031176212" sldId="259"/>
        </pc:sldMkLst>
        <pc:spChg chg="mod">
          <ac:chgData name="Phillip Hallam-Baker" userId="7a99a80095056581" providerId="LiveId" clId="{605D35F9-6531-44E4-96D0-3C76193650BA}" dt="2019-09-29T18:02:28.779" v="206"/>
          <ac:spMkLst>
            <pc:docMk/>
            <pc:sldMk cId="3031176212" sldId="259"/>
            <ac:spMk id="2" creationId="{55F20BB9-A1E7-4948-BB34-66A63E77DB85}"/>
          </ac:spMkLst>
        </pc:spChg>
      </pc:sldChg>
      <pc:sldChg chg="modSp add del">
        <pc:chgData name="Phillip Hallam-Baker" userId="7a99a80095056581" providerId="LiveId" clId="{605D35F9-6531-44E4-96D0-3C76193650BA}" dt="2019-09-29T18:05:30.164" v="471" actId="2696"/>
        <pc:sldMkLst>
          <pc:docMk/>
          <pc:sldMk cId="247611112" sldId="260"/>
        </pc:sldMkLst>
        <pc:spChg chg="mod">
          <ac:chgData name="Phillip Hallam-Baker" userId="7a99a80095056581" providerId="LiveId" clId="{605D35F9-6531-44E4-96D0-3C76193650BA}" dt="2019-09-29T18:05:29.888" v="470"/>
          <ac:spMkLst>
            <pc:docMk/>
            <pc:sldMk cId="247611112" sldId="260"/>
            <ac:spMk id="2" creationId="{026083FE-F746-481E-9225-D169440133F9}"/>
          </ac:spMkLst>
        </pc:spChg>
      </pc:sldChg>
      <pc:sldChg chg="modSp add del">
        <pc:chgData name="Phillip Hallam-Baker" userId="7a99a80095056581" providerId="LiveId" clId="{605D35F9-6531-44E4-96D0-3C76193650BA}" dt="2019-09-29T18:05:28.590" v="467" actId="2696"/>
        <pc:sldMkLst>
          <pc:docMk/>
          <pc:sldMk cId="3831243317" sldId="260"/>
        </pc:sldMkLst>
        <pc:spChg chg="mod">
          <ac:chgData name="Phillip Hallam-Baker" userId="7a99a80095056581" providerId="LiveId" clId="{605D35F9-6531-44E4-96D0-3C76193650BA}" dt="2019-09-29T18:05:27.891" v="466"/>
          <ac:spMkLst>
            <pc:docMk/>
            <pc:sldMk cId="3831243317" sldId="260"/>
            <ac:spMk id="2" creationId="{F5713C4B-BC44-4715-BD72-4A55A2D781B6}"/>
          </ac:spMkLst>
        </pc:spChg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4280910742" sldId="260"/>
        </pc:sldMkLst>
        <pc:spChg chg="mod">
          <ac:chgData name="Phillip Hallam-Baker" userId="7a99a80095056581" providerId="LiveId" clId="{605D35F9-6531-44E4-96D0-3C76193650BA}" dt="2019-09-29T18:09:48.497" v="738" actId="20577"/>
          <ac:spMkLst>
            <pc:docMk/>
            <pc:sldMk cId="4280910742" sldId="260"/>
            <ac:spMk id="2" creationId="{66310272-9434-4788-9392-D4205D988854}"/>
          </ac:spMkLst>
        </pc:spChg>
        <pc:spChg chg="mod">
          <ac:chgData name="Phillip Hallam-Baker" userId="7a99a80095056581" providerId="LiveId" clId="{605D35F9-6531-44E4-96D0-3C76193650BA}" dt="2019-09-29T18:14:18.074" v="1321" actId="20577"/>
          <ac:spMkLst>
            <pc:docMk/>
            <pc:sldMk cId="4280910742" sldId="260"/>
            <ac:spMk id="3" creationId="{A984658F-4988-4806-8976-271BA938B048}"/>
          </ac:spMkLst>
        </pc:spChg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2052479950" sldId="261"/>
        </pc:sldMkLst>
        <pc:spChg chg="mod">
          <ac:chgData name="Phillip Hallam-Baker" userId="7a99a80095056581" providerId="LiveId" clId="{605D35F9-6531-44E4-96D0-3C76193650BA}" dt="2019-09-29T18:15:35.726" v="1366" actId="20577"/>
          <ac:spMkLst>
            <pc:docMk/>
            <pc:sldMk cId="2052479950" sldId="261"/>
            <ac:spMk id="2" creationId="{FAE56234-2FEE-42DB-A2AA-03C738EF13C2}"/>
          </ac:spMkLst>
        </pc:spChg>
        <pc:spChg chg="mod">
          <ac:chgData name="Phillip Hallam-Baker" userId="7a99a80095056581" providerId="LiveId" clId="{605D35F9-6531-44E4-96D0-3C76193650BA}" dt="2019-09-29T18:18:21.722" v="1871"/>
          <ac:spMkLst>
            <pc:docMk/>
            <pc:sldMk cId="2052479950" sldId="261"/>
            <ac:spMk id="3" creationId="{3EBFEBFB-5ACB-4196-98A4-EA7DDA8042A1}"/>
          </ac:spMkLst>
        </pc:spChg>
      </pc:sldChg>
      <pc:sldChg chg="modSp add del">
        <pc:chgData name="Phillip Hallam-Baker" userId="7a99a80095056581" providerId="LiveId" clId="{605D35F9-6531-44E4-96D0-3C76193650BA}" dt="2019-09-29T18:09:49.430" v="740" actId="2696"/>
        <pc:sldMkLst>
          <pc:docMk/>
          <pc:sldMk cId="3543395066" sldId="261"/>
        </pc:sldMkLst>
        <pc:spChg chg="mod">
          <ac:chgData name="Phillip Hallam-Baker" userId="7a99a80095056581" providerId="LiveId" clId="{605D35F9-6531-44E4-96D0-3C76193650BA}" dt="2019-09-29T18:09:49.092" v="739"/>
          <ac:spMkLst>
            <pc:docMk/>
            <pc:sldMk cId="3543395066" sldId="261"/>
            <ac:spMk id="2" creationId="{A9DC19F8-EC42-44A8-9F3C-5B0145163642}"/>
          </ac:spMkLst>
        </pc:spChg>
      </pc:sldChg>
      <pc:sldChg chg="add modTransition">
        <pc:chgData name="Phillip Hallam-Baker" userId="7a99a80095056581" providerId="LiveId" clId="{605D35F9-6531-44E4-96D0-3C76193650BA}" dt="2019-10-07T22:14:35.697" v="3233"/>
        <pc:sldMkLst>
          <pc:docMk/>
          <pc:sldMk cId="3210366079" sldId="267"/>
        </pc:sldMkLst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2021093067" sldId="268"/>
        </pc:sldMkLst>
        <pc:spChg chg="mod">
          <ac:chgData name="Phillip Hallam-Baker" userId="7a99a80095056581" providerId="LiveId" clId="{605D35F9-6531-44E4-96D0-3C76193650BA}" dt="2019-09-29T18:18:26.632" v="1886" actId="20577"/>
          <ac:spMkLst>
            <pc:docMk/>
            <pc:sldMk cId="2021093067" sldId="268"/>
            <ac:spMk id="2" creationId="{5EFA2D82-6BE9-4F1D-B108-3C7497C24C12}"/>
          </ac:spMkLst>
        </pc:spChg>
        <pc:spChg chg="mod">
          <ac:chgData name="Phillip Hallam-Baker" userId="7a99a80095056581" providerId="LiveId" clId="{605D35F9-6531-44E4-96D0-3C76193650BA}" dt="2019-09-29T18:24:50.868" v="2035"/>
          <ac:spMkLst>
            <pc:docMk/>
            <pc:sldMk cId="2021093067" sldId="268"/>
            <ac:spMk id="3" creationId="{DE560FF1-435F-45D9-842E-79458ACE671A}"/>
          </ac:spMkLst>
        </pc:spChg>
      </pc:sldChg>
      <pc:sldChg chg="modSp add del">
        <pc:chgData name="Phillip Hallam-Baker" userId="7a99a80095056581" providerId="LiveId" clId="{605D35F9-6531-44E4-96D0-3C76193650BA}" dt="2019-09-29T18:18:27.283" v="1888" actId="2696"/>
        <pc:sldMkLst>
          <pc:docMk/>
          <pc:sldMk cId="491982894" sldId="269"/>
        </pc:sldMkLst>
        <pc:spChg chg="mod">
          <ac:chgData name="Phillip Hallam-Baker" userId="7a99a80095056581" providerId="LiveId" clId="{605D35F9-6531-44E4-96D0-3C76193650BA}" dt="2019-09-29T18:18:27.050" v="1887"/>
          <ac:spMkLst>
            <pc:docMk/>
            <pc:sldMk cId="491982894" sldId="269"/>
            <ac:spMk id="2" creationId="{FD396972-8D81-4947-BDED-2F8C8157D8B7}"/>
          </ac:spMkLst>
        </pc:spChg>
      </pc:sldChg>
      <pc:sldChg chg="modSp add modTransition">
        <pc:chgData name="Phillip Hallam-Baker" userId="7a99a80095056581" providerId="LiveId" clId="{605D35F9-6531-44E4-96D0-3C76193650BA}" dt="2019-10-07T22:14:35.697" v="3233"/>
        <pc:sldMkLst>
          <pc:docMk/>
          <pc:sldMk cId="3156054314" sldId="269"/>
        </pc:sldMkLst>
        <pc:spChg chg="mod">
          <ac:chgData name="Phillip Hallam-Baker" userId="7a99a80095056581" providerId="LiveId" clId="{605D35F9-6531-44E4-96D0-3C76193650BA}" dt="2019-09-29T18:25:06.277" v="2062" actId="20577"/>
          <ac:spMkLst>
            <pc:docMk/>
            <pc:sldMk cId="3156054314" sldId="269"/>
            <ac:spMk id="2" creationId="{2D014755-1C0A-4290-8845-9AC7523853DC}"/>
          </ac:spMkLst>
        </pc:spChg>
        <pc:spChg chg="mod">
          <ac:chgData name="Phillip Hallam-Baker" userId="7a99a80095056581" providerId="LiveId" clId="{605D35F9-6531-44E4-96D0-3C76193650BA}" dt="2019-09-29T18:27:55.308" v="2582"/>
          <ac:spMkLst>
            <pc:docMk/>
            <pc:sldMk cId="3156054314" sldId="269"/>
            <ac:spMk id="3" creationId="{3751AC71-293F-4011-91F0-C057637EDA65}"/>
          </ac:spMkLst>
        </pc:spChg>
      </pc:sldChg>
      <pc:sldChg chg="modSp add del">
        <pc:chgData name="Phillip Hallam-Baker" userId="7a99a80095056581" providerId="LiveId" clId="{605D35F9-6531-44E4-96D0-3C76193650BA}" dt="2019-09-29T18:25:07.060" v="2064" actId="2696"/>
        <pc:sldMkLst>
          <pc:docMk/>
          <pc:sldMk cId="929989929" sldId="270"/>
        </pc:sldMkLst>
        <pc:spChg chg="mod">
          <ac:chgData name="Phillip Hallam-Baker" userId="7a99a80095056581" providerId="LiveId" clId="{605D35F9-6531-44E4-96D0-3C76193650BA}" dt="2019-09-29T18:25:06.833" v="2063"/>
          <ac:spMkLst>
            <pc:docMk/>
            <pc:sldMk cId="929989929" sldId="270"/>
            <ac:spMk id="2" creationId="{80FD1DFA-8F35-474C-AC89-18B87B75CCD0}"/>
          </ac:spMkLst>
        </pc:spChg>
      </pc:sldChg>
      <pc:sldChg chg="modSp add modTransition">
        <pc:chgData name="Phillip Hallam-Baker" userId="7a99a80095056581" providerId="LiveId" clId="{605D35F9-6531-44E4-96D0-3C76193650BA}" dt="2019-10-15T03:30:56.318" v="3235" actId="20577"/>
        <pc:sldMkLst>
          <pc:docMk/>
          <pc:sldMk cId="4073431194" sldId="270"/>
        </pc:sldMkLst>
        <pc:spChg chg="mod">
          <ac:chgData name="Phillip Hallam-Baker" userId="7a99a80095056581" providerId="LiveId" clId="{605D35F9-6531-44E4-96D0-3C76193650BA}" dt="2019-09-29T18:28:02.333" v="2611" actId="20577"/>
          <ac:spMkLst>
            <pc:docMk/>
            <pc:sldMk cId="4073431194" sldId="270"/>
            <ac:spMk id="2" creationId="{D1F0B9A5-124A-459C-BF32-1F98310F336C}"/>
          </ac:spMkLst>
        </pc:spChg>
        <pc:spChg chg="mod">
          <ac:chgData name="Phillip Hallam-Baker" userId="7a99a80095056581" providerId="LiveId" clId="{605D35F9-6531-44E4-96D0-3C76193650BA}" dt="2019-10-15T03:30:56.318" v="3235" actId="20577"/>
          <ac:spMkLst>
            <pc:docMk/>
            <pc:sldMk cId="4073431194" sldId="270"/>
            <ac:spMk id="3" creationId="{4941DBF1-E082-4AB1-919D-A150FF3A2BB4}"/>
          </ac:spMkLst>
        </pc:spChg>
      </pc:sldChg>
      <pc:sldChg chg="modSp add del">
        <pc:chgData name="Phillip Hallam-Baker" userId="7a99a80095056581" providerId="LiveId" clId="{605D35F9-6531-44E4-96D0-3C76193650BA}" dt="2019-09-29T18:28:03.387" v="2613" actId="2696"/>
        <pc:sldMkLst>
          <pc:docMk/>
          <pc:sldMk cId="772175497" sldId="271"/>
        </pc:sldMkLst>
        <pc:spChg chg="mod">
          <ac:chgData name="Phillip Hallam-Baker" userId="7a99a80095056581" providerId="LiveId" clId="{605D35F9-6531-44E4-96D0-3C76193650BA}" dt="2019-09-29T18:28:02.735" v="2612"/>
          <ac:spMkLst>
            <pc:docMk/>
            <pc:sldMk cId="772175497" sldId="271"/>
            <ac:spMk id="2" creationId="{3D48E4FD-64AA-4A3B-A4A4-4BA07E193300}"/>
          </ac:spMkLst>
        </pc:spChg>
      </pc:sldChg>
    </pc:docChg>
  </pc:docChgLst>
  <pc:docChgLst>
    <pc:chgData name="Phillip Hallam-Baker" userId="7a99a80095056581" providerId="LiveId" clId="{0281B21C-7FFE-48B2-A3C7-5F01EDF24014}"/>
    <pc:docChg chg="modSld">
      <pc:chgData name="Phillip Hallam-Baker" userId="7a99a80095056581" providerId="LiveId" clId="{0281B21C-7FFE-48B2-A3C7-5F01EDF24014}" dt="2019-09-26T19:07:04.463" v="25" actId="20577"/>
      <pc:docMkLst>
        <pc:docMk/>
      </pc:docMkLst>
      <pc:sldChg chg="modSp">
        <pc:chgData name="Phillip Hallam-Baker" userId="7a99a80095056581" providerId="LiveId" clId="{0281B21C-7FFE-48B2-A3C7-5F01EDF24014}" dt="2019-09-26T19:07:04.463" v="25" actId="20577"/>
        <pc:sldMkLst>
          <pc:docMk/>
          <pc:sldMk cId="3916999654" sldId="256"/>
        </pc:sldMkLst>
        <pc:spChg chg="mod">
          <ac:chgData name="Phillip Hallam-Baker" userId="7a99a80095056581" providerId="LiveId" clId="{0281B21C-7FFE-48B2-A3C7-5F01EDF24014}" dt="2019-09-26T19:07:04.463" v="25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SMIME and OpenPGP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"/>
    </mc:Choice>
    <mc:Fallback xmlns="">
      <p:transition spd="slow" advTm="69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B9A5-124A-459C-BF32-1F98310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</a:t>
            </a:r>
            <a:r>
              <a:rPr lang="en-US" baseline="0" dirty="0"/>
              <a:t> this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DBF1-E082-4AB1-919D-A150FF3A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159"/>
            <a:ext cx="10515600" cy="5082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Shows how to implement email in the Mesh</a:t>
            </a:r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are now up to 19 videos</a:t>
            </a:r>
          </a:p>
          <a:p>
            <a:pPr lvl="1"/>
            <a:r>
              <a:rPr lang="en-US" dirty="0"/>
              <a:t>6 hours of content to watch</a:t>
            </a:r>
          </a:p>
          <a:p>
            <a:pPr lvl="1"/>
            <a:r>
              <a:rPr lang="en-US" dirty="0"/>
              <a:t>Far more</a:t>
            </a:r>
            <a:r>
              <a:rPr lang="en-US" baseline="0" dirty="0"/>
              <a:t> to write, record and edit.</a:t>
            </a:r>
          </a:p>
          <a:p>
            <a:pPr lvl="0"/>
            <a:r>
              <a:rPr lang="en-US" dirty="0"/>
              <a:t>I can’t do this all myself</a:t>
            </a:r>
          </a:p>
          <a:p>
            <a:pPr lvl="1"/>
            <a:r>
              <a:rPr lang="en-US" dirty="0"/>
              <a:t>These are all separable</a:t>
            </a:r>
            <a:r>
              <a:rPr lang="en-US" baseline="0" dirty="0"/>
              <a:t> pieces of the puzzle</a:t>
            </a:r>
          </a:p>
          <a:p>
            <a:pPr lvl="1"/>
            <a:r>
              <a:rPr lang="en-US" dirty="0"/>
              <a:t>I can try to hold the architecture together</a:t>
            </a:r>
          </a:p>
          <a:p>
            <a:pPr lvl="2"/>
            <a:r>
              <a:rPr lang="en-US" dirty="0"/>
              <a:t>Keep it coherent</a:t>
            </a:r>
          </a:p>
          <a:p>
            <a:pPr lvl="2"/>
            <a:r>
              <a:rPr lang="en-US" dirty="0"/>
              <a:t>The job I did on the Web,</a:t>
            </a:r>
            <a:r>
              <a:rPr lang="en-US" baseline="0" dirty="0"/>
              <a:t> The job Tim did before he had to market the Web</a:t>
            </a:r>
          </a:p>
          <a:p>
            <a:pPr lvl="2"/>
            <a:r>
              <a:rPr lang="en-US" baseline="0" dirty="0"/>
              <a:t>And there will be a point I have to stop designing and market</a:t>
            </a:r>
            <a:r>
              <a:rPr lang="en-US" dirty="0"/>
              <a:t> full time</a:t>
            </a:r>
          </a:p>
          <a:p>
            <a:pPr lvl="0"/>
            <a:r>
              <a:rPr lang="en-US" dirty="0"/>
              <a:t>Next</a:t>
            </a:r>
            <a:r>
              <a:rPr lang="en-US" baseline="0" dirty="0"/>
              <a:t> – Even more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75"/>
    </mc:Choice>
    <mc:Fallback xmlns="">
      <p:transition spd="slow" advTm="935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D96-EF1D-455F-A592-E6691E2E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C99D-CC70-4161-89F8-250B252A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configuration for SUBMIT / IMAP4 / POP3</a:t>
            </a:r>
          </a:p>
          <a:p>
            <a:pPr lvl="1"/>
            <a:r>
              <a:rPr lang="en-US" dirty="0"/>
              <a:t>Network information</a:t>
            </a:r>
          </a:p>
          <a:p>
            <a:pPr lvl="1"/>
            <a:r>
              <a:rPr lang="en-US" dirty="0"/>
              <a:t>Access credential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r>
              <a:rPr lang="en-US" dirty="0"/>
              <a:t>Prefer public key</a:t>
            </a:r>
          </a:p>
        </p:txBody>
      </p:sp>
    </p:spTree>
    <p:extLst>
      <p:ext uri="{BB962C8B-B14F-4D97-AF65-F5344CB8AC3E}">
        <p14:creationId xmlns:p14="http://schemas.microsoft.com/office/powerpoint/2010/main" val="11862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3"/>
    </mc:Choice>
    <mc:Fallback xmlns="">
      <p:transition spd="slow" advTm="506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935C-E6E9-4EB4-BC39-A7FAAE46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OpenPGP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D4C-E125-4753-B53F-60C8AAC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key pairs</a:t>
            </a:r>
          </a:p>
          <a:p>
            <a:pPr lvl="1"/>
            <a:r>
              <a:rPr lang="en-US" dirty="0"/>
              <a:t>Create</a:t>
            </a:r>
            <a:r>
              <a:rPr lang="en-US" baseline="0" dirty="0"/>
              <a:t> activation records for each device</a:t>
            </a:r>
          </a:p>
          <a:p>
            <a:pPr lvl="1"/>
            <a:r>
              <a:rPr lang="en-US" dirty="0"/>
              <a:t>Add fingerprint</a:t>
            </a:r>
            <a:r>
              <a:rPr lang="en-US" baseline="0" dirty="0"/>
              <a:t> to our Mesh Contact </a:t>
            </a:r>
          </a:p>
          <a:p>
            <a:pPr lvl="2"/>
            <a:r>
              <a:rPr lang="en-US" dirty="0"/>
              <a:t>Do whatever we need to do to update that</a:t>
            </a:r>
          </a:p>
          <a:p>
            <a:pPr lvl="1"/>
            <a:r>
              <a:rPr lang="en-US" dirty="0"/>
              <a:t>Upload public key to key service</a:t>
            </a:r>
          </a:p>
          <a:p>
            <a:pPr lvl="1"/>
            <a:r>
              <a:rPr lang="en-US" baseline="0" dirty="0"/>
              <a:t> Some of this can be done by the service</a:t>
            </a:r>
          </a:p>
          <a:p>
            <a:pPr lvl="1"/>
            <a:endParaRPr lang="en-US" baseline="0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application catalog entry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8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33"/>
    </mc:Choice>
    <mc:Fallback xmlns="">
      <p:transition spd="slow" advTm="1002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B0B7-027A-4636-8D87-4079D94C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769E-AECA-4A72-BB87-7FEA2D66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key pairs</a:t>
            </a:r>
            <a:endParaRPr lang="en-US" sz="2800" dirty="0">
              <a:effectLst/>
            </a:endParaRPr>
          </a:p>
          <a:p>
            <a:pPr lvl="1"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activation records for each device</a:t>
            </a:r>
            <a:endParaRPr lang="en-US" dirty="0">
              <a:effectLst/>
            </a:endParaRPr>
          </a:p>
          <a:p>
            <a:pPr lvl="0"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Certificate Signing Request</a:t>
            </a:r>
          </a:p>
          <a:p>
            <a:pPr lvl="1" rtl="0" eaLnBrk="1" latinLnBrk="0" hangingPunct="1"/>
            <a:r>
              <a:rPr lang="en-US" dirty="0">
                <a:effectLst/>
              </a:rPr>
              <a:t>Make request of CA</a:t>
            </a:r>
          </a:p>
          <a:p>
            <a:pPr lvl="1" rtl="0" eaLnBrk="1" latinLnBrk="0" hangingPunct="1"/>
            <a:r>
              <a:rPr lang="en-US" dirty="0">
                <a:effectLst/>
              </a:rPr>
              <a:t>(Going to have to see if there is an offer of free)</a:t>
            </a:r>
          </a:p>
          <a:p>
            <a:pPr lvl="1" rtl="0" eaLnBrk="1" latinLnBrk="0" hangingPunct="1"/>
            <a:r>
              <a:rPr lang="en-US" dirty="0">
                <a:effectLst/>
              </a:rPr>
              <a:t>Connect</a:t>
            </a:r>
            <a:r>
              <a:rPr lang="en-US" baseline="0" dirty="0">
                <a:effectLst/>
              </a:rPr>
              <a:t> to Email service, respond to verification email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fingerprint</a:t>
            </a: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our Mesh Contact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whatever we need to do to update that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this can be done by the service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pPr rtl="0" eaLnBrk="1" latinLnBrk="0" hangingPunct="1"/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application catalog entry</a:t>
            </a:r>
          </a:p>
        </p:txBody>
      </p:sp>
    </p:spTree>
    <p:extLst>
      <p:ext uri="{BB962C8B-B14F-4D97-AF65-F5344CB8AC3E}">
        <p14:creationId xmlns:p14="http://schemas.microsoft.com/office/powerpoint/2010/main" val="505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20"/>
    </mc:Choice>
    <mc:Fallback xmlns="">
      <p:transition spd="slow" advTm="1347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0272-9434-4788-9392-D4205D98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use</a:t>
            </a:r>
            <a:r>
              <a:rPr lang="en-US" baseline="0" dirty="0"/>
              <a:t>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658F-4988-4806-8976-271BA938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email client can now read encrypted mail</a:t>
            </a:r>
          </a:p>
          <a:p>
            <a:pPr lvl="1"/>
            <a:r>
              <a:rPr lang="en-US" dirty="0"/>
              <a:t>Every device has the same key</a:t>
            </a:r>
          </a:p>
          <a:p>
            <a:pPr lvl="1"/>
            <a:r>
              <a:rPr lang="en-US" dirty="0"/>
              <a:t>Can sign</a:t>
            </a:r>
          </a:p>
          <a:p>
            <a:pPr lvl="1"/>
            <a:r>
              <a:rPr lang="en-US" dirty="0"/>
              <a:t>All devices have identical config</a:t>
            </a:r>
          </a:p>
          <a:p>
            <a:pPr lvl="2"/>
            <a:r>
              <a:rPr lang="en-US" dirty="0"/>
              <a:t>Could do a different signing key per device (S/MIME at least but would need cert)</a:t>
            </a:r>
          </a:p>
          <a:p>
            <a:pPr lvl="2"/>
            <a:r>
              <a:rPr lang="en-US" dirty="0"/>
              <a:t>Could implement key splitting but is</a:t>
            </a:r>
            <a:r>
              <a:rPr lang="en-US" baseline="0" dirty="0"/>
              <a:t> it really worth it?</a:t>
            </a:r>
          </a:p>
          <a:p>
            <a:pPr lvl="3"/>
            <a:r>
              <a:rPr lang="en-US" dirty="0"/>
              <a:t>Would need</a:t>
            </a:r>
            <a:r>
              <a:rPr lang="en-US" baseline="0" dirty="0"/>
              <a:t> to modify the client</a:t>
            </a:r>
          </a:p>
          <a:p>
            <a:pPr lvl="0"/>
            <a:r>
              <a:rPr lang="en-US" dirty="0"/>
              <a:t>How do we send?</a:t>
            </a:r>
          </a:p>
        </p:txBody>
      </p:sp>
    </p:spTree>
    <p:extLst>
      <p:ext uri="{BB962C8B-B14F-4D97-AF65-F5344CB8AC3E}">
        <p14:creationId xmlns:p14="http://schemas.microsoft.com/office/powerpoint/2010/main" val="42809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25"/>
    </mc:Choice>
    <mc:Fallback xmlns="">
      <p:transition spd="slow" advTm="1254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5776-C6D6-4008-A6B5-6AFC6EE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Internet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0EA5-4DF8-49C6-AAC1-855ED1B7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  <a:r>
              <a:rPr lang="en-US" baseline="0" dirty="0"/>
              <a:t> Digest embedded in DNS name</a:t>
            </a:r>
          </a:p>
          <a:p>
            <a:pPr lvl="1"/>
            <a:r>
              <a:rPr lang="en-US" dirty="0"/>
              <a:t>Alice’s email encryption key has fingerprint mb2gk-6duf5…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alice@example.com </a:t>
            </a:r>
          </a:p>
          <a:p>
            <a:pPr lvl="1"/>
            <a:r>
              <a:rPr lang="en-US" dirty="0"/>
              <a:t>A regular email address (not a SIN). </a:t>
            </a:r>
          </a:p>
          <a:p>
            <a:r>
              <a:rPr lang="en-US" dirty="0"/>
              <a:t>alice@mm--mb2gk-6duf5-ygyyl-jny5e-rwshz.example.com </a:t>
            </a:r>
          </a:p>
          <a:p>
            <a:pPr lvl="1"/>
            <a:r>
              <a:rPr lang="en-US" dirty="0"/>
              <a:t>A strong email address that is backwards compatible. </a:t>
            </a:r>
          </a:p>
          <a:p>
            <a:r>
              <a:rPr lang="en-US" dirty="0"/>
              <a:t>alice@example.com.mm--mb2gk-6duf5-ygyyl-jny5e-rwshz </a:t>
            </a:r>
          </a:p>
          <a:p>
            <a:pPr lvl="1"/>
            <a:r>
              <a:rPr lang="en-US" dirty="0"/>
              <a:t>A strong email address that is backwards incompatible.</a:t>
            </a:r>
          </a:p>
        </p:txBody>
      </p:sp>
    </p:spTree>
    <p:extLst>
      <p:ext uri="{BB962C8B-B14F-4D97-AF65-F5344CB8AC3E}">
        <p14:creationId xmlns:p14="http://schemas.microsoft.com/office/powerpoint/2010/main" val="32103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42"/>
    </mc:Choice>
    <mc:Fallback xmlns="">
      <p:transition spd="slow" advTm="1563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6234-2FEE-42DB-A2AA-03C738EF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Strong</a:t>
            </a:r>
            <a:r>
              <a:rPr lang="en-US" baseline="0" dirty="0"/>
              <a:t> Internet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EBFB-5ACB-4196-98A4-EA7DDA80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</a:t>
            </a:r>
          </a:p>
          <a:p>
            <a:pPr lvl="1"/>
            <a:r>
              <a:rPr lang="en-US" dirty="0"/>
              <a:t>Change the client</a:t>
            </a:r>
          </a:p>
          <a:p>
            <a:pPr lvl="1"/>
            <a:r>
              <a:rPr lang="en-US" dirty="0"/>
              <a:t>Direct outbound email through a proxy on the device</a:t>
            </a:r>
          </a:p>
          <a:p>
            <a:pPr lvl="1"/>
            <a:r>
              <a:rPr lang="en-US" dirty="0"/>
              <a:t>Implement security enhancement in the Submit server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These have different security properties</a:t>
            </a:r>
          </a:p>
          <a:p>
            <a:pPr lvl="2"/>
            <a:r>
              <a:rPr lang="en-US" dirty="0"/>
              <a:t>Get most end-to-end if we change the client.</a:t>
            </a:r>
          </a:p>
          <a:p>
            <a:pPr lvl="2"/>
            <a:r>
              <a:rPr lang="en-US" dirty="0"/>
              <a:t>Proxy is almost as good but has usual add-on flakiness</a:t>
            </a:r>
          </a:p>
          <a:p>
            <a:pPr lvl="2"/>
            <a:r>
              <a:rPr lang="en-US" dirty="0"/>
              <a:t>Submit service is really not good</a:t>
            </a:r>
          </a:p>
          <a:p>
            <a:pPr lvl="3"/>
            <a:r>
              <a:rPr lang="en-US" dirty="0"/>
              <a:t>But may be acceptable</a:t>
            </a:r>
          </a:p>
          <a:p>
            <a:pPr lvl="3"/>
            <a:r>
              <a:rPr lang="en-US" dirty="0"/>
              <a:t>Messages won’t sit on the inbound service unencrypted</a:t>
            </a:r>
          </a:p>
        </p:txBody>
      </p:sp>
    </p:spTree>
    <p:extLst>
      <p:ext uri="{BB962C8B-B14F-4D97-AF65-F5344CB8AC3E}">
        <p14:creationId xmlns:p14="http://schemas.microsoft.com/office/powerpoint/2010/main" val="20524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96"/>
    </mc:Choice>
    <mc:Fallback xmlns="">
      <p:transition spd="slow" advTm="1466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2D82-6BE9-4F1D-B108-3C7497C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0FF1-435F-45D9-842E-79458ACE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strong name</a:t>
            </a:r>
          </a:p>
          <a:p>
            <a:r>
              <a:rPr lang="en-US" dirty="0"/>
              <a:t>Obtain</a:t>
            </a:r>
            <a:r>
              <a:rPr lang="en-US" baseline="0" dirty="0"/>
              <a:t> the matching security policy from</a:t>
            </a:r>
          </a:p>
          <a:p>
            <a:pPr lvl="1"/>
            <a:r>
              <a:rPr lang="en-US" dirty="0"/>
              <a:t>The user’s contact</a:t>
            </a:r>
            <a:r>
              <a:rPr lang="en-US" baseline="0" dirty="0"/>
              <a:t> catalog</a:t>
            </a:r>
          </a:p>
          <a:p>
            <a:pPr lvl="1"/>
            <a:r>
              <a:rPr lang="en-US" baseline="0" dirty="0"/>
              <a:t>Some Internet directory</a:t>
            </a:r>
          </a:p>
        </p:txBody>
      </p:sp>
    </p:spTree>
    <p:extLst>
      <p:ext uri="{BB962C8B-B14F-4D97-AF65-F5344CB8AC3E}">
        <p14:creationId xmlns:p14="http://schemas.microsoft.com/office/powerpoint/2010/main" val="20210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9"/>
    </mc:Choice>
    <mc:Fallback xmlns="">
      <p:transition spd="slow" advTm="30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755-1C0A-4290-8845-9AC75238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 change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AC71-293F-4011-91F0-C057637E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it completely</a:t>
            </a:r>
          </a:p>
          <a:p>
            <a:pPr lvl="1"/>
            <a:r>
              <a:rPr lang="en-US" dirty="0"/>
              <a:t>Implement Mesh Mail</a:t>
            </a:r>
            <a:r>
              <a:rPr lang="en-US" baseline="0" dirty="0"/>
              <a:t> over Mesh Messaging</a:t>
            </a:r>
          </a:p>
          <a:p>
            <a:pPr lvl="1"/>
            <a:r>
              <a:rPr lang="en-US" baseline="0" dirty="0"/>
              <a:t>No SMTP legacy to defend</a:t>
            </a:r>
          </a:p>
          <a:p>
            <a:pPr lvl="1"/>
            <a:r>
              <a:rPr lang="en-US" baseline="0" dirty="0"/>
              <a:t>No MIME processing</a:t>
            </a:r>
          </a:p>
          <a:p>
            <a:pPr lvl="1"/>
            <a:r>
              <a:rPr lang="en-US" baseline="0" dirty="0"/>
              <a:t>Messages are text only</a:t>
            </a:r>
          </a:p>
          <a:p>
            <a:pPr lvl="2"/>
            <a:r>
              <a:rPr lang="en-US" dirty="0"/>
              <a:t>All images, HTML, etc. are detachments</a:t>
            </a:r>
          </a:p>
          <a:p>
            <a:pPr lvl="2"/>
            <a:r>
              <a:rPr lang="en-US" dirty="0"/>
              <a:t>Detachments are pulled, not pushed</a:t>
            </a:r>
          </a:p>
          <a:p>
            <a:pPr lvl="1"/>
            <a:r>
              <a:rPr lang="en-US" dirty="0"/>
              <a:t>Access control is built</a:t>
            </a:r>
            <a:r>
              <a:rPr lang="en-US" baseline="0" dirty="0"/>
              <a:t> in</a:t>
            </a:r>
          </a:p>
          <a:p>
            <a:pPr lvl="2"/>
            <a:r>
              <a:rPr lang="en-US" dirty="0"/>
              <a:t>Only a contact message is ever sent unsolicited.</a:t>
            </a:r>
          </a:p>
          <a:p>
            <a:pPr lvl="2"/>
            <a:r>
              <a:rPr lang="en-US" dirty="0"/>
              <a:t>Spam mitigation in the platform</a:t>
            </a:r>
          </a:p>
          <a:p>
            <a:pPr lvl="2"/>
            <a:r>
              <a:rPr lang="en-US" dirty="0"/>
              <a:t>Anti-malware in the platform</a:t>
            </a:r>
          </a:p>
          <a:p>
            <a:pPr lvl="3"/>
            <a:r>
              <a:rPr lang="en-US" dirty="0"/>
              <a:t>Only people I really know can send me active</a:t>
            </a:r>
            <a:r>
              <a:rPr lang="en-US" baseline="0" dirty="0"/>
              <a:t> content or code</a:t>
            </a:r>
          </a:p>
          <a:p>
            <a:pPr lvl="3"/>
            <a:r>
              <a:rPr lang="en-US" baseline="0" dirty="0"/>
              <a:t>Can require it to be signed by an authorized key</a:t>
            </a:r>
          </a:p>
        </p:txBody>
      </p:sp>
    </p:spTree>
    <p:extLst>
      <p:ext uri="{BB962C8B-B14F-4D97-AF65-F5344CB8AC3E}">
        <p14:creationId xmlns:p14="http://schemas.microsoft.com/office/powerpoint/2010/main" val="31560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95"/>
    </mc:Choice>
    <mc:Fallback xmlns="">
      <p:transition spd="slow" advTm="10509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2520</TotalTime>
  <Words>550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Enabling SMIME and OpenPGP</vt:lpstr>
      <vt:lpstr>Enabling MAIL</vt:lpstr>
      <vt:lpstr>OpenPGP</vt:lpstr>
      <vt:lpstr>S/MIME</vt:lpstr>
      <vt:lpstr>But how to use it?</vt:lpstr>
      <vt:lpstr>Strong Internet Names</vt:lpstr>
      <vt:lpstr>Using Strong Internet Names</vt:lpstr>
      <vt:lpstr>What do we do?</vt:lpstr>
      <vt:lpstr>If we do change the client</vt:lpstr>
      <vt:lpstr>Summary, this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2019-10-15T03:31:00Z</dcterms:modified>
</cp:coreProperties>
</file>