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FFEBA-FE25-4DF1-8195-B25CE3ED7F69}" v="4020" dt="2019-10-08T02:52:0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>
      <p:cViewPr varScale="1">
        <p:scale>
          <a:sx n="64" d="100"/>
          <a:sy n="64" d="100"/>
        </p:scale>
        <p:origin x="64" y="1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879FFEBA-FE25-4DF1-8195-B25CE3ED7F69}"/>
    <pc:docChg chg="addSld delSld modSld sldOrd">
      <pc:chgData name="Phillip Hallam-Baker" userId="7a99a80095056581" providerId="LiveId" clId="{879FFEBA-FE25-4DF1-8195-B25CE3ED7F69}" dt="2019-10-08T02:52:04.074" v="4037" actId="313"/>
      <pc:docMkLst>
        <pc:docMk/>
      </pc:docMkLst>
      <pc:sldChg chg="modSp">
        <pc:chgData name="Phillip Hallam-Baker" userId="7a99a80095056581" providerId="LiveId" clId="{879FFEBA-FE25-4DF1-8195-B25CE3ED7F69}" dt="2019-10-08T01:55:14.390" v="31"/>
        <pc:sldMkLst>
          <pc:docMk/>
          <pc:sldMk cId="3916999654" sldId="256"/>
        </pc:sldMkLst>
        <pc:spChg chg="mod">
          <ac:chgData name="Phillip Hallam-Baker" userId="7a99a80095056581" providerId="LiveId" clId="{879FFEBA-FE25-4DF1-8195-B25CE3ED7F69}" dt="2019-10-08T01:54:56.874" v="13" actId="20577"/>
          <ac:spMkLst>
            <pc:docMk/>
            <pc:sldMk cId="3916999654" sldId="256"/>
            <ac:spMk id="2" creationId="{ECEE91E5-80B0-4C5E-892D-A504B17FEA6F}"/>
          </ac:spMkLst>
        </pc:spChg>
        <pc:spChg chg="mod">
          <ac:chgData name="Phillip Hallam-Baker" userId="7a99a80095056581" providerId="LiveId" clId="{879FFEBA-FE25-4DF1-8195-B25CE3ED7F69}" dt="2019-10-08T01:55:14.390" v="31"/>
          <ac:spMkLst>
            <pc:docMk/>
            <pc:sldMk cId="3916999654" sldId="256"/>
            <ac:spMk id="3" creationId="{A1A08B4D-FE9C-44DF-802E-9ABBADB7EF09}"/>
          </ac:spMkLst>
        </pc:spChg>
      </pc:sldChg>
      <pc:sldChg chg="modSp add">
        <pc:chgData name="Phillip Hallam-Baker" userId="7a99a80095056581" providerId="LiveId" clId="{879FFEBA-FE25-4DF1-8195-B25CE3ED7F69}" dt="2019-10-08T02:52:04.074" v="4037" actId="313"/>
        <pc:sldMkLst>
          <pc:docMk/>
          <pc:sldMk cId="1166248048" sldId="257"/>
        </pc:sldMkLst>
        <pc:spChg chg="mod">
          <ac:chgData name="Phillip Hallam-Baker" userId="7a99a80095056581" providerId="LiveId" clId="{879FFEBA-FE25-4DF1-8195-B25CE3ED7F69}" dt="2019-10-08T01:55:32.803" v="70" actId="20577"/>
          <ac:spMkLst>
            <pc:docMk/>
            <pc:sldMk cId="1166248048" sldId="257"/>
            <ac:spMk id="2" creationId="{37E75019-8A70-4610-988D-C46848AB164C}"/>
          </ac:spMkLst>
        </pc:spChg>
        <pc:spChg chg="mod">
          <ac:chgData name="Phillip Hallam-Baker" userId="7a99a80095056581" providerId="LiveId" clId="{879FFEBA-FE25-4DF1-8195-B25CE3ED7F69}" dt="2019-10-08T02:52:04.074" v="4037" actId="313"/>
          <ac:spMkLst>
            <pc:docMk/>
            <pc:sldMk cId="1166248048" sldId="257"/>
            <ac:spMk id="3" creationId="{507FB0FF-32DE-4515-9E68-47D9496113C7}"/>
          </ac:spMkLst>
        </pc:spChg>
      </pc:sldChg>
      <pc:sldChg chg="modSp add del">
        <pc:chgData name="Phillip Hallam-Baker" userId="7a99a80095056581" providerId="LiveId" clId="{879FFEBA-FE25-4DF1-8195-B25CE3ED7F69}" dt="2019-10-08T01:55:14.386" v="30" actId="2696"/>
        <pc:sldMkLst>
          <pc:docMk/>
          <pc:sldMk cId="2007125199" sldId="257"/>
        </pc:sldMkLst>
        <pc:spChg chg="mod">
          <ac:chgData name="Phillip Hallam-Baker" userId="7a99a80095056581" providerId="LiveId" clId="{879FFEBA-FE25-4DF1-8195-B25CE3ED7F69}" dt="2019-10-08T01:55:14.019" v="29" actId="20577"/>
          <ac:spMkLst>
            <pc:docMk/>
            <pc:sldMk cId="2007125199" sldId="257"/>
            <ac:spMk id="2" creationId="{6D2E46A0-DF69-4BD7-8A35-A7E384CA3A34}"/>
          </ac:spMkLst>
        </pc:spChg>
      </pc:sldChg>
      <pc:sldChg chg="del">
        <pc:chgData name="Phillip Hallam-Baker" userId="7a99a80095056581" providerId="LiveId" clId="{879FFEBA-FE25-4DF1-8195-B25CE3ED7F69}" dt="2019-10-08T01:55:03.715" v="17" actId="2696"/>
        <pc:sldMkLst>
          <pc:docMk/>
          <pc:sldMk cId="3731209303" sldId="257"/>
        </pc:sldMkLst>
      </pc:sldChg>
      <pc:sldChg chg="modSp add del">
        <pc:chgData name="Phillip Hallam-Baker" userId="7a99a80095056581" providerId="LiveId" clId="{879FFEBA-FE25-4DF1-8195-B25CE3ED7F69}" dt="2019-10-08T01:55:16.834" v="34" actId="2696"/>
        <pc:sldMkLst>
          <pc:docMk/>
          <pc:sldMk cId="162196251" sldId="258"/>
        </pc:sldMkLst>
        <pc:spChg chg="mod">
          <ac:chgData name="Phillip Hallam-Baker" userId="7a99a80095056581" providerId="LiveId" clId="{879FFEBA-FE25-4DF1-8195-B25CE3ED7F69}" dt="2019-10-08T01:55:16.489" v="33"/>
          <ac:spMkLst>
            <pc:docMk/>
            <pc:sldMk cId="162196251" sldId="258"/>
            <ac:spMk id="2" creationId="{33B03643-F6CE-48BA-9879-0207E1BC37B7}"/>
          </ac:spMkLst>
        </pc:spChg>
      </pc:sldChg>
      <pc:sldChg chg="modSp add">
        <pc:chgData name="Phillip Hallam-Baker" userId="7a99a80095056581" providerId="LiveId" clId="{879FFEBA-FE25-4DF1-8195-B25CE3ED7F69}" dt="2019-10-08T02:02:46.620" v="959" actId="5793"/>
        <pc:sldMkLst>
          <pc:docMk/>
          <pc:sldMk cId="457858639" sldId="258"/>
        </pc:sldMkLst>
        <pc:spChg chg="mod">
          <ac:chgData name="Phillip Hallam-Baker" userId="7a99a80095056581" providerId="LiveId" clId="{879FFEBA-FE25-4DF1-8195-B25CE3ED7F69}" dt="2019-10-08T02:02:46.620" v="959" actId="5793"/>
          <ac:spMkLst>
            <pc:docMk/>
            <pc:sldMk cId="457858639" sldId="258"/>
            <ac:spMk id="2" creationId="{03524B91-5E57-4363-9894-1AE2AA8B7A22}"/>
          </ac:spMkLst>
        </pc:spChg>
        <pc:spChg chg="mod">
          <ac:chgData name="Phillip Hallam-Baker" userId="7a99a80095056581" providerId="LiveId" clId="{879FFEBA-FE25-4DF1-8195-B25CE3ED7F69}" dt="2019-10-08T02:02:05.465" v="946" actId="20577"/>
          <ac:spMkLst>
            <pc:docMk/>
            <pc:sldMk cId="457858639" sldId="258"/>
            <ac:spMk id="3" creationId="{0C54CC8E-B4F6-439D-8409-823CCCEEC98C}"/>
          </ac:spMkLst>
        </pc:spChg>
      </pc:sldChg>
      <pc:sldChg chg="modSp add del">
        <pc:chgData name="Phillip Hallam-Baker" userId="7a99a80095056581" providerId="LiveId" clId="{879FFEBA-FE25-4DF1-8195-B25CE3ED7F69}" dt="2019-10-08T01:55:33.232" v="72" actId="2696"/>
        <pc:sldMkLst>
          <pc:docMk/>
          <pc:sldMk cId="1368774850" sldId="258"/>
        </pc:sldMkLst>
        <pc:spChg chg="mod">
          <ac:chgData name="Phillip Hallam-Baker" userId="7a99a80095056581" providerId="LiveId" clId="{879FFEBA-FE25-4DF1-8195-B25CE3ED7F69}" dt="2019-10-08T01:55:33.063" v="71"/>
          <ac:spMkLst>
            <pc:docMk/>
            <pc:sldMk cId="1368774850" sldId="258"/>
            <ac:spMk id="2" creationId="{F20EE386-1FFE-4C56-85AB-FEAD6DADC272}"/>
          </ac:spMkLst>
        </pc:spChg>
      </pc:sldChg>
      <pc:sldChg chg="modSp add del">
        <pc:chgData name="Phillip Hallam-Baker" userId="7a99a80095056581" providerId="LiveId" clId="{879FFEBA-FE25-4DF1-8195-B25CE3ED7F69}" dt="2019-10-08T01:56:47.903" v="284" actId="2696"/>
        <pc:sldMkLst>
          <pc:docMk/>
          <pc:sldMk cId="1502746816" sldId="259"/>
        </pc:sldMkLst>
        <pc:spChg chg="mod">
          <ac:chgData name="Phillip Hallam-Baker" userId="7a99a80095056581" providerId="LiveId" clId="{879FFEBA-FE25-4DF1-8195-B25CE3ED7F69}" dt="2019-10-08T01:56:47.668" v="283"/>
          <ac:spMkLst>
            <pc:docMk/>
            <pc:sldMk cId="1502746816" sldId="259"/>
            <ac:spMk id="2" creationId="{ABFFE121-CA7D-4319-80A1-5AF7E7A3D186}"/>
          </ac:spMkLst>
        </pc:spChg>
      </pc:sldChg>
      <pc:sldChg chg="modSp add">
        <pc:chgData name="Phillip Hallam-Baker" userId="7a99a80095056581" providerId="LiveId" clId="{879FFEBA-FE25-4DF1-8195-B25CE3ED7F69}" dt="2019-10-08T02:01:35.135" v="896" actId="20577"/>
        <pc:sldMkLst>
          <pc:docMk/>
          <pc:sldMk cId="1720988899" sldId="259"/>
        </pc:sldMkLst>
        <pc:spChg chg="mod">
          <ac:chgData name="Phillip Hallam-Baker" userId="7a99a80095056581" providerId="LiveId" clId="{879FFEBA-FE25-4DF1-8195-B25CE3ED7F69}" dt="2019-10-08T01:59:44.474" v="675" actId="20577"/>
          <ac:spMkLst>
            <pc:docMk/>
            <pc:sldMk cId="1720988899" sldId="259"/>
            <ac:spMk id="2" creationId="{A7C8AE46-5122-4BA2-8B72-126DC87C0EED}"/>
          </ac:spMkLst>
        </pc:spChg>
        <pc:spChg chg="mod">
          <ac:chgData name="Phillip Hallam-Baker" userId="7a99a80095056581" providerId="LiveId" clId="{879FFEBA-FE25-4DF1-8195-B25CE3ED7F69}" dt="2019-10-08T02:01:35.135" v="896" actId="20577"/>
          <ac:spMkLst>
            <pc:docMk/>
            <pc:sldMk cId="1720988899" sldId="259"/>
            <ac:spMk id="3" creationId="{F7E507B6-99B3-4162-84F9-4C1B83D2382D}"/>
          </ac:spMkLst>
        </pc:spChg>
      </pc:sldChg>
      <pc:sldChg chg="modSp add del">
        <pc:chgData name="Phillip Hallam-Baker" userId="7a99a80095056581" providerId="LiveId" clId="{879FFEBA-FE25-4DF1-8195-B25CE3ED7F69}" dt="2019-10-08T01:59:45.124" v="677" actId="2696"/>
        <pc:sldMkLst>
          <pc:docMk/>
          <pc:sldMk cId="1598257011" sldId="260"/>
        </pc:sldMkLst>
        <pc:spChg chg="mod">
          <ac:chgData name="Phillip Hallam-Baker" userId="7a99a80095056581" providerId="LiveId" clId="{879FFEBA-FE25-4DF1-8195-B25CE3ED7F69}" dt="2019-10-08T01:59:44.845" v="676"/>
          <ac:spMkLst>
            <pc:docMk/>
            <pc:sldMk cId="1598257011" sldId="260"/>
            <ac:spMk id="2" creationId="{10412795-FE90-4C04-96F5-5C2AC0AD0EB2}"/>
          </ac:spMkLst>
        </pc:spChg>
      </pc:sldChg>
      <pc:sldChg chg="modSp add">
        <pc:chgData name="Phillip Hallam-Baker" userId="7a99a80095056581" providerId="LiveId" clId="{879FFEBA-FE25-4DF1-8195-B25CE3ED7F69}" dt="2019-10-08T02:48:50.617" v="3643" actId="20577"/>
        <pc:sldMkLst>
          <pc:docMk/>
          <pc:sldMk cId="2457686006" sldId="260"/>
        </pc:sldMkLst>
        <pc:spChg chg="mod">
          <ac:chgData name="Phillip Hallam-Baker" userId="7a99a80095056581" providerId="LiveId" clId="{879FFEBA-FE25-4DF1-8195-B25CE3ED7F69}" dt="2019-10-08T02:05:49.127" v="1466" actId="20577"/>
          <ac:spMkLst>
            <pc:docMk/>
            <pc:sldMk cId="2457686006" sldId="260"/>
            <ac:spMk id="2" creationId="{E8962091-FD86-484E-AFAD-5FD3197E2357}"/>
          </ac:spMkLst>
        </pc:spChg>
        <pc:spChg chg="mod">
          <ac:chgData name="Phillip Hallam-Baker" userId="7a99a80095056581" providerId="LiveId" clId="{879FFEBA-FE25-4DF1-8195-B25CE3ED7F69}" dt="2019-10-08T02:48:50.617" v="3643" actId="20577"/>
          <ac:spMkLst>
            <pc:docMk/>
            <pc:sldMk cId="2457686006" sldId="260"/>
            <ac:spMk id="3" creationId="{62CD59DD-84DC-4BDE-A6C5-FD4928C7004D}"/>
          </ac:spMkLst>
        </pc:spChg>
      </pc:sldChg>
      <pc:sldChg chg="modSp add del">
        <pc:chgData name="Phillip Hallam-Baker" userId="7a99a80095056581" providerId="LiveId" clId="{879FFEBA-FE25-4DF1-8195-B25CE3ED7F69}" dt="2019-10-08T01:59:41.029" v="665" actId="2696"/>
        <pc:sldMkLst>
          <pc:docMk/>
          <pc:sldMk cId="2693639598" sldId="260"/>
        </pc:sldMkLst>
        <pc:spChg chg="mod">
          <ac:chgData name="Phillip Hallam-Baker" userId="7a99a80095056581" providerId="LiveId" clId="{879FFEBA-FE25-4DF1-8195-B25CE3ED7F69}" dt="2019-10-08T01:59:40.068" v="664"/>
          <ac:spMkLst>
            <pc:docMk/>
            <pc:sldMk cId="2693639598" sldId="260"/>
            <ac:spMk id="2" creationId="{8737E416-7D03-4514-93F2-B673C484ABAB}"/>
          </ac:spMkLst>
        </pc:spChg>
      </pc:sldChg>
      <pc:sldChg chg="modSp add del">
        <pc:chgData name="Phillip Hallam-Baker" userId="7a99a80095056581" providerId="LiveId" clId="{879FFEBA-FE25-4DF1-8195-B25CE3ED7F69}" dt="2019-10-08T02:02:54.882" v="984" actId="2696"/>
        <pc:sldMkLst>
          <pc:docMk/>
          <pc:sldMk cId="285170473" sldId="261"/>
        </pc:sldMkLst>
        <pc:spChg chg="mod">
          <ac:chgData name="Phillip Hallam-Baker" userId="7a99a80095056581" providerId="LiveId" clId="{879FFEBA-FE25-4DF1-8195-B25CE3ED7F69}" dt="2019-10-08T02:02:54.701" v="983"/>
          <ac:spMkLst>
            <pc:docMk/>
            <pc:sldMk cId="285170473" sldId="261"/>
            <ac:spMk id="2" creationId="{BAA6C70B-F697-4967-AEE8-1A25D3664A7E}"/>
          </ac:spMkLst>
        </pc:spChg>
      </pc:sldChg>
      <pc:sldChg chg="modSp add del">
        <pc:chgData name="Phillip Hallam-Baker" userId="7a99a80095056581" providerId="LiveId" clId="{879FFEBA-FE25-4DF1-8195-B25CE3ED7F69}" dt="2019-10-08T02:06:52.430" v="1559" actId="2696"/>
        <pc:sldMkLst>
          <pc:docMk/>
          <pc:sldMk cId="638009215" sldId="261"/>
        </pc:sldMkLst>
        <pc:spChg chg="mod">
          <ac:chgData name="Phillip Hallam-Baker" userId="7a99a80095056581" providerId="LiveId" clId="{879FFEBA-FE25-4DF1-8195-B25CE3ED7F69}" dt="2019-10-08T02:06:44.478" v="1552" actId="20577"/>
          <ac:spMkLst>
            <pc:docMk/>
            <pc:sldMk cId="638009215" sldId="261"/>
            <ac:spMk id="2" creationId="{8B2907DF-CA13-4BB5-A16F-366C78B813FA}"/>
          </ac:spMkLst>
        </pc:spChg>
        <pc:spChg chg="mod">
          <ac:chgData name="Phillip Hallam-Baker" userId="7a99a80095056581" providerId="LiveId" clId="{879FFEBA-FE25-4DF1-8195-B25CE3ED7F69}" dt="2019-10-08T02:06:48.022" v="1558"/>
          <ac:spMkLst>
            <pc:docMk/>
            <pc:sldMk cId="638009215" sldId="261"/>
            <ac:spMk id="3" creationId="{2FDB1105-B3AD-4A36-98EF-FD69EC0ED24D}"/>
          </ac:spMkLst>
        </pc:spChg>
      </pc:sldChg>
      <pc:sldChg chg="modSp add">
        <pc:chgData name="Phillip Hallam-Baker" userId="7a99a80095056581" providerId="LiveId" clId="{879FFEBA-FE25-4DF1-8195-B25CE3ED7F69}" dt="2019-10-08T02:16:07.195" v="1769"/>
        <pc:sldMkLst>
          <pc:docMk/>
          <pc:sldMk cId="3067408251" sldId="261"/>
        </pc:sldMkLst>
        <pc:spChg chg="mod">
          <ac:chgData name="Phillip Hallam-Baker" userId="7a99a80095056581" providerId="LiveId" clId="{879FFEBA-FE25-4DF1-8195-B25CE3ED7F69}" dt="2019-10-08T02:06:54.071" v="1563" actId="27636"/>
          <ac:spMkLst>
            <pc:docMk/>
            <pc:sldMk cId="3067408251" sldId="261"/>
            <ac:spMk id="2" creationId="{DACA21E5-6C53-47EB-869E-46EE5EAA74C6}"/>
          </ac:spMkLst>
        </pc:spChg>
        <pc:spChg chg="mod">
          <ac:chgData name="Phillip Hallam-Baker" userId="7a99a80095056581" providerId="LiveId" clId="{879FFEBA-FE25-4DF1-8195-B25CE3ED7F69}" dt="2019-10-08T02:16:07.195" v="1769"/>
          <ac:spMkLst>
            <pc:docMk/>
            <pc:sldMk cId="3067408251" sldId="261"/>
            <ac:spMk id="3" creationId="{2D894786-5FDD-4175-B950-A0D88499BFBD}"/>
          </ac:spMkLst>
        </pc:spChg>
      </pc:sldChg>
      <pc:sldChg chg="modSp add">
        <pc:chgData name="Phillip Hallam-Baker" userId="7a99a80095056581" providerId="LiveId" clId="{879FFEBA-FE25-4DF1-8195-B25CE3ED7F69}" dt="2019-10-08T02:21:40.622" v="2171" actId="20577"/>
        <pc:sldMkLst>
          <pc:docMk/>
          <pc:sldMk cId="208382633" sldId="262"/>
        </pc:sldMkLst>
        <pc:spChg chg="mod">
          <ac:chgData name="Phillip Hallam-Baker" userId="7a99a80095056581" providerId="LiveId" clId="{879FFEBA-FE25-4DF1-8195-B25CE3ED7F69}" dt="2019-10-08T02:16:17.635" v="1796" actId="20577"/>
          <ac:spMkLst>
            <pc:docMk/>
            <pc:sldMk cId="208382633" sldId="262"/>
            <ac:spMk id="2" creationId="{513564C7-E039-4FE8-81D1-7354DD89D2B4}"/>
          </ac:spMkLst>
        </pc:spChg>
        <pc:spChg chg="mod">
          <ac:chgData name="Phillip Hallam-Baker" userId="7a99a80095056581" providerId="LiveId" clId="{879FFEBA-FE25-4DF1-8195-B25CE3ED7F69}" dt="2019-10-08T02:21:40.622" v="2171" actId="20577"/>
          <ac:spMkLst>
            <pc:docMk/>
            <pc:sldMk cId="208382633" sldId="262"/>
            <ac:spMk id="3" creationId="{658C4774-A2EA-49B8-821E-41604080500F}"/>
          </ac:spMkLst>
        </pc:spChg>
      </pc:sldChg>
      <pc:sldChg chg="modSp add del">
        <pc:chgData name="Phillip Hallam-Baker" userId="7a99a80095056581" providerId="LiveId" clId="{879FFEBA-FE25-4DF1-8195-B25CE3ED7F69}" dt="2019-10-08T02:06:55.852" v="1565" actId="2696"/>
        <pc:sldMkLst>
          <pc:docMk/>
          <pc:sldMk cId="1823875788" sldId="262"/>
        </pc:sldMkLst>
        <pc:spChg chg="mod">
          <ac:chgData name="Phillip Hallam-Baker" userId="7a99a80095056581" providerId="LiveId" clId="{879FFEBA-FE25-4DF1-8195-B25CE3ED7F69}" dt="2019-10-08T02:06:55.220" v="1564"/>
          <ac:spMkLst>
            <pc:docMk/>
            <pc:sldMk cId="1823875788" sldId="262"/>
            <ac:spMk id="2" creationId="{BB59E044-14AE-43E9-81C9-08594031EF93}"/>
          </ac:spMkLst>
        </pc:spChg>
      </pc:sldChg>
      <pc:sldChg chg="modSp add del">
        <pc:chgData name="Phillip Hallam-Baker" userId="7a99a80095056581" providerId="LiveId" clId="{879FFEBA-FE25-4DF1-8195-B25CE3ED7F69}" dt="2019-10-08T02:06:45.558" v="1554" actId="2696"/>
        <pc:sldMkLst>
          <pc:docMk/>
          <pc:sldMk cId="1825964988" sldId="262"/>
        </pc:sldMkLst>
        <pc:spChg chg="mod">
          <ac:chgData name="Phillip Hallam-Baker" userId="7a99a80095056581" providerId="LiveId" clId="{879FFEBA-FE25-4DF1-8195-B25CE3ED7F69}" dt="2019-10-08T02:06:44.959" v="1553"/>
          <ac:spMkLst>
            <pc:docMk/>
            <pc:sldMk cId="1825964988" sldId="262"/>
            <ac:spMk id="2" creationId="{2D7BEC9D-7AA5-4DE6-A09F-FDD6E90FB3FC}"/>
          </ac:spMkLst>
        </pc:spChg>
      </pc:sldChg>
      <pc:sldChg chg="modSp add del">
        <pc:chgData name="Phillip Hallam-Baker" userId="7a99a80095056581" providerId="LiveId" clId="{879FFEBA-FE25-4DF1-8195-B25CE3ED7F69}" dt="2019-10-08T02:06:48.018" v="1557" actId="2696"/>
        <pc:sldMkLst>
          <pc:docMk/>
          <pc:sldMk cId="2221453143" sldId="262"/>
        </pc:sldMkLst>
        <pc:spChg chg="mod">
          <ac:chgData name="Phillip Hallam-Baker" userId="7a99a80095056581" providerId="LiveId" clId="{879FFEBA-FE25-4DF1-8195-B25CE3ED7F69}" dt="2019-10-08T02:06:47.367" v="1556"/>
          <ac:spMkLst>
            <pc:docMk/>
            <pc:sldMk cId="2221453143" sldId="262"/>
            <ac:spMk id="2" creationId="{29ACD283-D0C3-461B-9E57-C5FAE2E199F4}"/>
          </ac:spMkLst>
        </pc:spChg>
      </pc:sldChg>
      <pc:sldChg chg="modSp add del">
        <pc:chgData name="Phillip Hallam-Baker" userId="7a99a80095056581" providerId="LiveId" clId="{879FFEBA-FE25-4DF1-8195-B25CE3ED7F69}" dt="2019-10-08T02:06:36.028" v="1532" actId="2696"/>
        <pc:sldMkLst>
          <pc:docMk/>
          <pc:sldMk cId="4042656166" sldId="262"/>
        </pc:sldMkLst>
        <pc:spChg chg="mod">
          <ac:chgData name="Phillip Hallam-Baker" userId="7a99a80095056581" providerId="LiveId" clId="{879FFEBA-FE25-4DF1-8195-B25CE3ED7F69}" dt="2019-10-08T02:06:35.678" v="1531"/>
          <ac:spMkLst>
            <pc:docMk/>
            <pc:sldMk cId="4042656166" sldId="262"/>
            <ac:spMk id="2" creationId="{B2B2AD70-4E2B-4F49-9355-D12BB6C03E68}"/>
          </ac:spMkLst>
        </pc:spChg>
      </pc:sldChg>
      <pc:sldChg chg="modSp add">
        <pc:chgData name="Phillip Hallam-Baker" userId="7a99a80095056581" providerId="LiveId" clId="{879FFEBA-FE25-4DF1-8195-B25CE3ED7F69}" dt="2019-10-08T02:30:55.324" v="2865" actId="20577"/>
        <pc:sldMkLst>
          <pc:docMk/>
          <pc:sldMk cId="1141911523" sldId="263"/>
        </pc:sldMkLst>
        <pc:spChg chg="mod">
          <ac:chgData name="Phillip Hallam-Baker" userId="7a99a80095056581" providerId="LiveId" clId="{879FFEBA-FE25-4DF1-8195-B25CE3ED7F69}" dt="2019-10-08T02:21:59.051" v="2190" actId="20577"/>
          <ac:spMkLst>
            <pc:docMk/>
            <pc:sldMk cId="1141911523" sldId="263"/>
            <ac:spMk id="2" creationId="{6187D0E7-DECF-4484-857B-DA2E45BE0132}"/>
          </ac:spMkLst>
        </pc:spChg>
        <pc:spChg chg="mod">
          <ac:chgData name="Phillip Hallam-Baker" userId="7a99a80095056581" providerId="LiveId" clId="{879FFEBA-FE25-4DF1-8195-B25CE3ED7F69}" dt="2019-10-08T02:30:55.324" v="2865" actId="20577"/>
          <ac:spMkLst>
            <pc:docMk/>
            <pc:sldMk cId="1141911523" sldId="263"/>
            <ac:spMk id="3" creationId="{58FC4CDF-7D91-4998-AE6D-2795B13854FA}"/>
          </ac:spMkLst>
        </pc:spChg>
      </pc:sldChg>
      <pc:sldChg chg="modSp add del">
        <pc:chgData name="Phillip Hallam-Baker" userId="7a99a80095056581" providerId="LiveId" clId="{879FFEBA-FE25-4DF1-8195-B25CE3ED7F69}" dt="2019-10-08T02:16:19.107" v="1798" actId="2696"/>
        <pc:sldMkLst>
          <pc:docMk/>
          <pc:sldMk cId="2854551269" sldId="263"/>
        </pc:sldMkLst>
        <pc:spChg chg="mod">
          <ac:chgData name="Phillip Hallam-Baker" userId="7a99a80095056581" providerId="LiveId" clId="{879FFEBA-FE25-4DF1-8195-B25CE3ED7F69}" dt="2019-10-08T02:16:18.781" v="1797"/>
          <ac:spMkLst>
            <pc:docMk/>
            <pc:sldMk cId="2854551269" sldId="263"/>
            <ac:spMk id="2" creationId="{B13C4315-9200-4586-A7E8-40284A443831}"/>
          </ac:spMkLst>
        </pc:spChg>
      </pc:sldChg>
      <pc:sldChg chg="modSp add ord">
        <pc:chgData name="Phillip Hallam-Baker" userId="7a99a80095056581" providerId="LiveId" clId="{879FFEBA-FE25-4DF1-8195-B25CE3ED7F69}" dt="2019-10-08T02:33:41.384" v="3000"/>
        <pc:sldMkLst>
          <pc:docMk/>
          <pc:sldMk cId="3314734172" sldId="264"/>
        </pc:sldMkLst>
        <pc:spChg chg="mod">
          <ac:chgData name="Phillip Hallam-Baker" userId="7a99a80095056581" providerId="LiveId" clId="{879FFEBA-FE25-4DF1-8195-B25CE3ED7F69}" dt="2019-10-08T02:29:47.953" v="2635" actId="20577"/>
          <ac:spMkLst>
            <pc:docMk/>
            <pc:sldMk cId="3314734172" sldId="264"/>
            <ac:spMk id="2" creationId="{7BA030E4-40AE-477B-8A67-6AA6F5E427EF}"/>
          </ac:spMkLst>
        </pc:spChg>
        <pc:spChg chg="mod">
          <ac:chgData name="Phillip Hallam-Baker" userId="7a99a80095056581" providerId="LiveId" clId="{879FFEBA-FE25-4DF1-8195-B25CE3ED7F69}" dt="2019-10-08T02:33:41.384" v="3000"/>
          <ac:spMkLst>
            <pc:docMk/>
            <pc:sldMk cId="3314734172" sldId="264"/>
            <ac:spMk id="3" creationId="{A4ED9978-41B5-467A-83D6-9FB289606D2D}"/>
          </ac:spMkLst>
        </pc:spChg>
      </pc:sldChg>
      <pc:sldChg chg="modSp add del">
        <pc:chgData name="Phillip Hallam-Baker" userId="7a99a80095056581" providerId="LiveId" clId="{879FFEBA-FE25-4DF1-8195-B25CE3ED7F69}" dt="2019-10-08T02:22:00.432" v="2192" actId="2696"/>
        <pc:sldMkLst>
          <pc:docMk/>
          <pc:sldMk cId="3344676418" sldId="264"/>
        </pc:sldMkLst>
        <pc:spChg chg="mod">
          <ac:chgData name="Phillip Hallam-Baker" userId="7a99a80095056581" providerId="LiveId" clId="{879FFEBA-FE25-4DF1-8195-B25CE3ED7F69}" dt="2019-10-08T02:22:00.010" v="2191"/>
          <ac:spMkLst>
            <pc:docMk/>
            <pc:sldMk cId="3344676418" sldId="264"/>
            <ac:spMk id="2" creationId="{4B9CD40A-E896-42F0-8EA0-DA950CC014B3}"/>
          </ac:spMkLst>
        </pc:spChg>
      </pc:sldChg>
      <pc:sldChg chg="modSp add">
        <pc:chgData name="Phillip Hallam-Baker" userId="7a99a80095056581" providerId="LiveId" clId="{879FFEBA-FE25-4DF1-8195-B25CE3ED7F69}" dt="2019-10-08T02:37:07.570" v="3315"/>
        <pc:sldMkLst>
          <pc:docMk/>
          <pc:sldMk cId="1801705287" sldId="265"/>
        </pc:sldMkLst>
        <pc:spChg chg="mod">
          <ac:chgData name="Phillip Hallam-Baker" userId="7a99a80095056581" providerId="LiveId" clId="{879FFEBA-FE25-4DF1-8195-B25CE3ED7F69}" dt="2019-10-08T02:33:53.442" v="3033" actId="20577"/>
          <ac:spMkLst>
            <pc:docMk/>
            <pc:sldMk cId="1801705287" sldId="265"/>
            <ac:spMk id="2" creationId="{3F9397DD-2CAD-468A-9640-F196D6751E2E}"/>
          </ac:spMkLst>
        </pc:spChg>
        <pc:spChg chg="mod">
          <ac:chgData name="Phillip Hallam-Baker" userId="7a99a80095056581" providerId="LiveId" clId="{879FFEBA-FE25-4DF1-8195-B25CE3ED7F69}" dt="2019-10-08T02:37:07.570" v="3315"/>
          <ac:spMkLst>
            <pc:docMk/>
            <pc:sldMk cId="1801705287" sldId="265"/>
            <ac:spMk id="3" creationId="{35D70D08-733B-4ED1-8E37-66D404498FB7}"/>
          </ac:spMkLst>
        </pc:spChg>
      </pc:sldChg>
      <pc:sldChg chg="modSp add del">
        <pc:chgData name="Phillip Hallam-Baker" userId="7a99a80095056581" providerId="LiveId" clId="{879FFEBA-FE25-4DF1-8195-B25CE3ED7F69}" dt="2019-10-08T02:29:48.881" v="2637" actId="2696"/>
        <pc:sldMkLst>
          <pc:docMk/>
          <pc:sldMk cId="2476469236" sldId="265"/>
        </pc:sldMkLst>
        <pc:spChg chg="mod">
          <ac:chgData name="Phillip Hallam-Baker" userId="7a99a80095056581" providerId="LiveId" clId="{879FFEBA-FE25-4DF1-8195-B25CE3ED7F69}" dt="2019-10-08T02:29:48.349" v="2636"/>
          <ac:spMkLst>
            <pc:docMk/>
            <pc:sldMk cId="2476469236" sldId="265"/>
            <ac:spMk id="2" creationId="{1DFF2844-40E2-4C97-A55B-22D48D48B691}"/>
          </ac:spMkLst>
        </pc:spChg>
      </pc:sldChg>
      <pc:sldChg chg="modSp add del">
        <pc:chgData name="Phillip Hallam-Baker" userId="7a99a80095056581" providerId="LiveId" clId="{879FFEBA-FE25-4DF1-8195-B25CE3ED7F69}" dt="2019-10-08T02:33:54.522" v="3035" actId="2696"/>
        <pc:sldMkLst>
          <pc:docMk/>
          <pc:sldMk cId="2333875261" sldId="266"/>
        </pc:sldMkLst>
        <pc:spChg chg="mod">
          <ac:chgData name="Phillip Hallam-Baker" userId="7a99a80095056581" providerId="LiveId" clId="{879FFEBA-FE25-4DF1-8195-B25CE3ED7F69}" dt="2019-10-08T02:33:54.073" v="3034"/>
          <ac:spMkLst>
            <pc:docMk/>
            <pc:sldMk cId="2333875261" sldId="266"/>
            <ac:spMk id="2" creationId="{DFC911DF-F8BB-4EB7-99DD-238E4410A0D8}"/>
          </ac:spMkLst>
        </pc:spChg>
      </pc:sldChg>
      <pc:sldChg chg="modSp add del">
        <pc:chgData name="Phillip Hallam-Baker" userId="7a99a80095056581" providerId="LiveId" clId="{879FFEBA-FE25-4DF1-8195-B25CE3ED7F69}" dt="2019-10-08T02:34:01.882" v="3039" actId="2696"/>
        <pc:sldMkLst>
          <pc:docMk/>
          <pc:sldMk cId="2560005984" sldId="266"/>
        </pc:sldMkLst>
        <pc:spChg chg="mod">
          <ac:chgData name="Phillip Hallam-Baker" userId="7a99a80095056581" providerId="LiveId" clId="{879FFEBA-FE25-4DF1-8195-B25CE3ED7F69}" dt="2019-10-08T02:34:00.860" v="3038" actId="12"/>
          <ac:spMkLst>
            <pc:docMk/>
            <pc:sldMk cId="2560005984" sldId="266"/>
            <ac:spMk id="2" creationId="{3D855374-A395-4C68-8060-B5E7A3F058F2}"/>
          </ac:spMkLst>
        </pc:spChg>
      </pc:sldChg>
      <pc:sldChg chg="modSp add del">
        <pc:chgData name="Phillip Hallam-Baker" userId="7a99a80095056581" providerId="LiveId" clId="{879FFEBA-FE25-4DF1-8195-B25CE3ED7F69}" dt="2019-10-08T02:33:46.469" v="3013" actId="2696"/>
        <pc:sldMkLst>
          <pc:docMk/>
          <pc:sldMk cId="3194719539" sldId="266"/>
        </pc:sldMkLst>
        <pc:spChg chg="mod">
          <ac:chgData name="Phillip Hallam-Baker" userId="7a99a80095056581" providerId="LiveId" clId="{879FFEBA-FE25-4DF1-8195-B25CE3ED7F69}" dt="2019-10-08T02:33:46.240" v="3012"/>
          <ac:spMkLst>
            <pc:docMk/>
            <pc:sldMk cId="3194719539" sldId="266"/>
            <ac:spMk id="2" creationId="{3AC5AD96-D50E-4DB3-A3F0-C6E25A21EC3A}"/>
          </ac:spMkLst>
        </pc:spChg>
      </pc:sldChg>
      <pc:sldChg chg="modSp add">
        <pc:chgData name="Phillip Hallam-Baker" userId="7a99a80095056581" providerId="LiveId" clId="{879FFEBA-FE25-4DF1-8195-B25CE3ED7F69}" dt="2019-10-08T02:44:14.224" v="3642" actId="15"/>
        <pc:sldMkLst>
          <pc:docMk/>
          <pc:sldMk cId="4122163143" sldId="266"/>
        </pc:sldMkLst>
        <pc:spChg chg="mod">
          <ac:chgData name="Phillip Hallam-Baker" userId="7a99a80095056581" providerId="LiveId" clId="{879FFEBA-FE25-4DF1-8195-B25CE3ED7F69}" dt="2019-10-08T02:41:37.571" v="3510" actId="20577"/>
          <ac:spMkLst>
            <pc:docMk/>
            <pc:sldMk cId="4122163143" sldId="266"/>
            <ac:spMk id="2" creationId="{21DE054A-C438-4AC0-ADAB-7CC2EAC2B5BD}"/>
          </ac:spMkLst>
        </pc:spChg>
        <pc:spChg chg="mod">
          <ac:chgData name="Phillip Hallam-Baker" userId="7a99a80095056581" providerId="LiveId" clId="{879FFEBA-FE25-4DF1-8195-B25CE3ED7F69}" dt="2019-10-08T02:44:14.224" v="3642" actId="15"/>
          <ac:spMkLst>
            <pc:docMk/>
            <pc:sldMk cId="4122163143" sldId="266"/>
            <ac:spMk id="3" creationId="{7CA4ABEE-C7CB-4704-B915-B8AEFC7BCF0A}"/>
          </ac:spMkLst>
        </pc:spChg>
      </pc:sldChg>
      <pc:sldChg chg="modSp add del">
        <pc:chgData name="Phillip Hallam-Baker" userId="7a99a80095056581" providerId="LiveId" clId="{879FFEBA-FE25-4DF1-8195-B25CE3ED7F69}" dt="2019-10-08T02:37:21.795" v="3354" actId="2696"/>
        <pc:sldMkLst>
          <pc:docMk/>
          <pc:sldMk cId="1323444649" sldId="267"/>
        </pc:sldMkLst>
        <pc:spChg chg="mod">
          <ac:chgData name="Phillip Hallam-Baker" userId="7a99a80095056581" providerId="LiveId" clId="{879FFEBA-FE25-4DF1-8195-B25CE3ED7F69}" dt="2019-10-08T02:37:21.622" v="3353"/>
          <ac:spMkLst>
            <pc:docMk/>
            <pc:sldMk cId="1323444649" sldId="267"/>
            <ac:spMk id="2" creationId="{2B4A76A4-BBAF-4FF1-A85A-5A7AD93B68A9}"/>
          </ac:spMkLst>
        </pc:spChg>
      </pc:sldChg>
      <pc:sldChg chg="modSp add">
        <pc:chgData name="Phillip Hallam-Baker" userId="7a99a80095056581" providerId="LiveId" clId="{879FFEBA-FE25-4DF1-8195-B25CE3ED7F69}" dt="2019-10-08T02:51:22.625" v="3980" actId="20577"/>
        <pc:sldMkLst>
          <pc:docMk/>
          <pc:sldMk cId="2476581339" sldId="267"/>
        </pc:sldMkLst>
        <pc:spChg chg="mod">
          <ac:chgData name="Phillip Hallam-Baker" userId="7a99a80095056581" providerId="LiveId" clId="{879FFEBA-FE25-4DF1-8195-B25CE3ED7F69}" dt="2019-10-08T02:48:55.925" v="3658" actId="20577"/>
          <ac:spMkLst>
            <pc:docMk/>
            <pc:sldMk cId="2476581339" sldId="267"/>
            <ac:spMk id="2" creationId="{CC6B725A-7895-4702-BFA8-FB8DC3D6A672}"/>
          </ac:spMkLst>
        </pc:spChg>
        <pc:spChg chg="mod">
          <ac:chgData name="Phillip Hallam-Baker" userId="7a99a80095056581" providerId="LiveId" clId="{879FFEBA-FE25-4DF1-8195-B25CE3ED7F69}" dt="2019-10-08T02:51:22.625" v="3980" actId="20577"/>
          <ac:spMkLst>
            <pc:docMk/>
            <pc:sldMk cId="2476581339" sldId="267"/>
            <ac:spMk id="3" creationId="{AD38F84E-A7B5-45F9-AAE8-C3A29A879E14}"/>
          </ac:spMkLst>
        </pc:spChg>
      </pc:sldChg>
      <pc:sldChg chg="modSp add del">
        <pc:chgData name="Phillip Hallam-Baker" userId="7a99a80095056581" providerId="LiveId" clId="{879FFEBA-FE25-4DF1-8195-B25CE3ED7F69}" dt="2019-10-08T02:48:56.952" v="3660" actId="2696"/>
        <pc:sldMkLst>
          <pc:docMk/>
          <pc:sldMk cId="627364399" sldId="268"/>
        </pc:sldMkLst>
        <pc:spChg chg="mod">
          <ac:chgData name="Phillip Hallam-Baker" userId="7a99a80095056581" providerId="LiveId" clId="{879FFEBA-FE25-4DF1-8195-B25CE3ED7F69}" dt="2019-10-08T02:48:56.740" v="3659"/>
          <ac:spMkLst>
            <pc:docMk/>
            <pc:sldMk cId="627364399" sldId="268"/>
            <ac:spMk id="2" creationId="{24D29051-A95E-4995-AEEF-FCCDA68F8B12}"/>
          </ac:spMkLst>
        </pc:spChg>
      </pc:sldChg>
      <pc:sldChg chg="del">
        <pc:chgData name="Phillip Hallam-Baker" userId="7a99a80095056581" providerId="LiveId" clId="{879FFEBA-FE25-4DF1-8195-B25CE3ED7F69}" dt="2019-10-08T01:55:03.708" v="14" actId="2696"/>
        <pc:sldMkLst>
          <pc:docMk/>
          <pc:sldMk cId="2001663424" sldId="310"/>
        </pc:sldMkLst>
      </pc:sldChg>
      <pc:sldChg chg="del">
        <pc:chgData name="Phillip Hallam-Baker" userId="7a99a80095056581" providerId="LiveId" clId="{879FFEBA-FE25-4DF1-8195-B25CE3ED7F69}" dt="2019-10-08T01:55:03.714" v="16" actId="2696"/>
        <pc:sldMkLst>
          <pc:docMk/>
          <pc:sldMk cId="1874884481" sldId="311"/>
        </pc:sldMkLst>
      </pc:sldChg>
      <pc:sldChg chg="del">
        <pc:chgData name="Phillip Hallam-Baker" userId="7a99a80095056581" providerId="LiveId" clId="{879FFEBA-FE25-4DF1-8195-B25CE3ED7F69}" dt="2019-10-08T01:55:03.716" v="18" actId="2696"/>
        <pc:sldMkLst>
          <pc:docMk/>
          <pc:sldMk cId="3697899808" sldId="312"/>
        </pc:sldMkLst>
      </pc:sldChg>
      <pc:sldChg chg="del">
        <pc:chgData name="Phillip Hallam-Baker" userId="7a99a80095056581" providerId="LiveId" clId="{879FFEBA-FE25-4DF1-8195-B25CE3ED7F69}" dt="2019-10-08T01:55:03.710" v="15" actId="2696"/>
        <pc:sldMkLst>
          <pc:docMk/>
          <pc:sldMk cId="2426576408" sldId="313"/>
        </pc:sldMkLst>
      </pc:sldChg>
      <pc:sldChg chg="del">
        <pc:chgData name="Phillip Hallam-Baker" userId="7a99a80095056581" providerId="LiveId" clId="{879FFEBA-FE25-4DF1-8195-B25CE3ED7F69}" dt="2019-10-08T01:55:03.719" v="19" actId="2696"/>
        <pc:sldMkLst>
          <pc:docMk/>
          <pc:sldMk cId="2334441946" sldId="314"/>
        </pc:sldMkLst>
      </pc:sldChg>
    </pc:docChg>
  </pc:docChgLst>
  <pc:docChgLst>
    <pc:chgData name="Phillip Hallam-Baker" userId="7a99a80095056581" providerId="LiveId" clId="{A9CDDC96-B7BE-4980-92C3-DB61F4EE5B5D}"/>
    <pc:docChg chg="addSld delSld modSld sldOrd">
      <pc:chgData name="Phillip Hallam-Baker" userId="7a99a80095056581" providerId="LiveId" clId="{A9CDDC96-B7BE-4980-92C3-DB61F4EE5B5D}" dt="2019-09-27T20:45:45.813" v="1334" actId="6549"/>
      <pc:docMkLst>
        <pc:docMk/>
      </pc:docMkLst>
      <pc:sldChg chg="modSp">
        <pc:chgData name="Phillip Hallam-Baker" userId="7a99a80095056581" providerId="LiveId" clId="{A9CDDC96-B7BE-4980-92C3-DB61F4EE5B5D}" dt="2019-09-27T20:32:29.454" v="5" actId="20577"/>
        <pc:sldMkLst>
          <pc:docMk/>
          <pc:sldMk cId="3916999654" sldId="256"/>
        </pc:sldMkLst>
        <pc:spChg chg="mod">
          <ac:chgData name="Phillip Hallam-Baker" userId="7a99a80095056581" providerId="LiveId" clId="{A9CDDC96-B7BE-4980-92C3-DB61F4EE5B5D}" dt="2019-09-27T20:32:29.454" v="5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addSp delSp modSp add">
        <pc:chgData name="Phillip Hallam-Baker" userId="7a99a80095056581" providerId="LiveId" clId="{A9CDDC96-B7BE-4980-92C3-DB61F4EE5B5D}" dt="2019-09-27T20:34:08.332" v="39" actId="1076"/>
        <pc:sldMkLst>
          <pc:docMk/>
          <pc:sldMk cId="3731209303" sldId="257"/>
        </pc:sldMkLst>
        <pc:spChg chg="del mod">
          <ac:chgData name="Phillip Hallam-Baker" userId="7a99a80095056581" providerId="LiveId" clId="{A9CDDC96-B7BE-4980-92C3-DB61F4EE5B5D}" dt="2019-09-27T20:33:57.468" v="36" actId="478"/>
          <ac:spMkLst>
            <pc:docMk/>
            <pc:sldMk cId="3731209303" sldId="257"/>
            <ac:spMk id="2" creationId="{00081AA3-188A-4F09-A89B-EB986A425894}"/>
          </ac:spMkLst>
        </pc:spChg>
        <pc:spChg chg="del mod">
          <ac:chgData name="Phillip Hallam-Baker" userId="7a99a80095056581" providerId="LiveId" clId="{A9CDDC96-B7BE-4980-92C3-DB61F4EE5B5D}" dt="2019-09-27T20:33:14.420" v="24" actId="478"/>
          <ac:spMkLst>
            <pc:docMk/>
            <pc:sldMk cId="3731209303" sldId="257"/>
            <ac:spMk id="3" creationId="{A81CC1A7-B863-402D-82BA-8ED271515DBD}"/>
          </ac:spMkLst>
        </pc:spChg>
        <pc:picChg chg="add mod">
          <ac:chgData name="Phillip Hallam-Baker" userId="7a99a80095056581" providerId="LiveId" clId="{A9CDDC96-B7BE-4980-92C3-DB61F4EE5B5D}" dt="2019-09-27T20:34:08.332" v="39" actId="1076"/>
          <ac:picMkLst>
            <pc:docMk/>
            <pc:sldMk cId="3731209303" sldId="257"/>
            <ac:picMk id="5" creationId="{2C9883E8-A15F-427F-A682-0E011AAC4C75}"/>
          </ac:picMkLst>
        </pc:picChg>
      </pc:sldChg>
      <pc:sldChg chg="modSp add del">
        <pc:chgData name="Phillip Hallam-Baker" userId="7a99a80095056581" providerId="LiveId" clId="{A9CDDC96-B7BE-4980-92C3-DB61F4EE5B5D}" dt="2019-09-27T20:32:39.734" v="21" actId="2696"/>
        <pc:sldMkLst>
          <pc:docMk/>
          <pc:sldMk cId="3945490150" sldId="258"/>
        </pc:sldMkLst>
        <pc:spChg chg="mod">
          <ac:chgData name="Phillip Hallam-Baker" userId="7a99a80095056581" providerId="LiveId" clId="{A9CDDC96-B7BE-4980-92C3-DB61F4EE5B5D}" dt="2019-09-27T20:32:37.455" v="20"/>
          <ac:spMkLst>
            <pc:docMk/>
            <pc:sldMk cId="3945490150" sldId="258"/>
            <ac:spMk id="2" creationId="{1ACE3016-1345-40A8-BFE4-DE56CB1C68A4}"/>
          </ac:spMkLst>
        </pc:spChg>
      </pc:sldChg>
      <pc:sldChg chg="add">
        <pc:chgData name="Phillip Hallam-Baker" userId="7a99a80095056581" providerId="LiveId" clId="{A9CDDC96-B7BE-4980-92C3-DB61F4EE5B5D}" dt="2019-09-27T20:32:59.849" v="23"/>
        <pc:sldMkLst>
          <pc:docMk/>
          <pc:sldMk cId="2001663424" sldId="310"/>
        </pc:sldMkLst>
      </pc:sldChg>
      <pc:sldChg chg="addSp delSp modSp add ord">
        <pc:chgData name="Phillip Hallam-Baker" userId="7a99a80095056581" providerId="LiveId" clId="{A9CDDC96-B7BE-4980-92C3-DB61F4EE5B5D}" dt="2019-09-27T20:33:53.252" v="35"/>
        <pc:sldMkLst>
          <pc:docMk/>
          <pc:sldMk cId="1874884481" sldId="311"/>
        </pc:sldMkLst>
        <pc:spChg chg="del mod">
          <ac:chgData name="Phillip Hallam-Baker" userId="7a99a80095056581" providerId="LiveId" clId="{A9CDDC96-B7BE-4980-92C3-DB61F4EE5B5D}" dt="2019-09-27T20:33:35.829" v="30" actId="478"/>
          <ac:spMkLst>
            <pc:docMk/>
            <pc:sldMk cId="1874884481" sldId="311"/>
            <ac:spMk id="2" creationId="{53B21E5D-772C-4C5A-8544-AD1B939E5339}"/>
          </ac:spMkLst>
        </pc:spChg>
        <pc:spChg chg="del">
          <ac:chgData name="Phillip Hallam-Baker" userId="7a99a80095056581" providerId="LiveId" clId="{A9CDDC96-B7BE-4980-92C3-DB61F4EE5B5D}" dt="2019-09-27T20:33:33.439" v="29"/>
          <ac:spMkLst>
            <pc:docMk/>
            <pc:sldMk cId="1874884481" sldId="311"/>
            <ac:spMk id="3" creationId="{165C4C00-FD32-4ADF-A339-166A1EED6724}"/>
          </ac:spMkLst>
        </pc:spChg>
        <pc:picChg chg="add mod">
          <ac:chgData name="Phillip Hallam-Baker" userId="7a99a80095056581" providerId="LiveId" clId="{A9CDDC96-B7BE-4980-92C3-DB61F4EE5B5D}" dt="2019-09-27T20:33:47.422" v="34" actId="1076"/>
          <ac:picMkLst>
            <pc:docMk/>
            <pc:sldMk cId="1874884481" sldId="311"/>
            <ac:picMk id="5" creationId="{6C79B991-7FE4-4148-8CD3-C9760CFDB2AA}"/>
          </ac:picMkLst>
        </pc:picChg>
      </pc:sldChg>
      <pc:sldChg chg="modSp add">
        <pc:chgData name="Phillip Hallam-Baker" userId="7a99a80095056581" providerId="LiveId" clId="{A9CDDC96-B7BE-4980-92C3-DB61F4EE5B5D}" dt="2019-09-27T20:42:09.326" v="885" actId="20577"/>
        <pc:sldMkLst>
          <pc:docMk/>
          <pc:sldMk cId="3697899808" sldId="312"/>
        </pc:sldMkLst>
        <pc:spChg chg="mod">
          <ac:chgData name="Phillip Hallam-Baker" userId="7a99a80095056581" providerId="LiveId" clId="{A9CDDC96-B7BE-4980-92C3-DB61F4EE5B5D}" dt="2019-09-27T20:41:26.283" v="775" actId="20577"/>
          <ac:spMkLst>
            <pc:docMk/>
            <pc:sldMk cId="3697899808" sldId="312"/>
            <ac:spMk id="2" creationId="{A4ADF042-F28F-4B11-A045-C02D79B402E4}"/>
          </ac:spMkLst>
        </pc:spChg>
        <pc:spChg chg="mod">
          <ac:chgData name="Phillip Hallam-Baker" userId="7a99a80095056581" providerId="LiveId" clId="{A9CDDC96-B7BE-4980-92C3-DB61F4EE5B5D}" dt="2019-09-27T20:42:09.326" v="885" actId="20577"/>
          <ac:spMkLst>
            <pc:docMk/>
            <pc:sldMk cId="3697899808" sldId="312"/>
            <ac:spMk id="3" creationId="{036BC9EB-0820-438A-B350-4BC81D4CB249}"/>
          </ac:spMkLst>
        </pc:spChg>
      </pc:sldChg>
      <pc:sldChg chg="modSp add ord">
        <pc:chgData name="Phillip Hallam-Baker" userId="7a99a80095056581" providerId="LiveId" clId="{A9CDDC96-B7BE-4980-92C3-DB61F4EE5B5D}" dt="2019-09-27T20:40:48.920" v="715" actId="20577"/>
        <pc:sldMkLst>
          <pc:docMk/>
          <pc:sldMk cId="2426576408" sldId="313"/>
        </pc:sldMkLst>
        <pc:spChg chg="mod">
          <ac:chgData name="Phillip Hallam-Baker" userId="7a99a80095056581" providerId="LiveId" clId="{A9CDDC96-B7BE-4980-92C3-DB61F4EE5B5D}" dt="2019-09-27T20:38:36.335" v="489" actId="20577"/>
          <ac:spMkLst>
            <pc:docMk/>
            <pc:sldMk cId="2426576408" sldId="313"/>
            <ac:spMk id="2" creationId="{96EC7D37-5250-453A-A7F7-38FEF8B05EA5}"/>
          </ac:spMkLst>
        </pc:spChg>
        <pc:spChg chg="mod">
          <ac:chgData name="Phillip Hallam-Baker" userId="7a99a80095056581" providerId="LiveId" clId="{A9CDDC96-B7BE-4980-92C3-DB61F4EE5B5D}" dt="2019-09-27T20:40:48.920" v="715" actId="20577"/>
          <ac:spMkLst>
            <pc:docMk/>
            <pc:sldMk cId="2426576408" sldId="313"/>
            <ac:spMk id="3" creationId="{44044EC9-AF9B-4622-82A6-948DF6C5342D}"/>
          </ac:spMkLst>
        </pc:spChg>
      </pc:sldChg>
      <pc:sldChg chg="modSp add del">
        <pc:chgData name="Phillip Hallam-Baker" userId="7a99a80095056581" providerId="LiveId" clId="{A9CDDC96-B7BE-4980-92C3-DB61F4EE5B5D}" dt="2019-09-27T20:34:32.470" v="69" actId="2696"/>
        <pc:sldMkLst>
          <pc:docMk/>
          <pc:sldMk cId="2508600746" sldId="313"/>
        </pc:sldMkLst>
        <pc:spChg chg="mod">
          <ac:chgData name="Phillip Hallam-Baker" userId="7a99a80095056581" providerId="LiveId" clId="{A9CDDC96-B7BE-4980-92C3-DB61F4EE5B5D}" dt="2019-09-27T20:34:32.098" v="68"/>
          <ac:spMkLst>
            <pc:docMk/>
            <pc:sldMk cId="2508600746" sldId="313"/>
            <ac:spMk id="2" creationId="{C2661975-C630-4672-9673-545D9BDE12E1}"/>
          </ac:spMkLst>
        </pc:spChg>
      </pc:sldChg>
      <pc:sldChg chg="modSp add del">
        <pc:chgData name="Phillip Hallam-Baker" userId="7a99a80095056581" providerId="LiveId" clId="{A9CDDC96-B7BE-4980-92C3-DB61F4EE5B5D}" dt="2019-09-27T20:38:41.395" v="492" actId="2696"/>
        <pc:sldMkLst>
          <pc:docMk/>
          <pc:sldMk cId="728023954" sldId="314"/>
        </pc:sldMkLst>
        <pc:spChg chg="mod">
          <ac:chgData name="Phillip Hallam-Baker" userId="7a99a80095056581" providerId="LiveId" clId="{A9CDDC96-B7BE-4980-92C3-DB61F4EE5B5D}" dt="2019-09-27T20:38:41.268" v="491"/>
          <ac:spMkLst>
            <pc:docMk/>
            <pc:sldMk cId="728023954" sldId="314"/>
            <ac:spMk id="2" creationId="{74AB2AF5-5355-4726-A8A1-5BF8C11F4900}"/>
          </ac:spMkLst>
        </pc:spChg>
      </pc:sldChg>
      <pc:sldChg chg="modSp add">
        <pc:chgData name="Phillip Hallam-Baker" userId="7a99a80095056581" providerId="LiveId" clId="{A9CDDC96-B7BE-4980-92C3-DB61F4EE5B5D}" dt="2019-09-27T20:45:45.813" v="1334" actId="6549"/>
        <pc:sldMkLst>
          <pc:docMk/>
          <pc:sldMk cId="2334441946" sldId="314"/>
        </pc:sldMkLst>
        <pc:spChg chg="mod">
          <ac:chgData name="Phillip Hallam-Baker" userId="7a99a80095056581" providerId="LiveId" clId="{A9CDDC96-B7BE-4980-92C3-DB61F4EE5B5D}" dt="2019-09-27T20:41:39.589" v="794" actId="20577"/>
          <ac:spMkLst>
            <pc:docMk/>
            <pc:sldMk cId="2334441946" sldId="314"/>
            <ac:spMk id="2" creationId="{E90BF0F4-CD6C-4DDD-A852-D99C59DF2999}"/>
          </ac:spMkLst>
        </pc:spChg>
        <pc:spChg chg="mod">
          <ac:chgData name="Phillip Hallam-Baker" userId="7a99a80095056581" providerId="LiveId" clId="{A9CDDC96-B7BE-4980-92C3-DB61F4EE5B5D}" dt="2019-09-27T20:45:45.813" v="1334" actId="6549"/>
          <ac:spMkLst>
            <pc:docMk/>
            <pc:sldMk cId="2334441946" sldId="314"/>
            <ac:spMk id="3" creationId="{3373066D-1B71-43F7-BA98-3DF1B57B3CE2}"/>
          </ac:spMkLst>
        </pc:spChg>
      </pc:sldChg>
      <pc:sldChg chg="modSp add del">
        <pc:chgData name="Phillip Hallam-Baker" userId="7a99a80095056581" providerId="LiveId" clId="{A9CDDC96-B7BE-4980-92C3-DB61F4EE5B5D}" dt="2019-09-27T20:41:40.366" v="796" actId="2696"/>
        <pc:sldMkLst>
          <pc:docMk/>
          <pc:sldMk cId="722430493" sldId="315"/>
        </pc:sldMkLst>
        <pc:spChg chg="mod">
          <ac:chgData name="Phillip Hallam-Baker" userId="7a99a80095056581" providerId="LiveId" clId="{A9CDDC96-B7BE-4980-92C3-DB61F4EE5B5D}" dt="2019-09-27T20:41:40.181" v="795"/>
          <ac:spMkLst>
            <pc:docMk/>
            <pc:sldMk cId="722430493" sldId="315"/>
            <ac:spMk id="2" creationId="{E29AFE34-EE95-4002-A74C-5C1901A49EF1}"/>
          </ac:spMkLst>
        </pc:spChg>
      </pc:sldChg>
      <pc:sldChg chg="modSp add del">
        <pc:chgData name="Phillip Hallam-Baker" userId="7a99a80095056581" providerId="LiveId" clId="{A9CDDC96-B7BE-4980-92C3-DB61F4EE5B5D}" dt="2019-09-27T20:42:14.153" v="887" actId="2696"/>
        <pc:sldMkLst>
          <pc:docMk/>
          <pc:sldMk cId="3956278417" sldId="315"/>
        </pc:sldMkLst>
        <pc:spChg chg="mod">
          <ac:chgData name="Phillip Hallam-Baker" userId="7a99a80095056581" providerId="LiveId" clId="{A9CDDC96-B7BE-4980-92C3-DB61F4EE5B5D}" dt="2019-09-27T20:42:13.911" v="886"/>
          <ac:spMkLst>
            <pc:docMk/>
            <pc:sldMk cId="3956278417" sldId="315"/>
            <ac:spMk id="2" creationId="{9CA1D146-BBCB-40A8-B474-7F5FB4B2E85C}"/>
          </ac:spMkLst>
        </pc:spChg>
      </pc:sldChg>
    </pc:docChg>
  </pc:docChgLst>
  <pc:docChgLst>
    <pc:chgData name="Phillip Hallam-Baker" userId="7a99a80095056581" providerId="LiveId" clId="{FE9AD69D-90DB-4478-8CCB-C24075733110}"/>
    <pc:docChg chg="delSld modSld">
      <pc:chgData name="Phillip Hallam-Baker" userId="7a99a80095056581" providerId="LiveId" clId="{FE9AD69D-90DB-4478-8CCB-C24075733110}" dt="2019-09-26T19:01:21.032" v="8" actId="2696"/>
      <pc:docMkLst>
        <pc:docMk/>
      </pc:docMkLst>
      <pc:sldChg chg="modSp">
        <pc:chgData name="Phillip Hallam-Baker" userId="7a99a80095056581" providerId="LiveId" clId="{FE9AD69D-90DB-4478-8CCB-C24075733110}" dt="2019-09-26T19:01:18.071" v="6" actId="20577"/>
        <pc:sldMkLst>
          <pc:docMk/>
          <pc:sldMk cId="3916999654" sldId="256"/>
        </pc:sldMkLst>
        <pc:spChg chg="mod">
          <ac:chgData name="Phillip Hallam-Baker" userId="7a99a80095056581" providerId="LiveId" clId="{FE9AD69D-90DB-4478-8CCB-C24075733110}" dt="2019-09-26T19:01:18.071" v="6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FE9AD69D-90DB-4478-8CCB-C24075733110}" dt="2019-09-26T19:01:20.134" v="7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FE9AD69D-90DB-4478-8CCB-C24075733110}" dt="2019-09-26T19:01:21.032" v="8" actId="2696"/>
        <pc:sldMkLst>
          <pc:docMk/>
          <pc:sldMk cId="2058365236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CDF0-238D-4C2D-9844-3ECC52E0A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EBC4-30C6-40DB-AC55-A32534C49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883A-91FD-45D5-9D9A-E301F1B2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1BFC-B0A7-47BF-88E3-2B3E9EF3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4CE4-3B16-47CF-B43C-A92F7528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C128-4D37-4EF3-8991-AD4E6AD0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3217A-71B9-4730-995D-911C707F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A936-F2BD-451B-912C-C0F143CA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FE35-0442-4196-A1DB-2EBF0ED9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6282-A56B-4E75-9A04-E36F4136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6B42F-B4E8-4C8C-8ED9-08A4BA6E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43C18-0F81-4B07-9144-4570638C3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3B3D-615F-42BF-A563-2E85F1ED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1857-672D-4B3F-8403-E5F9B06D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2AE4-347F-4FEA-86F9-E3D0D20F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8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E20D-3C78-4404-8099-205E3887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0EDE-1BA5-4EA2-84AC-8D681FCA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9BE9-7510-458B-8C16-9B9B8A78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1364-2D05-4F97-99A0-B528C45A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FB079-AF08-41DB-B747-86632F53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B8C8-77FE-48D8-97B1-8D4138F8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6AB4-0930-4801-8940-4CCBEA45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5335-4352-4AC0-B4B1-A52C46AC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6B82-05C1-4036-981F-7E81B0B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2EA2-47FD-470F-AB76-23BF9825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E95A-E4DB-4D73-8C7B-15753AD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6513-2862-473B-B461-19D04D409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891C1-DD54-4917-8060-1A292C5C1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D546B-315B-417A-BBE7-0172D700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ADDEA-2B0F-45B9-A636-D5EAD184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B4683-3E93-4B6D-8E82-374249CC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2BE5-3705-430F-8018-B53C0CE3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61143-8E65-4868-BA66-0717B594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5FCCA-D7CE-4FCC-A335-20E3B6F2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1F60E-223A-4C31-860A-42338375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AB8EF-9352-4E94-A726-BD845CBF5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C775E-62FC-4214-B197-3404E48A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CA623-307D-4FE9-AC8D-7E7C6F02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EAFD3-FD7A-480B-89E2-220E6113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F8FD-2E84-4DE3-B6D1-C3ED0A3C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9EE75-9D0F-4627-8505-DA4C1CBB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F6901-6604-4408-9BDA-D8EEED85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ACA67-2F60-47F8-902F-B1D7A7F1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3D421-0F62-4EFD-A48B-B8FC791E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4B5A2-B99D-4F0C-BB4A-EDAD2387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31EDD-1029-41E2-8FF3-C88AF8CB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CF2B-AF43-4C7C-B3DF-87D1A257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9358-E140-4207-8F58-F382D979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A5BBE-AB7B-4DFE-A023-42695CCC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94CA0-D6BE-4A35-B058-E41BDDA7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3D84F-6BF6-4503-BCA0-A32ADA6C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23FAA-2322-4BA8-A55E-20D57213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7E7C-881D-4A8E-A218-A8EF75EE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13EFB-0F91-405E-BA45-DA936675B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4DC82-06E2-4ADB-9ECD-3959702A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F5448-13A3-4AF5-B5DB-2CFD9057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B3F16-F1FC-42B2-B312-7A014C57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B294-A397-4A4E-AD69-6CFD52E2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9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5205D-DE2B-461B-ADD8-343010D9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F149C-5B1F-4AF1-B1BB-C1D0D044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184E-C306-4E6A-B8EE-272D01AB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E2B1-94E3-4601-9486-EAAA0A9A3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E77E-D3D6-4A09-81FB-D28E292B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30E4-40AE-477B-8A67-6AA6F5E4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  <a:r>
              <a:rPr lang="en-US" baseline="0" dirty="0"/>
              <a:t>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9978-41B5-467A-83D6-9FB28960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Mesh tool generates data in form suited to be wrapped by a script</a:t>
            </a:r>
          </a:p>
          <a:p>
            <a:pPr lvl="1"/>
            <a:r>
              <a:rPr lang="en-US" dirty="0"/>
              <a:t>Supports widely used crypto formats (X.509, PEM, SSH)</a:t>
            </a:r>
          </a:p>
          <a:p>
            <a:pPr lvl="1"/>
            <a:endParaRPr lang="en-US" dirty="0"/>
          </a:p>
          <a:p>
            <a:r>
              <a:rPr lang="en-US" dirty="0"/>
              <a:t>Enable S/MIME</a:t>
            </a:r>
          </a:p>
          <a:p>
            <a:pPr lvl="1"/>
            <a:r>
              <a:rPr lang="en-US" dirty="0"/>
              <a:t>Generates private</a:t>
            </a:r>
            <a:r>
              <a:rPr lang="en-US" baseline="0" dirty="0"/>
              <a:t> key and CSR</a:t>
            </a:r>
          </a:p>
          <a:p>
            <a:pPr lvl="2"/>
            <a:r>
              <a:rPr lang="en-US" dirty="0"/>
              <a:t>Allows</a:t>
            </a:r>
            <a:r>
              <a:rPr lang="en-US" baseline="0" dirty="0"/>
              <a:t> scripting</a:t>
            </a:r>
          </a:p>
          <a:p>
            <a:pPr lvl="2"/>
            <a:endParaRPr lang="en-US" dirty="0"/>
          </a:p>
          <a:p>
            <a:r>
              <a:rPr lang="en-US" dirty="0"/>
              <a:t>Enable SSH</a:t>
            </a:r>
          </a:p>
          <a:p>
            <a:pPr lvl="1"/>
            <a:r>
              <a:rPr lang="en-US" dirty="0"/>
              <a:t>Generate device keys</a:t>
            </a:r>
          </a:p>
          <a:p>
            <a:pPr lvl="1"/>
            <a:r>
              <a:rPr lang="en-US" dirty="0"/>
              <a:t>Dump </a:t>
            </a:r>
          </a:p>
        </p:txBody>
      </p:sp>
    </p:spTree>
    <p:extLst>
      <p:ext uri="{BB962C8B-B14F-4D97-AF65-F5344CB8AC3E}">
        <p14:creationId xmlns:p14="http://schemas.microsoft.com/office/powerpoint/2010/main" val="331473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97DD-2CAD-468A-9640-F196D675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  <a:r>
              <a:rPr lang="en-US" baseline="0" dirty="0"/>
              <a:t> – GUI mesh 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D08-733B-4ED1-8E37-66D40449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/>
            <a:r>
              <a:rPr lang="en-US" dirty="0" err="1"/>
              <a:t>.Net</a:t>
            </a:r>
            <a:r>
              <a:rPr lang="en-US" baseline="0" dirty="0"/>
              <a:t> Core Windows Forms</a:t>
            </a:r>
          </a:p>
          <a:p>
            <a:pPr marL="685800" lvl="1" indent="-228600"/>
            <a:r>
              <a:rPr lang="en-US" dirty="0"/>
              <a:t>Later Cocoa</a:t>
            </a:r>
            <a:r>
              <a:rPr lang="en-US" baseline="0" dirty="0"/>
              <a:t> / iOS / Android</a:t>
            </a:r>
            <a:endParaRPr lang="en-US" dirty="0"/>
          </a:p>
          <a:p>
            <a:pPr marL="228600" indent="-228600"/>
            <a:r>
              <a:rPr lang="en-US" dirty="0"/>
              <a:t>Easier Device/Account management</a:t>
            </a:r>
          </a:p>
          <a:p>
            <a:pPr marL="685800" lvl="1" indent="-228600"/>
            <a:r>
              <a:rPr lang="en-US" dirty="0"/>
              <a:t>Enable QR Code modes</a:t>
            </a:r>
          </a:p>
          <a:p>
            <a:pPr marL="228600" lvl="0" indent="-228600"/>
            <a:r>
              <a:rPr lang="en-US" dirty="0"/>
              <a:t>Messaging</a:t>
            </a:r>
            <a:r>
              <a:rPr lang="en-US" baseline="0" dirty="0"/>
              <a:t> 1</a:t>
            </a:r>
          </a:p>
          <a:p>
            <a:pPr marL="685800" lvl="1" indent="-228600"/>
            <a:r>
              <a:rPr lang="en-US" dirty="0"/>
              <a:t>Contact Exchange</a:t>
            </a:r>
          </a:p>
          <a:p>
            <a:pPr marL="685800" lvl="1" indent="-228600"/>
            <a:r>
              <a:rPr lang="en-US" dirty="0"/>
              <a:t>Confirmation Protocol</a:t>
            </a:r>
          </a:p>
          <a:p>
            <a:pPr marL="228600" lvl="0" indent="-228600"/>
            <a:r>
              <a:rPr lang="en-US" dirty="0"/>
              <a:t>Messaging 2</a:t>
            </a:r>
          </a:p>
          <a:p>
            <a:pPr marL="685800" lvl="1" indent="-228600"/>
            <a:r>
              <a:rPr lang="en-US" dirty="0"/>
              <a:t>Group Encryption</a:t>
            </a:r>
          </a:p>
          <a:p>
            <a:pPr marL="685800" lvl="1" indent="-228600"/>
            <a:r>
              <a:rPr lang="en-US" dirty="0"/>
              <a:t>Group Chat</a:t>
            </a:r>
          </a:p>
          <a:p>
            <a:pPr marL="685800" lvl="1" indent="-228600"/>
            <a:r>
              <a:rPr lang="en-US" dirty="0"/>
              <a:t>Group Voice</a:t>
            </a:r>
            <a:r>
              <a:rPr lang="en-US" baseline="0" dirty="0"/>
              <a:t> / Video </a:t>
            </a:r>
          </a:p>
        </p:txBody>
      </p:sp>
    </p:spTree>
    <p:extLst>
      <p:ext uri="{BB962C8B-B14F-4D97-AF65-F5344CB8AC3E}">
        <p14:creationId xmlns:p14="http://schemas.microsoft.com/office/powerpoint/2010/main" val="180170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054A-C438-4AC0-ADAB-7CC2EAC2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  <a:r>
              <a:rPr lang="en-US" baseline="0" dirty="0"/>
              <a:t> – Industry grade Mesh</a:t>
            </a:r>
            <a:r>
              <a:rPr lang="en-US" dirty="0"/>
              <a:t> </a:t>
            </a:r>
            <a:r>
              <a:rPr lang="en-US" baseline="0" dirty="0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ABEE-C7CB-4704-B915-B8AEFC7B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– Support service</a:t>
            </a:r>
            <a:r>
              <a:rPr lang="en-US" baseline="0" dirty="0"/>
              <a:t> of 1 million users </a:t>
            </a:r>
            <a:endParaRPr lang="en-US" dirty="0"/>
          </a:p>
          <a:p>
            <a:pPr lvl="1"/>
            <a:r>
              <a:rPr lang="en-US" dirty="0"/>
              <a:t>Split account signup / access services</a:t>
            </a:r>
            <a:endParaRPr lang="en-US" baseline="0" dirty="0"/>
          </a:p>
          <a:p>
            <a:pPr lvl="1"/>
            <a:r>
              <a:rPr lang="en-US" dirty="0"/>
              <a:t>Fault tolerance (Never lose state)</a:t>
            </a:r>
          </a:p>
          <a:p>
            <a:pPr lvl="1"/>
            <a:r>
              <a:rPr lang="en-US" dirty="0"/>
              <a:t>Shard</a:t>
            </a:r>
            <a:r>
              <a:rPr lang="en-US" baseline="0" dirty="0"/>
              <a:t> accounts</a:t>
            </a:r>
            <a:r>
              <a:rPr lang="en-US" dirty="0"/>
              <a:t> across hosts</a:t>
            </a:r>
          </a:p>
          <a:p>
            <a:pPr lvl="2"/>
            <a:r>
              <a:rPr lang="en-US" baseline="0" dirty="0"/>
              <a:t>Redundancy (every function)</a:t>
            </a:r>
          </a:p>
          <a:p>
            <a:pPr lvl="1"/>
            <a:r>
              <a:rPr lang="en-US" baseline="0" dirty="0"/>
              <a:t>DDoS</a:t>
            </a:r>
            <a:r>
              <a:rPr lang="en-US" dirty="0"/>
              <a:t> Mitigation</a:t>
            </a:r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12216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5019-8A70-4610-988D-C46848AB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Github</a:t>
            </a:r>
            <a:r>
              <a:rPr lang="en-US" baseline="0" dirty="0"/>
              <a:t>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B0FF-32DE-4515-9E68-47D94961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am a protocol</a:t>
            </a:r>
            <a:r>
              <a:rPr lang="en-US" baseline="0" dirty="0"/>
              <a:t> designer, not an implementer”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PHB Build</a:t>
            </a:r>
            <a:r>
              <a:rPr lang="en-US" baseline="0" dirty="0"/>
              <a:t> Tools </a:t>
            </a:r>
          </a:p>
          <a:p>
            <a:pPr lvl="1"/>
            <a:r>
              <a:rPr lang="en-US" baseline="0" dirty="0"/>
              <a:t>The tools used to build the Mesh documentation and reference code</a:t>
            </a:r>
          </a:p>
          <a:p>
            <a:pPr lvl="1"/>
            <a:r>
              <a:rPr lang="en-US" baseline="0" dirty="0"/>
              <a:t>Domain Specific Language tools</a:t>
            </a:r>
          </a:p>
          <a:p>
            <a:pPr lvl="2"/>
            <a:r>
              <a:rPr lang="en-US" baseline="0" dirty="0"/>
              <a:t>Meta tool, </a:t>
            </a:r>
            <a:r>
              <a:rPr lang="en-US" baseline="0" dirty="0" err="1"/>
              <a:t>Goedel</a:t>
            </a:r>
            <a:endParaRPr lang="en-US" baseline="0" dirty="0"/>
          </a:p>
          <a:p>
            <a:r>
              <a:rPr lang="en-US" baseline="0" dirty="0" err="1"/>
              <a:t>MathMesh</a:t>
            </a:r>
            <a:endParaRPr lang="en-US" baseline="0" dirty="0"/>
          </a:p>
          <a:p>
            <a:pPr lvl="1"/>
            <a:r>
              <a:rPr lang="en-US" baseline="0" dirty="0"/>
              <a:t>The reference code and support libraries</a:t>
            </a:r>
          </a:p>
        </p:txBody>
      </p:sp>
    </p:spTree>
    <p:extLst>
      <p:ext uri="{BB962C8B-B14F-4D97-AF65-F5344CB8AC3E}">
        <p14:creationId xmlns:p14="http://schemas.microsoft.com/office/powerpoint/2010/main" val="116624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4B91-5E57-4363-9894-1AE2AA8B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CC8E-B4F6-439D-8409-823CCCEE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</a:t>
            </a:r>
            <a:r>
              <a:rPr lang="en-US" baseline="0" dirty="0"/>
              <a:t> Studio 2019 Community Edition Preview (Free)</a:t>
            </a:r>
          </a:p>
          <a:p>
            <a:pPr lvl="1"/>
            <a:r>
              <a:rPr lang="en-US" dirty="0"/>
              <a:t>C# version 8 </a:t>
            </a:r>
            <a:r>
              <a:rPr lang="en-US" dirty="0" err="1"/>
              <a:t>.Net</a:t>
            </a:r>
            <a:r>
              <a:rPr lang="en-US" dirty="0"/>
              <a:t> Core 3.0 </a:t>
            </a:r>
          </a:p>
          <a:p>
            <a:pPr lvl="2"/>
            <a:r>
              <a:rPr lang="en-US" dirty="0"/>
              <a:t>Strongly typed</a:t>
            </a:r>
          </a:p>
          <a:p>
            <a:pPr lvl="2"/>
            <a:r>
              <a:rPr lang="en-US" dirty="0"/>
              <a:t>Managed</a:t>
            </a:r>
            <a:r>
              <a:rPr lang="en-US" baseline="0" dirty="0"/>
              <a:t> code</a:t>
            </a:r>
          </a:p>
          <a:p>
            <a:pPr lvl="2"/>
            <a:r>
              <a:rPr lang="en-US" dirty="0"/>
              <a:t>Rapid</a:t>
            </a:r>
            <a:r>
              <a:rPr lang="en-US" baseline="0" dirty="0"/>
              <a:t> prototyping</a:t>
            </a:r>
          </a:p>
          <a:p>
            <a:pPr lvl="2"/>
            <a:r>
              <a:rPr lang="en-US" baseline="0" dirty="0"/>
              <a:t>World class tools</a:t>
            </a:r>
            <a:endParaRPr lang="en-US" dirty="0"/>
          </a:p>
          <a:p>
            <a:pPr lvl="2"/>
            <a:r>
              <a:rPr lang="en-US" baseline="0" dirty="0"/>
              <a:t>Code synthesizer friendly</a:t>
            </a:r>
          </a:p>
          <a:p>
            <a:pPr lvl="2"/>
            <a:r>
              <a:rPr lang="en-US" baseline="0" dirty="0"/>
              <a:t>Open Source (MIT license)</a:t>
            </a:r>
          </a:p>
          <a:p>
            <a:pPr lvl="2"/>
            <a:r>
              <a:rPr lang="en-US" baseline="0" dirty="0"/>
              <a:t>Supported on all major platforms</a:t>
            </a:r>
          </a:p>
          <a:p>
            <a:pPr lvl="3"/>
            <a:r>
              <a:rPr lang="en-US" baseline="0" dirty="0"/>
              <a:t>Windows / OSX / Linux / Mobile</a:t>
            </a:r>
          </a:p>
          <a:p>
            <a:pPr lvl="3"/>
            <a:r>
              <a:rPr lang="en-US" baseline="0" dirty="0"/>
              <a:t>Native GUI binding</a:t>
            </a:r>
          </a:p>
        </p:txBody>
      </p:sp>
    </p:spTree>
    <p:extLst>
      <p:ext uri="{BB962C8B-B14F-4D97-AF65-F5344CB8AC3E}">
        <p14:creationId xmlns:p14="http://schemas.microsoft.com/office/powerpoint/2010/main" val="45785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AE46-5122-4BA2-8B72-126DC87C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 C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07B6-99B3-4162-84F9-4C1B83D2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integration into other applications</a:t>
            </a:r>
          </a:p>
          <a:p>
            <a:pPr lvl="1"/>
            <a:r>
              <a:rPr lang="en-US" dirty="0"/>
              <a:t>C# works</a:t>
            </a:r>
            <a:r>
              <a:rPr lang="en-US" baseline="0" dirty="0"/>
              <a:t> really well as a wrapper around other code</a:t>
            </a:r>
          </a:p>
          <a:p>
            <a:pPr lvl="1"/>
            <a:r>
              <a:rPr lang="en-US" baseline="0" dirty="0"/>
              <a:t>Works really poorly as a callout from other code.</a:t>
            </a:r>
          </a:p>
          <a:p>
            <a:pPr lvl="0"/>
            <a:r>
              <a:rPr lang="en-US" dirty="0"/>
              <a:t>Only need the Client</a:t>
            </a:r>
            <a:r>
              <a:rPr lang="en-US" baseline="0" dirty="0"/>
              <a:t> side though</a:t>
            </a:r>
          </a:p>
        </p:txBody>
      </p:sp>
    </p:spTree>
    <p:extLst>
      <p:ext uri="{BB962C8B-B14F-4D97-AF65-F5344CB8AC3E}">
        <p14:creationId xmlns:p14="http://schemas.microsoft.com/office/powerpoint/2010/main" val="172098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2091-FD86-484E-AFAD-5FD3197E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code used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59DD-84DC-4BDE-A6C5-FD4928C7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</a:t>
            </a:r>
            <a:r>
              <a:rPr lang="en-US" baseline="0" dirty="0"/>
              <a:t> guide is generated from the schema </a:t>
            </a:r>
          </a:p>
          <a:p>
            <a:pPr lvl="1"/>
            <a:r>
              <a:rPr lang="en-US" dirty="0"/>
              <a:t>All documentation in the code goes to the reference IDs</a:t>
            </a:r>
          </a:p>
          <a:p>
            <a:pPr lvl="0"/>
            <a:r>
              <a:rPr lang="en-US" dirty="0"/>
              <a:t>All</a:t>
            </a:r>
            <a:r>
              <a:rPr lang="en-US" baseline="0" dirty="0"/>
              <a:t> examples in the documentation are generated using reference code</a:t>
            </a:r>
          </a:p>
          <a:p>
            <a:pPr lvl="1"/>
            <a:r>
              <a:rPr lang="en-US" dirty="0"/>
              <a:t>Uses a shim to emulate the HTTP binding</a:t>
            </a:r>
          </a:p>
          <a:p>
            <a:pPr lvl="1"/>
            <a:r>
              <a:rPr lang="en-US" dirty="0"/>
              <a:t>It</a:t>
            </a:r>
            <a:r>
              <a:rPr lang="en-US" baseline="0" dirty="0"/>
              <a:t> is much easier to bug basic client/server interactions with direct calls</a:t>
            </a:r>
          </a:p>
          <a:p>
            <a:pPr lvl="2"/>
            <a:r>
              <a:rPr lang="en-US" dirty="0"/>
              <a:t>Does serialize</a:t>
            </a:r>
            <a:r>
              <a:rPr lang="en-US" baseline="0" dirty="0"/>
              <a:t> and deserialize the messages though.</a:t>
            </a:r>
          </a:p>
          <a:p>
            <a:pPr lvl="0"/>
            <a:r>
              <a:rPr lang="en-US" dirty="0"/>
              <a:t>The reference server</a:t>
            </a:r>
          </a:p>
          <a:p>
            <a:pPr lvl="0"/>
            <a:r>
              <a:rPr lang="en-US" dirty="0"/>
              <a:t>The mesh</a:t>
            </a:r>
            <a:r>
              <a:rPr lang="en-US" baseline="0" dirty="0"/>
              <a:t> command line tool</a:t>
            </a:r>
          </a:p>
        </p:txBody>
      </p:sp>
    </p:spTree>
    <p:extLst>
      <p:ext uri="{BB962C8B-B14F-4D97-AF65-F5344CB8AC3E}">
        <p14:creationId xmlns:p14="http://schemas.microsoft.com/office/powerpoint/2010/main" val="245768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725A-7895-4702-BFA8-FB8DC3D6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F84E-A7B5-45F9-AAE8-C3A29A87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</a:t>
            </a:r>
            <a:r>
              <a:rPr lang="en-US" baseline="0" dirty="0"/>
              <a:t> reference code to generate documentation only</a:t>
            </a:r>
          </a:p>
          <a:p>
            <a:pPr lvl="1"/>
            <a:r>
              <a:rPr lang="en-US" dirty="0"/>
              <a:t>Hope to produce</a:t>
            </a:r>
            <a:r>
              <a:rPr lang="en-US" baseline="0" dirty="0"/>
              <a:t> a complete spec by November IETF meeting.</a:t>
            </a:r>
          </a:p>
          <a:p>
            <a:pPr lvl="1"/>
            <a:endParaRPr lang="en-US" dirty="0"/>
          </a:p>
          <a:p>
            <a:r>
              <a:rPr lang="en-US" dirty="0"/>
              <a:t>Running code for test purposes</a:t>
            </a:r>
          </a:p>
          <a:p>
            <a:pPr lvl="1"/>
            <a:r>
              <a:rPr lang="en-US" dirty="0"/>
              <a:t>December 2019</a:t>
            </a:r>
          </a:p>
          <a:p>
            <a:pPr lvl="1"/>
            <a:endParaRPr lang="en-US" dirty="0"/>
          </a:p>
          <a:p>
            <a:r>
              <a:rPr lang="en-US" dirty="0"/>
              <a:t>Production code (subject to standards change)</a:t>
            </a:r>
          </a:p>
          <a:p>
            <a:pPr lvl="1"/>
            <a:r>
              <a:rPr lang="en-US" dirty="0"/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247658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21E5-6C53-47EB-869E-46EE5EAA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Objective tight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4786-5FDD-4175-B950-A0D88499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</a:t>
            </a:r>
            <a:r>
              <a:rPr lang="en-US" baseline="0" dirty="0"/>
              <a:t> code should make use of all platform capabilities</a:t>
            </a:r>
          </a:p>
          <a:p>
            <a:pPr lvl="1"/>
            <a:r>
              <a:rPr lang="en-US" dirty="0"/>
              <a:t>Especially</a:t>
            </a:r>
            <a:r>
              <a:rPr lang="en-US" baseline="0" dirty="0"/>
              <a:t> platform specific key storage capabilities</a:t>
            </a:r>
          </a:p>
          <a:p>
            <a:pPr lvl="2"/>
            <a:r>
              <a:rPr lang="en-US" dirty="0"/>
              <a:t>Windows</a:t>
            </a:r>
            <a:r>
              <a:rPr lang="en-US" baseline="0" dirty="0"/>
              <a:t> key store / </a:t>
            </a:r>
            <a:r>
              <a:rPr lang="en-US" baseline="0" dirty="0" err="1"/>
              <a:t>bitlocker</a:t>
            </a:r>
            <a:endParaRPr lang="en-US" baseline="0" dirty="0"/>
          </a:p>
          <a:p>
            <a:pPr lvl="2"/>
            <a:r>
              <a:rPr lang="en-US" baseline="0" dirty="0"/>
              <a:t>OSX Key Manager</a:t>
            </a:r>
          </a:p>
          <a:p>
            <a:pPr lvl="2"/>
            <a:r>
              <a:rPr lang="en-US" baseline="0" dirty="0"/>
              <a:t>Linux Need to pick one</a:t>
            </a:r>
          </a:p>
        </p:txBody>
      </p:sp>
    </p:spTree>
    <p:extLst>
      <p:ext uri="{BB962C8B-B14F-4D97-AF65-F5344CB8AC3E}">
        <p14:creationId xmlns:p14="http://schemas.microsoft.com/office/powerpoint/2010/main" val="306740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64C7-E039-4FE8-81D1-7354DD89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</a:t>
            </a:r>
            <a:r>
              <a:rPr lang="en-US" baseline="0" dirty="0"/>
              <a:t> 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774-A2EA-49B8-821E-41604080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 err="1"/>
              <a:t>RFCTool</a:t>
            </a:r>
            <a:r>
              <a:rPr lang="en-US" baseline="0" dirty="0"/>
              <a:t> generates Internet draft from</a:t>
            </a:r>
          </a:p>
          <a:p>
            <a:pPr lvl="1"/>
            <a:r>
              <a:rPr lang="en-US" dirty="0"/>
              <a:t>Word document</a:t>
            </a:r>
            <a:r>
              <a:rPr lang="en-US" baseline="0" dirty="0"/>
              <a:t> (core) (spell checked,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</a:p>
          <a:p>
            <a:pPr lvl="1"/>
            <a:r>
              <a:rPr lang="en-US" baseline="0" dirty="0"/>
              <a:t>SVG image files</a:t>
            </a:r>
          </a:p>
          <a:p>
            <a:pPr lvl="1"/>
            <a:r>
              <a:rPr lang="en-US" baseline="0" dirty="0"/>
              <a:t>Markdown files with example output</a:t>
            </a:r>
          </a:p>
          <a:p>
            <a:pPr lvl="2"/>
            <a:r>
              <a:rPr lang="en-US" baseline="0" dirty="0"/>
              <a:t>Terminal output</a:t>
            </a:r>
          </a:p>
          <a:p>
            <a:pPr lvl="2"/>
            <a:r>
              <a:rPr lang="en-US" baseline="0" dirty="0"/>
              <a:t>Generated data </a:t>
            </a:r>
          </a:p>
          <a:p>
            <a:pPr lvl="2"/>
            <a:r>
              <a:rPr lang="en-US" dirty="0"/>
              <a:t>Messages</a:t>
            </a:r>
            <a:endParaRPr lang="en-US" baseline="0" dirty="0"/>
          </a:p>
          <a:p>
            <a:pPr lvl="1"/>
            <a:endParaRPr lang="en-US" dirty="0"/>
          </a:p>
          <a:p>
            <a:r>
              <a:rPr lang="en-US" dirty="0"/>
              <a:t>Bootmaker generates Web Site from</a:t>
            </a:r>
          </a:p>
          <a:p>
            <a:pPr lvl="1"/>
            <a:r>
              <a:rPr lang="en-US" dirty="0"/>
              <a:t>Markdown text</a:t>
            </a:r>
          </a:p>
          <a:p>
            <a:pPr lvl="1"/>
            <a:r>
              <a:rPr lang="en-US" dirty="0"/>
              <a:t>Markdown files with example output</a:t>
            </a:r>
          </a:p>
          <a:p>
            <a:pPr lvl="2"/>
            <a:r>
              <a:rPr lang="en-US" dirty="0"/>
              <a:t>Terminal output</a:t>
            </a:r>
          </a:p>
        </p:txBody>
      </p:sp>
    </p:spTree>
    <p:extLst>
      <p:ext uri="{BB962C8B-B14F-4D97-AF65-F5344CB8AC3E}">
        <p14:creationId xmlns:p14="http://schemas.microsoft.com/office/powerpoint/2010/main" val="20838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D0E7-DECF-4484-857B-DA2E45BE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mesh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4CDF-7D91-4998-AE6D-2795B13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Generate a profile, account and bind to a Mesh service</a:t>
            </a:r>
          </a:p>
          <a:p>
            <a:r>
              <a:rPr lang="en-US" dirty="0"/>
              <a:t>Password catalog</a:t>
            </a:r>
          </a:p>
          <a:p>
            <a:pPr lvl="1"/>
            <a:r>
              <a:rPr lang="en-US" dirty="0"/>
              <a:t>Add, update delete, passwords</a:t>
            </a:r>
          </a:p>
          <a:p>
            <a:pPr lvl="1"/>
            <a:r>
              <a:rPr lang="en-US" dirty="0"/>
              <a:t>Dump password catalog in json format</a:t>
            </a:r>
          </a:p>
          <a:p>
            <a:pPr lvl="2"/>
            <a:r>
              <a:rPr lang="en-US" dirty="0"/>
              <a:t>Allows catalog to be synced to application stores</a:t>
            </a:r>
          </a:p>
          <a:p>
            <a:pPr lvl="1"/>
            <a:r>
              <a:rPr lang="en-US" dirty="0"/>
              <a:t>Pull out individual password</a:t>
            </a:r>
          </a:p>
          <a:p>
            <a:pPr lvl="2"/>
            <a:r>
              <a:rPr lang="en-US" dirty="0"/>
              <a:t>Can be used from inside a</a:t>
            </a:r>
            <a:r>
              <a:rPr lang="en-US" baseline="0" dirty="0"/>
              <a:t> script</a:t>
            </a:r>
          </a:p>
          <a:p>
            <a:pPr lvl="2"/>
            <a:r>
              <a:rPr lang="en-US" baseline="0" dirty="0"/>
              <a:t>Script can only by run by the authorized user</a:t>
            </a:r>
          </a:p>
          <a:p>
            <a:pPr lvl="3"/>
            <a:r>
              <a:rPr lang="en-US" dirty="0"/>
              <a:t>Authentication flows from user log in</a:t>
            </a:r>
          </a:p>
        </p:txBody>
      </p:sp>
    </p:spTree>
    <p:extLst>
      <p:ext uri="{BB962C8B-B14F-4D97-AF65-F5344CB8AC3E}">
        <p14:creationId xmlns:p14="http://schemas.microsoft.com/office/powerpoint/2010/main" val="114191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505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Reference Code</vt:lpstr>
      <vt:lpstr>Github project</vt:lpstr>
      <vt:lpstr>Reference Code Base</vt:lpstr>
      <vt:lpstr>Needed C version</vt:lpstr>
      <vt:lpstr>Reference code used for:</vt:lpstr>
      <vt:lpstr>Current Status</vt:lpstr>
      <vt:lpstr>Objective tight integration</vt:lpstr>
      <vt:lpstr>Generating Documentation</vt:lpstr>
      <vt:lpstr>Using the mesh tool</vt:lpstr>
      <vt:lpstr>Integration summary</vt:lpstr>
      <vt:lpstr>Next Step – GUI mesh tool</vt:lpstr>
      <vt:lpstr>Next Step – Industry grade Mesh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2019-10-08T02:52:16Z</dcterms:modified>
</cp:coreProperties>
</file>