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7" r:id="rId3"/>
    <p:sldId id="320" r:id="rId4"/>
    <p:sldId id="321" r:id="rId5"/>
    <p:sldId id="322" r:id="rId6"/>
    <p:sldId id="318" r:id="rId7"/>
    <p:sldId id="310" r:id="rId8"/>
    <p:sldId id="316" r:id="rId9"/>
    <p:sldId id="31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F887D-C673-4C51-9E2A-7856350AA730}" v="639" dt="2019-10-11T15:33:19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0" autoAdjust="0"/>
    <p:restoredTop sz="86410"/>
  </p:normalViewPr>
  <p:slideViewPr>
    <p:cSldViewPr snapToGrid="0">
      <p:cViewPr varScale="1">
        <p:scale>
          <a:sx n="64" d="100"/>
          <a:sy n="64" d="100"/>
        </p:scale>
        <p:origin x="64" y="1564"/>
      </p:cViewPr>
      <p:guideLst/>
    </p:cSldViewPr>
  </p:slideViewPr>
  <p:outlineViewPr>
    <p:cViewPr>
      <p:scale>
        <a:sx n="33" d="100"/>
        <a:sy n="33" d="100"/>
      </p:scale>
      <p:origin x="0" y="-5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2D6F887D-C673-4C51-9E2A-7856350AA730}"/>
    <pc:docChg chg="addSld delSld modSld">
      <pc:chgData name="Phillip Hallam-Baker" userId="7a99a80095056581" providerId="LiveId" clId="{2D6F887D-C673-4C51-9E2A-7856350AA730}" dt="2019-10-02T19:01:34.037" v="638" actId="20577"/>
      <pc:docMkLst>
        <pc:docMk/>
      </pc:docMkLst>
      <pc:sldChg chg="modTransition">
        <pc:chgData name="Phillip Hallam-Baker" userId="7a99a80095056581" providerId="LiveId" clId="{2D6F887D-C673-4C51-9E2A-7856350AA730}" dt="2019-10-01T22:41:07.143" v="1"/>
        <pc:sldMkLst>
          <pc:docMk/>
          <pc:sldMk cId="3916999654" sldId="256"/>
        </pc:sldMkLst>
      </pc:sldChg>
      <pc:sldChg chg="modSp del modTransition">
        <pc:chgData name="Phillip Hallam-Baker" userId="7a99a80095056581" providerId="LiveId" clId="{2D6F887D-C673-4C51-9E2A-7856350AA730}" dt="2019-10-02T18:59:03.579" v="596" actId="2696"/>
        <pc:sldMkLst>
          <pc:docMk/>
          <pc:sldMk cId="1295007431" sldId="306"/>
        </pc:sldMkLst>
        <pc:spChg chg="mod">
          <ac:chgData name="Phillip Hallam-Baker" userId="7a99a80095056581" providerId="LiveId" clId="{2D6F887D-C673-4C51-9E2A-7856350AA730}" dt="2019-10-02T18:50:31.570" v="4"/>
          <ac:spMkLst>
            <pc:docMk/>
            <pc:sldMk cId="1295007431" sldId="306"/>
            <ac:spMk id="2" creationId="{2A515400-A3DC-4FAE-A67F-6FE65BCD451F}"/>
          </ac:spMkLst>
        </pc:spChg>
      </pc:sldChg>
      <pc:sldChg chg="del modTransition">
        <pc:chgData name="Phillip Hallam-Baker" userId="7a99a80095056581" providerId="LiveId" clId="{2D6F887D-C673-4C51-9E2A-7856350AA730}" dt="2019-10-02T18:59:05.526" v="597" actId="2696"/>
        <pc:sldMkLst>
          <pc:docMk/>
          <pc:sldMk cId="293165143" sldId="307"/>
        </pc:sldMkLst>
      </pc:sldChg>
      <pc:sldChg chg="del modTransition">
        <pc:chgData name="Phillip Hallam-Baker" userId="7a99a80095056581" providerId="LiveId" clId="{2D6F887D-C673-4C51-9E2A-7856350AA730}" dt="2019-10-02T18:59:14.045" v="601" actId="2696"/>
        <pc:sldMkLst>
          <pc:docMk/>
          <pc:sldMk cId="2827089123" sldId="308"/>
        </pc:sldMkLst>
      </pc:sldChg>
      <pc:sldChg chg="del modTransition">
        <pc:chgData name="Phillip Hallam-Baker" userId="7a99a80095056581" providerId="LiveId" clId="{2D6F887D-C673-4C51-9E2A-7856350AA730}" dt="2019-10-02T18:59:16.348" v="602" actId="2696"/>
        <pc:sldMkLst>
          <pc:docMk/>
          <pc:sldMk cId="4036712400" sldId="309"/>
        </pc:sldMkLst>
      </pc:sldChg>
      <pc:sldChg chg="modSp modTransition">
        <pc:chgData name="Phillip Hallam-Baker" userId="7a99a80095056581" providerId="LiveId" clId="{2D6F887D-C673-4C51-9E2A-7856350AA730}" dt="2019-10-02T18:59:39.296" v="625" actId="20577"/>
        <pc:sldMkLst>
          <pc:docMk/>
          <pc:sldMk cId="2001663424" sldId="310"/>
        </pc:sldMkLst>
        <pc:spChg chg="mod">
          <ac:chgData name="Phillip Hallam-Baker" userId="7a99a80095056581" providerId="LiveId" clId="{2D6F887D-C673-4C51-9E2A-7856350AA730}" dt="2019-10-02T18:59:39.296" v="625" actId="20577"/>
          <ac:spMkLst>
            <pc:docMk/>
            <pc:sldMk cId="2001663424" sldId="310"/>
            <ac:spMk id="3" creationId="{97A9C7CD-C890-445C-99C5-2963631B381A}"/>
          </ac:spMkLst>
        </pc:spChg>
      </pc:sldChg>
      <pc:sldChg chg="del modTransition">
        <pc:chgData name="Phillip Hallam-Baker" userId="7a99a80095056581" providerId="LiveId" clId="{2D6F887D-C673-4C51-9E2A-7856350AA730}" dt="2019-10-02T18:59:08.619" v="599" actId="2696"/>
        <pc:sldMkLst>
          <pc:docMk/>
          <pc:sldMk cId="924901561" sldId="311"/>
        </pc:sldMkLst>
      </pc:sldChg>
      <pc:sldChg chg="del modTransition">
        <pc:chgData name="Phillip Hallam-Baker" userId="7a99a80095056581" providerId="LiveId" clId="{2D6F887D-C673-4C51-9E2A-7856350AA730}" dt="2019-10-02T18:59:11.361" v="600" actId="2696"/>
        <pc:sldMkLst>
          <pc:docMk/>
          <pc:sldMk cId="2983786973" sldId="312"/>
        </pc:sldMkLst>
      </pc:sldChg>
      <pc:sldChg chg="del modTransition">
        <pc:chgData name="Phillip Hallam-Baker" userId="7a99a80095056581" providerId="LiveId" clId="{2D6F887D-C673-4C51-9E2A-7856350AA730}" dt="2019-10-02T18:59:07.039" v="598" actId="2696"/>
        <pc:sldMkLst>
          <pc:docMk/>
          <pc:sldMk cId="332607357" sldId="313"/>
        </pc:sldMkLst>
      </pc:sldChg>
      <pc:sldChg chg="modSp modTransition">
        <pc:chgData name="Phillip Hallam-Baker" userId="7a99a80095056581" providerId="LiveId" clId="{2D6F887D-C673-4C51-9E2A-7856350AA730}" dt="2019-10-02T19:01:34.037" v="638" actId="20577"/>
        <pc:sldMkLst>
          <pc:docMk/>
          <pc:sldMk cId="3814674111" sldId="314"/>
        </pc:sldMkLst>
        <pc:spChg chg="mod">
          <ac:chgData name="Phillip Hallam-Baker" userId="7a99a80095056581" providerId="LiveId" clId="{2D6F887D-C673-4C51-9E2A-7856350AA730}" dt="2019-10-02T19:01:34.037" v="638" actId="20577"/>
          <ac:spMkLst>
            <pc:docMk/>
            <pc:sldMk cId="3814674111" sldId="314"/>
            <ac:spMk id="3" creationId="{6D3427E3-44EE-41FA-8667-E2AB2576C2E5}"/>
          </ac:spMkLst>
        </pc:spChg>
      </pc:sldChg>
      <pc:sldChg chg="modTransition">
        <pc:chgData name="Phillip Hallam-Baker" userId="7a99a80095056581" providerId="LiveId" clId="{2D6F887D-C673-4C51-9E2A-7856350AA730}" dt="2019-10-01T22:41:07.143" v="1"/>
        <pc:sldMkLst>
          <pc:docMk/>
          <pc:sldMk cId="4127767590" sldId="316"/>
        </pc:sldMkLst>
      </pc:sldChg>
      <pc:sldChg chg="modSp add">
        <pc:chgData name="Phillip Hallam-Baker" userId="7a99a80095056581" providerId="LiveId" clId="{2D6F887D-C673-4C51-9E2A-7856350AA730}" dt="2019-10-02T18:50:49.231" v="68" actId="20577"/>
        <pc:sldMkLst>
          <pc:docMk/>
          <pc:sldMk cId="4266092603" sldId="317"/>
        </pc:sldMkLst>
        <pc:spChg chg="mod">
          <ac:chgData name="Phillip Hallam-Baker" userId="7a99a80095056581" providerId="LiveId" clId="{2D6F887D-C673-4C51-9E2A-7856350AA730}" dt="2019-10-02T18:50:49.231" v="68" actId="20577"/>
          <ac:spMkLst>
            <pc:docMk/>
            <pc:sldMk cId="4266092603" sldId="317"/>
            <ac:spMk id="2" creationId="{67233CB3-20A1-4020-AE8E-95E70AD89420}"/>
          </ac:spMkLst>
        </pc:spChg>
      </pc:sldChg>
      <pc:sldChg chg="modSp add">
        <pc:chgData name="Phillip Hallam-Baker" userId="7a99a80095056581" providerId="LiveId" clId="{2D6F887D-C673-4C51-9E2A-7856350AA730}" dt="2019-10-02T18:59:19.748" v="604" actId="20577"/>
        <pc:sldMkLst>
          <pc:docMk/>
          <pc:sldMk cId="1059015436" sldId="318"/>
        </pc:sldMkLst>
        <pc:spChg chg="mod">
          <ac:chgData name="Phillip Hallam-Baker" userId="7a99a80095056581" providerId="LiveId" clId="{2D6F887D-C673-4C51-9E2A-7856350AA730}" dt="2019-10-02T18:52:55.895" v="295" actId="20577"/>
          <ac:spMkLst>
            <pc:docMk/>
            <pc:sldMk cId="1059015436" sldId="318"/>
            <ac:spMk id="2" creationId="{0C94F038-906E-458A-A1B0-01EEE22FE4C7}"/>
          </ac:spMkLst>
        </pc:spChg>
        <pc:spChg chg="mod">
          <ac:chgData name="Phillip Hallam-Baker" userId="7a99a80095056581" providerId="LiveId" clId="{2D6F887D-C673-4C51-9E2A-7856350AA730}" dt="2019-10-02T18:59:19.748" v="604" actId="20577"/>
          <ac:spMkLst>
            <pc:docMk/>
            <pc:sldMk cId="1059015436" sldId="318"/>
            <ac:spMk id="3" creationId="{7C7BA0CB-DAA5-462C-A02B-3AC69BD5D64B}"/>
          </ac:spMkLst>
        </pc:spChg>
      </pc:sldChg>
      <pc:sldChg chg="modSp add del">
        <pc:chgData name="Phillip Hallam-Baker" userId="7a99a80095056581" providerId="LiveId" clId="{2D6F887D-C673-4C51-9E2A-7856350AA730}" dt="2019-10-02T18:58:59.755" v="594" actId="2696"/>
        <pc:sldMkLst>
          <pc:docMk/>
          <pc:sldMk cId="469765395" sldId="319"/>
        </pc:sldMkLst>
        <pc:spChg chg="mod">
          <ac:chgData name="Phillip Hallam-Baker" userId="7a99a80095056581" providerId="LiveId" clId="{2D6F887D-C673-4C51-9E2A-7856350AA730}" dt="2019-10-02T18:58:17.307" v="525" actId="20577"/>
          <ac:spMkLst>
            <pc:docMk/>
            <pc:sldMk cId="469765395" sldId="319"/>
            <ac:spMk id="2" creationId="{F6D73B17-AC5A-411B-8674-F183A9940451}"/>
          </ac:spMkLst>
        </pc:spChg>
        <pc:spChg chg="mod">
          <ac:chgData name="Phillip Hallam-Baker" userId="7a99a80095056581" providerId="LiveId" clId="{2D6F887D-C673-4C51-9E2A-7856350AA730}" dt="2019-10-02T18:58:07.377" v="500" actId="20577"/>
          <ac:spMkLst>
            <pc:docMk/>
            <pc:sldMk cId="469765395" sldId="319"/>
            <ac:spMk id="3" creationId="{FD9ECDCC-6BFB-4D4A-A8EB-0E6841701F05}"/>
          </ac:spMkLst>
        </pc:spChg>
      </pc:sldChg>
      <pc:sldChg chg="modSp add">
        <pc:chgData name="Phillip Hallam-Baker" userId="7a99a80095056581" providerId="LiveId" clId="{2D6F887D-C673-4C51-9E2A-7856350AA730}" dt="2019-10-02T18:50:53.552" v="83" actId="20577"/>
        <pc:sldMkLst>
          <pc:docMk/>
          <pc:sldMk cId="392606278" sldId="320"/>
        </pc:sldMkLst>
        <pc:spChg chg="mod">
          <ac:chgData name="Phillip Hallam-Baker" userId="7a99a80095056581" providerId="LiveId" clId="{2D6F887D-C673-4C51-9E2A-7856350AA730}" dt="2019-10-02T18:50:53.552" v="83" actId="20577"/>
          <ac:spMkLst>
            <pc:docMk/>
            <pc:sldMk cId="392606278" sldId="320"/>
            <ac:spMk id="2" creationId="{F4697CEF-04AB-4AAF-AE7C-FF504FE89752}"/>
          </ac:spMkLst>
        </pc:spChg>
      </pc:sldChg>
      <pc:sldChg chg="modSp add">
        <pc:chgData name="Phillip Hallam-Baker" userId="7a99a80095056581" providerId="LiveId" clId="{2D6F887D-C673-4C51-9E2A-7856350AA730}" dt="2019-10-02T18:51:18.037" v="150" actId="20577"/>
        <pc:sldMkLst>
          <pc:docMk/>
          <pc:sldMk cId="2799018784" sldId="321"/>
        </pc:sldMkLst>
        <pc:spChg chg="mod">
          <ac:chgData name="Phillip Hallam-Baker" userId="7a99a80095056581" providerId="LiveId" clId="{2D6F887D-C673-4C51-9E2A-7856350AA730}" dt="2019-10-02T18:51:04.068" v="110" actId="20577"/>
          <ac:spMkLst>
            <pc:docMk/>
            <pc:sldMk cId="2799018784" sldId="321"/>
            <ac:spMk id="2" creationId="{26EA91EC-241E-4802-B6CC-E38223103440}"/>
          </ac:spMkLst>
        </pc:spChg>
        <pc:spChg chg="mod">
          <ac:chgData name="Phillip Hallam-Baker" userId="7a99a80095056581" providerId="LiveId" clId="{2D6F887D-C673-4C51-9E2A-7856350AA730}" dt="2019-10-02T18:51:18.037" v="150" actId="20577"/>
          <ac:spMkLst>
            <pc:docMk/>
            <pc:sldMk cId="2799018784" sldId="321"/>
            <ac:spMk id="3" creationId="{98A158B9-B385-47A0-8CF6-E6D118AF308E}"/>
          </ac:spMkLst>
        </pc:spChg>
      </pc:sldChg>
      <pc:sldChg chg="modSp add del">
        <pc:chgData name="Phillip Hallam-Baker" userId="7a99a80095056581" providerId="LiveId" clId="{2D6F887D-C673-4C51-9E2A-7856350AA730}" dt="2019-10-02T18:51:06.579" v="112" actId="2696"/>
        <pc:sldMkLst>
          <pc:docMk/>
          <pc:sldMk cId="2410596651" sldId="322"/>
        </pc:sldMkLst>
        <pc:spChg chg="mod">
          <ac:chgData name="Phillip Hallam-Baker" userId="7a99a80095056581" providerId="LiveId" clId="{2D6F887D-C673-4C51-9E2A-7856350AA730}" dt="2019-10-02T18:51:04.998" v="111"/>
          <ac:spMkLst>
            <pc:docMk/>
            <pc:sldMk cId="2410596651" sldId="322"/>
            <ac:spMk id="2" creationId="{A76049A2-3B97-424A-B494-CA9554BFA2FB}"/>
          </ac:spMkLst>
        </pc:spChg>
      </pc:sldChg>
      <pc:sldChg chg="modSp add">
        <pc:chgData name="Phillip Hallam-Baker" userId="7a99a80095056581" providerId="LiveId" clId="{2D6F887D-C673-4C51-9E2A-7856350AA730}" dt="2019-10-02T18:52:57.738" v="297" actId="20577"/>
        <pc:sldMkLst>
          <pc:docMk/>
          <pc:sldMk cId="3477466319" sldId="322"/>
        </pc:sldMkLst>
        <pc:spChg chg="mod">
          <ac:chgData name="Phillip Hallam-Baker" userId="7a99a80095056581" providerId="LiveId" clId="{2D6F887D-C673-4C51-9E2A-7856350AA730}" dt="2019-10-02T18:51:25.590" v="168" actId="20577"/>
          <ac:spMkLst>
            <pc:docMk/>
            <pc:sldMk cId="3477466319" sldId="322"/>
            <ac:spMk id="2" creationId="{2559D470-64A9-4145-A4EA-65A8B234952D}"/>
          </ac:spMkLst>
        </pc:spChg>
        <pc:spChg chg="mod">
          <ac:chgData name="Phillip Hallam-Baker" userId="7a99a80095056581" providerId="LiveId" clId="{2D6F887D-C673-4C51-9E2A-7856350AA730}" dt="2019-10-02T18:52:57.738" v="297" actId="20577"/>
          <ac:spMkLst>
            <pc:docMk/>
            <pc:sldMk cId="3477466319" sldId="322"/>
            <ac:spMk id="3" creationId="{05312BE0-BD0E-4DE0-8143-271B67D61EF1}"/>
          </ac:spMkLst>
        </pc:spChg>
      </pc:sldChg>
      <pc:sldChg chg="modSp add del">
        <pc:chgData name="Phillip Hallam-Baker" userId="7a99a80095056581" providerId="LiveId" clId="{2D6F887D-C673-4C51-9E2A-7856350AA730}" dt="2019-10-02T18:59:02.414" v="595" actId="2696"/>
        <pc:sldMkLst>
          <pc:docMk/>
          <pc:sldMk cId="331008384" sldId="323"/>
        </pc:sldMkLst>
        <pc:spChg chg="mod">
          <ac:chgData name="Phillip Hallam-Baker" userId="7a99a80095056581" providerId="LiveId" clId="{2D6F887D-C673-4C51-9E2A-7856350AA730}" dt="2019-10-02T18:57:54.808" v="473"/>
          <ac:spMkLst>
            <pc:docMk/>
            <pc:sldMk cId="331008384" sldId="323"/>
            <ac:spMk id="2" creationId="{4C3DF387-4684-4E0C-BDF7-B6536686E8A5}"/>
          </ac:spMkLst>
        </pc:spChg>
      </pc:sldChg>
      <pc:sldChg chg="modSp add del">
        <pc:chgData name="Phillip Hallam-Baker" userId="7a99a80095056581" providerId="LiveId" clId="{2D6F887D-C673-4C51-9E2A-7856350AA730}" dt="2019-10-02T18:51:26.177" v="170" actId="2696"/>
        <pc:sldMkLst>
          <pc:docMk/>
          <pc:sldMk cId="473341748" sldId="323"/>
        </pc:sldMkLst>
        <pc:spChg chg="mod">
          <ac:chgData name="Phillip Hallam-Baker" userId="7a99a80095056581" providerId="LiveId" clId="{2D6F887D-C673-4C51-9E2A-7856350AA730}" dt="2019-10-02T18:51:25.867" v="169"/>
          <ac:spMkLst>
            <pc:docMk/>
            <pc:sldMk cId="473341748" sldId="323"/>
            <ac:spMk id="2" creationId="{ABBA021B-BD32-43B4-846D-58CDDFEA608E}"/>
          </ac:spMkLst>
        </pc:spChg>
      </pc:sldChg>
      <pc:sldChg chg="modSp add del">
        <pc:chgData name="Phillip Hallam-Baker" userId="7a99a80095056581" providerId="LiveId" clId="{2D6F887D-C673-4C51-9E2A-7856350AA730}" dt="2019-10-02T18:52:59.392" v="299" actId="2696"/>
        <pc:sldMkLst>
          <pc:docMk/>
          <pc:sldMk cId="1953141816" sldId="323"/>
        </pc:sldMkLst>
        <pc:spChg chg="mod">
          <ac:chgData name="Phillip Hallam-Baker" userId="7a99a80095056581" providerId="LiveId" clId="{2D6F887D-C673-4C51-9E2A-7856350AA730}" dt="2019-10-02T18:52:59.199" v="298"/>
          <ac:spMkLst>
            <pc:docMk/>
            <pc:sldMk cId="1953141816" sldId="323"/>
            <ac:spMk id="2" creationId="{C800466A-67B1-4D85-B5F7-29C4047CBB69}"/>
          </ac:spMkLst>
        </pc:spChg>
      </pc:sldChg>
      <pc:sldChg chg="modSp add del">
        <pc:chgData name="Phillip Hallam-Baker" userId="7a99a80095056581" providerId="LiveId" clId="{2D6F887D-C673-4C51-9E2A-7856350AA730}" dt="2019-10-02T18:58:04.167" v="494" actId="2696"/>
        <pc:sldMkLst>
          <pc:docMk/>
          <pc:sldMk cId="3771914014" sldId="324"/>
        </pc:sldMkLst>
        <pc:spChg chg="mod">
          <ac:chgData name="Phillip Hallam-Baker" userId="7a99a80095056581" providerId="LiveId" clId="{2D6F887D-C673-4C51-9E2A-7856350AA730}" dt="2019-10-02T18:58:03.881" v="493"/>
          <ac:spMkLst>
            <pc:docMk/>
            <pc:sldMk cId="3771914014" sldId="324"/>
            <ac:spMk id="2" creationId="{6C6E1415-8CF3-4D12-BF23-03150C492E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3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2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8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5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2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8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8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6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66CB-8B10-4D13-ACBB-4A5A61B29AD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20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91E5-80B0-4C5E-892D-A504B17FE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the Mesh provides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08B4D-FE9C-44DF-802E-9ABBADB7E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30"/>
    </mc:Choice>
    <mc:Fallback xmlns="">
      <p:transition spd="slow" advTm="415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3CB3-20A1-4020-AE8E-95E70AD8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Mesh – Device Catalog and the </a:t>
            </a:r>
            <a:r>
              <a:rPr lang="en-US" baseline="0" dirty="0" err="1"/>
              <a:t>Contatcts</a:t>
            </a:r>
            <a:r>
              <a:rPr lang="en-US" baseline="0" dirty="0"/>
              <a:t> catalog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DAA5-CBED-4BBD-998B-38D61E81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9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7CEF-04AB-4AAF-AE7C-FF504FE8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4456-EEFB-486C-A6D7-FB4FF7BA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91EC-241E-4802-B6CC-E3822310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</a:t>
            </a:r>
            <a:r>
              <a:rPr lang="en-US" baseline="0" dirty="0"/>
              <a:t> Profile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58B9-B385-47A0-8CF6-E6D118AF3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Activation </a:t>
            </a:r>
          </a:p>
          <a:p>
            <a:r>
              <a:rPr lang="en-US" dirty="0"/>
              <a:t>Device Connection</a:t>
            </a:r>
          </a:p>
        </p:txBody>
      </p:sp>
    </p:spTree>
    <p:extLst>
      <p:ext uri="{BB962C8B-B14F-4D97-AF65-F5344CB8AC3E}">
        <p14:creationId xmlns:p14="http://schemas.microsoft.com/office/powerpoint/2010/main" val="279901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D470-64A9-4145-A4EA-65A8B234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2BE0-BD0E-4DE0-8143-271B67D61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Catalogs</a:t>
            </a:r>
          </a:p>
          <a:p>
            <a:pPr lvl="1"/>
            <a:r>
              <a:rPr lang="en-US" dirty="0"/>
              <a:t>Device Catalog</a:t>
            </a:r>
          </a:p>
          <a:p>
            <a:pPr lvl="1"/>
            <a:r>
              <a:rPr lang="en-US" dirty="0"/>
              <a:t>Contacts Catalog</a:t>
            </a:r>
          </a:p>
          <a:p>
            <a:endParaRPr lang="en-US" dirty="0"/>
          </a:p>
          <a:p>
            <a:r>
              <a:rPr lang="en-US" dirty="0"/>
              <a:t>Device</a:t>
            </a:r>
            <a:r>
              <a:rPr lang="en-US" baseline="0" dirty="0"/>
              <a:t> Account Activation</a:t>
            </a:r>
          </a:p>
          <a:p>
            <a:r>
              <a:rPr lang="en-US" dirty="0"/>
              <a:t>Device Account Connection</a:t>
            </a: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46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F038-906E-458A-A1B0-01EEE22F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A0CB-DAA5-462C-A02B-3AC69BD5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</a:t>
            </a:r>
            <a:r>
              <a:rPr lang="en-US" baseline="0" dirty="0"/>
              <a:t> Profile</a:t>
            </a:r>
          </a:p>
          <a:p>
            <a:pPr lvl="1"/>
            <a:r>
              <a:rPr lang="en-US" baseline="0" dirty="0"/>
              <a:t>May also be backed by WebPKI / EV</a:t>
            </a:r>
          </a:p>
          <a:p>
            <a:r>
              <a:rPr lang="en-US" baseline="0" dirty="0"/>
              <a:t>Host Profile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Account Identifier (alice@example.com)</a:t>
            </a:r>
          </a:p>
          <a:p>
            <a:r>
              <a:rPr lang="en-US" dirty="0"/>
              <a:t>Account Connection</a:t>
            </a:r>
          </a:p>
          <a:p>
            <a:pPr lvl="1"/>
            <a:r>
              <a:rPr lang="en-US" dirty="0"/>
              <a:t>(No activation)</a:t>
            </a:r>
          </a:p>
          <a:p>
            <a:r>
              <a:rPr lang="en-US" dirty="0"/>
              <a:t>Synchronize Catalogs &amp; Spools</a:t>
            </a:r>
          </a:p>
          <a:p>
            <a:r>
              <a:rPr lang="en-US" dirty="0"/>
              <a:t>Send and Receive Mesh Messages</a:t>
            </a:r>
          </a:p>
        </p:txBody>
      </p:sp>
    </p:spTree>
    <p:extLst>
      <p:ext uri="{BB962C8B-B14F-4D97-AF65-F5344CB8AC3E}">
        <p14:creationId xmlns:p14="http://schemas.microsoft.com/office/powerpoint/2010/main" val="105901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F7C-F1F5-44F6-B744-A7A3B014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9C7CD-C890-445C-99C5-2963631B3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59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baseline="0" dirty="0"/>
              <a:t>n end to end secure, access controlled, asynchronous messaging control plane</a:t>
            </a:r>
          </a:p>
          <a:p>
            <a:pPr lvl="1"/>
            <a:r>
              <a:rPr lang="en-US" dirty="0"/>
              <a:t>End-to-end</a:t>
            </a:r>
          </a:p>
          <a:p>
            <a:pPr lvl="2"/>
            <a:r>
              <a:rPr lang="en-US" dirty="0"/>
              <a:t>Mesh Services cannot read the content of</a:t>
            </a:r>
            <a:r>
              <a:rPr lang="en-US" baseline="0" dirty="0"/>
              <a:t> any message</a:t>
            </a:r>
          </a:p>
          <a:p>
            <a:pPr lvl="2"/>
            <a:r>
              <a:rPr lang="en-US" dirty="0"/>
              <a:t>All messages are authenticated</a:t>
            </a:r>
          </a:p>
          <a:p>
            <a:pPr lvl="1"/>
            <a:r>
              <a:rPr lang="en-US" dirty="0"/>
              <a:t>Access controlled</a:t>
            </a:r>
          </a:p>
          <a:p>
            <a:pPr lvl="2"/>
            <a:r>
              <a:rPr lang="en-US" dirty="0"/>
              <a:t>Access control on the outbound and inbound service to mitigate abuse</a:t>
            </a:r>
          </a:p>
          <a:p>
            <a:pPr lvl="1"/>
            <a:r>
              <a:rPr lang="en-US" dirty="0"/>
              <a:t>Asynchronous</a:t>
            </a:r>
          </a:p>
          <a:p>
            <a:pPr lvl="2"/>
            <a:r>
              <a:rPr lang="en-US" dirty="0"/>
              <a:t>Store and forward</a:t>
            </a:r>
          </a:p>
          <a:p>
            <a:pPr lvl="2"/>
            <a:r>
              <a:rPr lang="en-US" dirty="0"/>
              <a:t>Sending</a:t>
            </a:r>
            <a:r>
              <a:rPr lang="en-US" baseline="0" dirty="0"/>
              <a:t> and receiving devices do not need to be connected at the same time</a:t>
            </a:r>
          </a:p>
          <a:p>
            <a:pPr lvl="1"/>
            <a:r>
              <a:rPr lang="en-US" dirty="0"/>
              <a:t>Control plane</a:t>
            </a:r>
          </a:p>
          <a:p>
            <a:pPr lvl="2"/>
            <a:r>
              <a:rPr lang="en-US" dirty="0"/>
              <a:t>Messages are limited to 32KB</a:t>
            </a:r>
          </a:p>
          <a:p>
            <a:pPr lvl="2"/>
            <a:r>
              <a:rPr lang="en-US" dirty="0"/>
              <a:t>This has security advantages (come back to)</a:t>
            </a:r>
          </a:p>
          <a:p>
            <a:pPr lvl="2"/>
            <a:r>
              <a:rPr lang="en-US" dirty="0"/>
              <a:t>Messages of unlimited size can be fetched as linked attachments.</a:t>
            </a:r>
          </a:p>
        </p:txBody>
      </p:sp>
    </p:spTree>
    <p:extLst>
      <p:ext uri="{BB962C8B-B14F-4D97-AF65-F5344CB8AC3E}">
        <p14:creationId xmlns:p14="http://schemas.microsoft.com/office/powerpoint/2010/main" val="20016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088"/>
    </mc:Choice>
    <mc:Fallback xmlns="">
      <p:transition spd="slow" advTm="1540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4B79-70C4-4ADE-964B-A06A7D6E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capabilities</a:t>
            </a:r>
            <a:r>
              <a:rPr lang="en-US" baseline="0" dirty="0"/>
              <a:t> required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D20C0-F1E3-4F1F-A9E4-A3EC13108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5893"/>
          </a:xfrm>
        </p:spPr>
        <p:txBody>
          <a:bodyPr/>
          <a:lstStyle/>
          <a:p>
            <a:r>
              <a:rPr lang="en-US" dirty="0"/>
              <a:t>UDF</a:t>
            </a:r>
          </a:p>
          <a:p>
            <a:pPr lvl="1"/>
            <a:r>
              <a:rPr lang="en-US" dirty="0"/>
              <a:t>Naming, ‘cryptography on Rails’</a:t>
            </a:r>
          </a:p>
          <a:p>
            <a:r>
              <a:rPr lang="en-US" dirty="0"/>
              <a:t>DARE</a:t>
            </a:r>
            <a:r>
              <a:rPr lang="en-US" baseline="0" dirty="0"/>
              <a:t> Envelope</a:t>
            </a:r>
          </a:p>
          <a:p>
            <a:pPr lvl="1"/>
            <a:r>
              <a:rPr lang="en-US" dirty="0"/>
              <a:t>Supports assertions</a:t>
            </a:r>
            <a:r>
              <a:rPr lang="en-US" baseline="0" dirty="0"/>
              <a:t> and profiles.</a:t>
            </a:r>
          </a:p>
          <a:p>
            <a:r>
              <a:rPr lang="en-US" dirty="0"/>
              <a:t>DARE Sequence</a:t>
            </a:r>
          </a:p>
          <a:p>
            <a:pPr lvl="1"/>
            <a:r>
              <a:rPr lang="en-US" dirty="0"/>
              <a:t>Sequence of envelopes with Merkle Tree integrity and incremental encryption</a:t>
            </a:r>
          </a:p>
          <a:p>
            <a:r>
              <a:rPr lang="en-US" dirty="0"/>
              <a:t>Catalog</a:t>
            </a:r>
          </a:p>
          <a:p>
            <a:pPr lvl="1"/>
            <a:r>
              <a:rPr lang="en-US" dirty="0"/>
              <a:t>A DARE Sequence with Add/Update/Delete events tracking state of an object</a:t>
            </a:r>
          </a:p>
          <a:p>
            <a:r>
              <a:rPr lang="en-US" dirty="0"/>
              <a:t>Spool</a:t>
            </a:r>
          </a:p>
          <a:p>
            <a:pPr lvl="1"/>
            <a:r>
              <a:rPr lang="en-US" dirty="0"/>
              <a:t>A DARE Sequence with a list of envelopes containing messages</a:t>
            </a:r>
          </a:p>
        </p:txBody>
      </p:sp>
    </p:spTree>
    <p:extLst>
      <p:ext uri="{BB962C8B-B14F-4D97-AF65-F5344CB8AC3E}">
        <p14:creationId xmlns:p14="http://schemas.microsoft.com/office/powerpoint/2010/main" val="412776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84"/>
    </mc:Choice>
    <mc:Fallback xmlns="">
      <p:transition spd="slow" advTm="15738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C42D-6264-4BB7-B4E6-F658B856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Meta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27E3-44EE-41FA-8667-E2AB2576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could build</a:t>
            </a:r>
            <a:r>
              <a:rPr lang="en-US" baseline="0" dirty="0"/>
              <a:t> the system described using public key alone</a:t>
            </a:r>
          </a:p>
          <a:p>
            <a:pPr lvl="1"/>
            <a:r>
              <a:rPr lang="en-US" dirty="0"/>
              <a:t>But it would</a:t>
            </a:r>
            <a:r>
              <a:rPr lang="en-US" baseline="0" dirty="0"/>
              <a:t> not meet all the security concerns</a:t>
            </a:r>
          </a:p>
          <a:p>
            <a:pPr lvl="1"/>
            <a:endParaRPr lang="en-US" baseline="0" dirty="0"/>
          </a:p>
          <a:p>
            <a:pPr lvl="1"/>
            <a:r>
              <a:rPr lang="en-US" dirty="0"/>
              <a:t>What if a user loses their device?</a:t>
            </a:r>
          </a:p>
          <a:p>
            <a:pPr lvl="1"/>
            <a:r>
              <a:rPr lang="en-US" dirty="0"/>
              <a:t>What if a device is compromised during manufacture?</a:t>
            </a:r>
          </a:p>
          <a:p>
            <a:pPr lvl="1"/>
            <a:r>
              <a:rPr lang="en-US" dirty="0"/>
              <a:t>What if</a:t>
            </a:r>
            <a:r>
              <a:rPr lang="en-US" baseline="0" dirty="0"/>
              <a:t> an administration device is compromised?</a:t>
            </a:r>
          </a:p>
          <a:p>
            <a:pPr lvl="1"/>
            <a:r>
              <a:rPr lang="en-US" baseline="0" dirty="0"/>
              <a:t>What if a user loses their decryption key?</a:t>
            </a:r>
          </a:p>
          <a:p>
            <a:pPr lvl="1"/>
            <a:endParaRPr lang="en-US" baseline="0" dirty="0"/>
          </a:p>
          <a:p>
            <a:pPr lvl="1"/>
            <a:r>
              <a:rPr lang="en-US" baseline="0" dirty="0"/>
              <a:t>How do we store encrypted data in the cloud and use it with the same ease of use as unencrypted data?</a:t>
            </a:r>
          </a:p>
          <a:p>
            <a:pPr lvl="1"/>
            <a:endParaRPr lang="en-US" baseline="0" dirty="0"/>
          </a:p>
          <a:p>
            <a:pPr lvl="1"/>
            <a:r>
              <a:rPr lang="en-US" baseline="0" dirty="0"/>
              <a:t>Next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62"/>
    </mc:Choice>
    <mc:Fallback xmlns="">
      <p:transition spd="slow" advTm="5646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3116</TotalTime>
  <Words>296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What the Mesh provides</vt:lpstr>
      <vt:lpstr>The Mesh – Device Catalog and the Contatcts catalog</vt:lpstr>
      <vt:lpstr>Device Profile</vt:lpstr>
      <vt:lpstr>Personal Profile</vt:lpstr>
      <vt:lpstr>Account Profile</vt:lpstr>
      <vt:lpstr>Mesh Service</vt:lpstr>
      <vt:lpstr>Mesh Messages</vt:lpstr>
      <vt:lpstr>Technical capabilities required</vt:lpstr>
      <vt:lpstr>Applying Meta Cryptography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Technology</dc:title>
  <dc:creator>Phillip Hallam-Baker</dc:creator>
  <cp:lastModifiedBy>Phillip Hallam-Baker</cp:lastModifiedBy>
  <cp:revision>11</cp:revision>
  <dcterms:created xsi:type="dcterms:W3CDTF">2019-09-13T16:33:35Z</dcterms:created>
  <dcterms:modified xsi:type="dcterms:W3CDTF">2019-10-11T15:33:21Z</dcterms:modified>
</cp:coreProperties>
</file>