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36791-4F8F-4C11-B5F2-1BC2A4EBBDB1}" v="5201" dt="2019-10-10T19:45:22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-24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47936791-4F8F-4C11-B5F2-1BC2A4EBBDB1}"/>
    <pc:docChg chg="undo custSel mod addSld delSld modSld sldOrd">
      <pc:chgData name="Phillip Hallam-Baker" userId="7a99a80095056581" providerId="LiveId" clId="{47936791-4F8F-4C11-B5F2-1BC2A4EBBDB1}" dt="2019-10-10T19:45:22.464" v="5227" actId="20577"/>
      <pc:docMkLst>
        <pc:docMk/>
      </pc:docMkLst>
      <pc:sldChg chg="addSp delSp modSp mod modTransition setBg setClrOvrMap delDesignElem">
        <pc:chgData name="Phillip Hallam-Baker" userId="7a99a80095056581" providerId="LiveId" clId="{47936791-4F8F-4C11-B5F2-1BC2A4EBBDB1}" dt="2019-10-10T17:55:09.815" v="4970" actId="26606"/>
        <pc:sldMkLst>
          <pc:docMk/>
          <pc:sldMk cId="3916999654" sldId="256"/>
        </pc:sldMkLst>
        <pc:spChg chg="mod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2" creationId="{ECEE91E5-80B0-4C5E-892D-A504B17FEA6F}"/>
          </ac:spMkLst>
        </pc:spChg>
        <pc:spChg chg="mod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3" creationId="{A1A08B4D-FE9C-44DF-802E-9ABBADB7EF09}"/>
          </ac:spMkLst>
        </pc:spChg>
        <pc:spChg chg="add del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8" creationId="{23207CC6-EAA1-4BFF-A48A-DECAD8972717}"/>
          </ac:spMkLst>
        </pc:spChg>
        <pc:spChg chg="add del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10" creationId="{B234A3DD-923D-4166-8B19-7DD589908C68}"/>
          </ac:spMkLst>
        </pc:spChg>
        <pc:spChg chg="add del">
          <ac:chgData name="Phillip Hallam-Baker" userId="7a99a80095056581" providerId="LiveId" clId="{47936791-4F8F-4C11-B5F2-1BC2A4EBBDB1}" dt="2019-10-10T17:55:09.815" v="4970" actId="26606"/>
          <ac:spMkLst>
            <pc:docMk/>
            <pc:sldMk cId="3916999654" sldId="256"/>
            <ac:spMk id="12" creationId="{F6ACA5AC-3C5D-4994-B40F-FC8349E4D6F4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3516474446" sldId="257"/>
        </pc:sldMkLst>
        <pc:spChg chg="mod">
          <ac:chgData name="Phillip Hallam-Baker" userId="7a99a80095056581" providerId="LiveId" clId="{47936791-4F8F-4C11-B5F2-1BC2A4EBBDB1}" dt="2019-09-27T15:50:06.506" v="54" actId="20577"/>
          <ac:spMkLst>
            <pc:docMk/>
            <pc:sldMk cId="3516474446" sldId="257"/>
            <ac:spMk id="2" creationId="{43B16BB6-24F3-422A-A307-4B0A9D4799F3}"/>
          </ac:spMkLst>
        </pc:spChg>
        <pc:spChg chg="mod">
          <ac:chgData name="Phillip Hallam-Baker" userId="7a99a80095056581" providerId="LiveId" clId="{47936791-4F8F-4C11-B5F2-1BC2A4EBBDB1}" dt="2019-09-27T15:53:31.590" v="473"/>
          <ac:spMkLst>
            <pc:docMk/>
            <pc:sldMk cId="3516474446" sldId="257"/>
            <ac:spMk id="3" creationId="{D93D0E00-F5C9-4D05-8019-5FC56BCD8571}"/>
          </ac:spMkLst>
        </pc:spChg>
      </pc:sldChg>
      <pc:sldChg chg="addSp delSp modSp add modTransition">
        <pc:chgData name="Phillip Hallam-Baker" userId="7a99a80095056581" providerId="LiveId" clId="{47936791-4F8F-4C11-B5F2-1BC2A4EBBDB1}" dt="2019-10-03T21:01:42.986" v="4950"/>
        <pc:sldMkLst>
          <pc:docMk/>
          <pc:sldMk cId="2662837390" sldId="258"/>
        </pc:sldMkLst>
        <pc:spChg chg="mod">
          <ac:chgData name="Phillip Hallam-Baker" userId="7a99a80095056581" providerId="LiveId" clId="{47936791-4F8F-4C11-B5F2-1BC2A4EBBDB1}" dt="2019-09-27T15:53:37.259" v="484" actId="20577"/>
          <ac:spMkLst>
            <pc:docMk/>
            <pc:sldMk cId="2662837390" sldId="258"/>
            <ac:spMk id="2" creationId="{F9768855-9DAE-4C94-A4E0-76C2F97AD062}"/>
          </ac:spMkLst>
        </pc:spChg>
        <pc:spChg chg="mod">
          <ac:chgData name="Phillip Hallam-Baker" userId="7a99a80095056581" providerId="LiveId" clId="{47936791-4F8F-4C11-B5F2-1BC2A4EBBDB1}" dt="2019-09-27T15:57:13.323" v="882"/>
          <ac:spMkLst>
            <pc:docMk/>
            <pc:sldMk cId="2662837390" sldId="258"/>
            <ac:spMk id="3" creationId="{2FA4D15C-7904-4995-94DB-9A5D231293D1}"/>
          </ac:spMkLst>
        </pc:spChg>
        <pc:spChg chg="add del">
          <ac:chgData name="Phillip Hallam-Baker" userId="7a99a80095056581" providerId="LiveId" clId="{47936791-4F8F-4C11-B5F2-1BC2A4EBBDB1}" dt="2019-09-27T15:55:15.040" v="635"/>
          <ac:spMkLst>
            <pc:docMk/>
            <pc:sldMk cId="2662837390" sldId="258"/>
            <ac:spMk id="4" creationId="{62020B7D-4C45-4F1C-9FF0-A450512AEF46}"/>
          </ac:spMkLst>
        </pc:spChg>
      </pc:sldChg>
      <pc:sldChg chg="modSp add del">
        <pc:chgData name="Phillip Hallam-Baker" userId="7a99a80095056581" providerId="LiveId" clId="{47936791-4F8F-4C11-B5F2-1BC2A4EBBDB1}" dt="2019-09-27T15:50:08.398" v="56" actId="2696"/>
        <pc:sldMkLst>
          <pc:docMk/>
          <pc:sldMk cId="3217488116" sldId="258"/>
        </pc:sldMkLst>
        <pc:spChg chg="mod">
          <ac:chgData name="Phillip Hallam-Baker" userId="7a99a80095056581" providerId="LiveId" clId="{47936791-4F8F-4C11-B5F2-1BC2A4EBBDB1}" dt="2019-09-27T15:50:08.111" v="55"/>
          <ac:spMkLst>
            <pc:docMk/>
            <pc:sldMk cId="3217488116" sldId="258"/>
            <ac:spMk id="2" creationId="{BD2D8982-3050-43D0-9FAC-06AFB369EBB9}"/>
          </ac:spMkLst>
        </pc:spChg>
      </pc:sldChg>
      <pc:sldChg chg="addSp delSp modSp add modTransition">
        <pc:chgData name="Phillip Hallam-Baker" userId="7a99a80095056581" providerId="LiveId" clId="{47936791-4F8F-4C11-B5F2-1BC2A4EBBDB1}" dt="2019-10-03T21:01:42.986" v="4950"/>
        <pc:sldMkLst>
          <pc:docMk/>
          <pc:sldMk cId="1265130743" sldId="259"/>
        </pc:sldMkLst>
        <pc:spChg chg="mod">
          <ac:chgData name="Phillip Hallam-Baker" userId="7a99a80095056581" providerId="LiveId" clId="{47936791-4F8F-4C11-B5F2-1BC2A4EBBDB1}" dt="2019-09-27T15:57:17.994" v="899" actId="20577"/>
          <ac:spMkLst>
            <pc:docMk/>
            <pc:sldMk cId="1265130743" sldId="259"/>
            <ac:spMk id="2" creationId="{F8122101-FE83-42F1-88C2-A4ABABFDA653}"/>
          </ac:spMkLst>
        </pc:spChg>
        <pc:spChg chg="mod">
          <ac:chgData name="Phillip Hallam-Baker" userId="7a99a80095056581" providerId="LiveId" clId="{47936791-4F8F-4C11-B5F2-1BC2A4EBBDB1}" dt="2019-09-27T16:02:38.748" v="1219" actId="20577"/>
          <ac:spMkLst>
            <pc:docMk/>
            <pc:sldMk cId="1265130743" sldId="259"/>
            <ac:spMk id="3" creationId="{A15D2D56-B95B-416A-8E7A-B3EE406AA719}"/>
          </ac:spMkLst>
        </pc:spChg>
        <pc:spChg chg="add del">
          <ac:chgData name="Phillip Hallam-Baker" userId="7a99a80095056581" providerId="LiveId" clId="{47936791-4F8F-4C11-B5F2-1BC2A4EBBDB1}" dt="2019-09-27T15:58:26.710" v="941"/>
          <ac:spMkLst>
            <pc:docMk/>
            <pc:sldMk cId="1265130743" sldId="259"/>
            <ac:spMk id="4" creationId="{23FF3D49-686E-411C-B6CE-1E7D42EEFEEC}"/>
          </ac:spMkLst>
        </pc:spChg>
        <pc:spChg chg="add del">
          <ac:chgData name="Phillip Hallam-Baker" userId="7a99a80095056581" providerId="LiveId" clId="{47936791-4F8F-4C11-B5F2-1BC2A4EBBDB1}" dt="2019-09-27T15:58:40.070" v="944"/>
          <ac:spMkLst>
            <pc:docMk/>
            <pc:sldMk cId="1265130743" sldId="259"/>
            <ac:spMk id="5" creationId="{99DAFAE8-69C2-433F-A358-9554EE795ED8}"/>
          </ac:spMkLst>
        </pc:spChg>
      </pc:sldChg>
      <pc:sldChg chg="modSp add del">
        <pc:chgData name="Phillip Hallam-Baker" userId="7a99a80095056581" providerId="LiveId" clId="{47936791-4F8F-4C11-B5F2-1BC2A4EBBDB1}" dt="2019-09-27T15:53:38.181" v="486" actId="2696"/>
        <pc:sldMkLst>
          <pc:docMk/>
          <pc:sldMk cId="3535203259" sldId="259"/>
        </pc:sldMkLst>
        <pc:spChg chg="mod">
          <ac:chgData name="Phillip Hallam-Baker" userId="7a99a80095056581" providerId="LiveId" clId="{47936791-4F8F-4C11-B5F2-1BC2A4EBBDB1}" dt="2019-09-27T15:53:37.990" v="485"/>
          <ac:spMkLst>
            <pc:docMk/>
            <pc:sldMk cId="3535203259" sldId="259"/>
            <ac:spMk id="2" creationId="{20900565-5A90-420F-ACD0-21246278AB2E}"/>
          </ac:spMkLst>
        </pc:spChg>
      </pc:sldChg>
      <pc:sldChg chg="addSp delSp modSp add modTransition">
        <pc:chgData name="Phillip Hallam-Baker" userId="7a99a80095056581" providerId="LiveId" clId="{47936791-4F8F-4C11-B5F2-1BC2A4EBBDB1}" dt="2019-10-03T21:01:42.986" v="4950"/>
        <pc:sldMkLst>
          <pc:docMk/>
          <pc:sldMk cId="2782864469" sldId="260"/>
        </pc:sldMkLst>
        <pc:spChg chg="mod">
          <ac:chgData name="Phillip Hallam-Baker" userId="7a99a80095056581" providerId="LiveId" clId="{47936791-4F8F-4C11-B5F2-1BC2A4EBBDB1}" dt="2019-09-27T16:03:11.270" v="1257"/>
          <ac:spMkLst>
            <pc:docMk/>
            <pc:sldMk cId="2782864469" sldId="260"/>
            <ac:spMk id="2" creationId="{54B01CA3-1439-4E2F-B2FF-CDA0380C066E}"/>
          </ac:spMkLst>
        </pc:spChg>
        <pc:spChg chg="mod">
          <ac:chgData name="Phillip Hallam-Baker" userId="7a99a80095056581" providerId="LiveId" clId="{47936791-4F8F-4C11-B5F2-1BC2A4EBBDB1}" dt="2019-09-27T16:15:08.930" v="2041" actId="20577"/>
          <ac:spMkLst>
            <pc:docMk/>
            <pc:sldMk cId="2782864469" sldId="260"/>
            <ac:spMk id="3" creationId="{04B3D0D2-8E7A-4320-A859-B62CB91D913C}"/>
          </ac:spMkLst>
        </pc:spChg>
        <pc:spChg chg="add del">
          <ac:chgData name="Phillip Hallam-Baker" userId="7a99a80095056581" providerId="LiveId" clId="{47936791-4F8F-4C11-B5F2-1BC2A4EBBDB1}" dt="2019-09-27T16:14:20.915" v="2029"/>
          <ac:spMkLst>
            <pc:docMk/>
            <pc:sldMk cId="2782864469" sldId="260"/>
            <ac:spMk id="4" creationId="{B8767D94-9C1E-42C1-9C0A-5865F681AEA4}"/>
          </ac:spMkLst>
        </pc:spChg>
      </pc:sldChg>
      <pc:sldChg chg="modSp add modTransition">
        <pc:chgData name="Phillip Hallam-Baker" userId="7a99a80095056581" providerId="LiveId" clId="{47936791-4F8F-4C11-B5F2-1BC2A4EBBDB1}" dt="2019-10-03T21:01:42.986" v="4950"/>
        <pc:sldMkLst>
          <pc:docMk/>
          <pc:sldMk cId="711610023" sldId="261"/>
        </pc:sldMkLst>
        <pc:spChg chg="mod">
          <ac:chgData name="Phillip Hallam-Baker" userId="7a99a80095056581" providerId="LiveId" clId="{47936791-4F8F-4C11-B5F2-1BC2A4EBBDB1}" dt="2019-09-27T16:03:15.237" v="1270" actId="20577"/>
          <ac:spMkLst>
            <pc:docMk/>
            <pc:sldMk cId="711610023" sldId="261"/>
            <ac:spMk id="2" creationId="{5E615E8F-E743-4B29-8E4E-20852BA9EFDA}"/>
          </ac:spMkLst>
        </pc:spChg>
        <pc:spChg chg="mod">
          <ac:chgData name="Phillip Hallam-Baker" userId="7a99a80095056581" providerId="LiveId" clId="{47936791-4F8F-4C11-B5F2-1BC2A4EBBDB1}" dt="2019-09-27T16:09:27.835" v="1788" actId="20577"/>
          <ac:spMkLst>
            <pc:docMk/>
            <pc:sldMk cId="711610023" sldId="261"/>
            <ac:spMk id="3" creationId="{62674363-C3F1-408B-AB7F-3D842B0002E2}"/>
          </ac:spMkLst>
        </pc:spChg>
      </pc:sldChg>
      <pc:sldChg chg="modSp add modTransition">
        <pc:chgData name="Phillip Hallam-Baker" userId="7a99a80095056581" providerId="LiveId" clId="{47936791-4F8F-4C11-B5F2-1BC2A4EBBDB1}" dt="2019-10-10T19:42:22.402" v="4981"/>
        <pc:sldMkLst>
          <pc:docMk/>
          <pc:sldMk cId="2052700700" sldId="262"/>
        </pc:sldMkLst>
        <pc:spChg chg="mod">
          <ac:chgData name="Phillip Hallam-Baker" userId="7a99a80095056581" providerId="LiveId" clId="{47936791-4F8F-4C11-B5F2-1BC2A4EBBDB1}" dt="2019-09-27T16:15:40.885" v="2106" actId="20577"/>
          <ac:spMkLst>
            <pc:docMk/>
            <pc:sldMk cId="2052700700" sldId="262"/>
            <ac:spMk id="2" creationId="{D32D684E-01B8-4805-8167-AD7395D0BDED}"/>
          </ac:spMkLst>
        </pc:spChg>
        <pc:spChg chg="mod">
          <ac:chgData name="Phillip Hallam-Baker" userId="7a99a80095056581" providerId="LiveId" clId="{47936791-4F8F-4C11-B5F2-1BC2A4EBBDB1}" dt="2019-10-10T19:42:22.402" v="4981"/>
          <ac:spMkLst>
            <pc:docMk/>
            <pc:sldMk cId="2052700700" sldId="262"/>
            <ac:spMk id="3" creationId="{33975EB9-EE26-43B1-A616-D6E415D0B1A4}"/>
          </ac:spMkLst>
        </pc:spChg>
      </pc:sldChg>
      <pc:sldChg chg="modSp add del">
        <pc:chgData name="Phillip Hallam-Baker" userId="7a99a80095056581" providerId="LiveId" clId="{47936791-4F8F-4C11-B5F2-1BC2A4EBBDB1}" dt="2019-09-27T16:03:16.115" v="1272" actId="2696"/>
        <pc:sldMkLst>
          <pc:docMk/>
          <pc:sldMk cId="3518057664" sldId="262"/>
        </pc:sldMkLst>
        <pc:spChg chg="mod">
          <ac:chgData name="Phillip Hallam-Baker" userId="7a99a80095056581" providerId="LiveId" clId="{47936791-4F8F-4C11-B5F2-1BC2A4EBBDB1}" dt="2019-09-27T16:03:15.914" v="1271"/>
          <ac:spMkLst>
            <pc:docMk/>
            <pc:sldMk cId="3518057664" sldId="262"/>
            <ac:spMk id="2" creationId="{79DE4998-600E-4832-AAA3-A48D0079A900}"/>
          </ac:spMkLst>
        </pc:spChg>
      </pc:sldChg>
      <pc:sldChg chg="modSp add modTransition">
        <pc:chgData name="Phillip Hallam-Baker" userId="7a99a80095056581" providerId="LiveId" clId="{47936791-4F8F-4C11-B5F2-1BC2A4EBBDB1}" dt="2019-10-10T19:42:31.727" v="4983"/>
        <pc:sldMkLst>
          <pc:docMk/>
          <pc:sldMk cId="930756437" sldId="263"/>
        </pc:sldMkLst>
        <pc:spChg chg="mod">
          <ac:chgData name="Phillip Hallam-Baker" userId="7a99a80095056581" providerId="LiveId" clId="{47936791-4F8F-4C11-B5F2-1BC2A4EBBDB1}" dt="2019-09-27T16:17:53.793" v="2271" actId="20577"/>
          <ac:spMkLst>
            <pc:docMk/>
            <pc:sldMk cId="930756437" sldId="263"/>
            <ac:spMk id="2" creationId="{E726FC6D-2281-49A1-A5DF-5B939C40E827}"/>
          </ac:spMkLst>
        </pc:spChg>
        <pc:spChg chg="mod">
          <ac:chgData name="Phillip Hallam-Baker" userId="7a99a80095056581" providerId="LiveId" clId="{47936791-4F8F-4C11-B5F2-1BC2A4EBBDB1}" dt="2019-10-10T19:42:31.727" v="4983"/>
          <ac:spMkLst>
            <pc:docMk/>
            <pc:sldMk cId="930756437" sldId="263"/>
            <ac:spMk id="3" creationId="{AE37FD64-8C39-41B7-B662-B33A85ACA444}"/>
          </ac:spMkLst>
        </pc:spChg>
      </pc:sldChg>
      <pc:sldChg chg="modSp add del modTransition">
        <pc:chgData name="Phillip Hallam-Baker" userId="7a99a80095056581" providerId="LiveId" clId="{47936791-4F8F-4C11-B5F2-1BC2A4EBBDB1}" dt="2019-10-10T19:41:48.769" v="4973" actId="2696"/>
        <pc:sldMkLst>
          <pc:docMk/>
          <pc:sldMk cId="296539047" sldId="264"/>
        </pc:sldMkLst>
        <pc:spChg chg="mod">
          <ac:chgData name="Phillip Hallam-Baker" userId="7a99a80095056581" providerId="LiveId" clId="{47936791-4F8F-4C11-B5F2-1BC2A4EBBDB1}" dt="2019-09-27T16:25:30.371" v="2521" actId="20577"/>
          <ac:spMkLst>
            <pc:docMk/>
            <pc:sldMk cId="296539047" sldId="264"/>
            <ac:spMk id="2" creationId="{486E74E9-9D50-4208-8464-4735B41C88B2}"/>
          </ac:spMkLst>
        </pc:spChg>
        <pc:spChg chg="mod">
          <ac:chgData name="Phillip Hallam-Baker" userId="7a99a80095056581" providerId="LiveId" clId="{47936791-4F8F-4C11-B5F2-1BC2A4EBBDB1}" dt="2019-09-27T16:31:48.345" v="2924" actId="5793"/>
          <ac:spMkLst>
            <pc:docMk/>
            <pc:sldMk cId="296539047" sldId="264"/>
            <ac:spMk id="3" creationId="{135B6EFA-71B4-4480-9637-0598CB39346A}"/>
          </ac:spMkLst>
        </pc:spChg>
      </pc:sldChg>
      <pc:sldChg chg="modSp add">
        <pc:chgData name="Phillip Hallam-Baker" userId="7a99a80095056581" providerId="LiveId" clId="{47936791-4F8F-4C11-B5F2-1BC2A4EBBDB1}" dt="2019-10-10T19:45:22.464" v="5227" actId="20577"/>
        <pc:sldMkLst>
          <pc:docMk/>
          <pc:sldMk cId="1979994214" sldId="264"/>
        </pc:sldMkLst>
        <pc:spChg chg="mod">
          <ac:chgData name="Phillip Hallam-Baker" userId="7a99a80095056581" providerId="LiveId" clId="{47936791-4F8F-4C11-B5F2-1BC2A4EBBDB1}" dt="2019-10-10T19:42:50.740" v="5012" actId="20577"/>
          <ac:spMkLst>
            <pc:docMk/>
            <pc:sldMk cId="1979994214" sldId="264"/>
            <ac:spMk id="2" creationId="{52130ED0-A3D6-4C53-978D-A4471ACD1A93}"/>
          </ac:spMkLst>
        </pc:spChg>
        <pc:spChg chg="mod">
          <ac:chgData name="Phillip Hallam-Baker" userId="7a99a80095056581" providerId="LiveId" clId="{47936791-4F8F-4C11-B5F2-1BC2A4EBBDB1}" dt="2019-10-10T19:45:22.464" v="5227" actId="20577"/>
          <ac:spMkLst>
            <pc:docMk/>
            <pc:sldMk cId="1979994214" sldId="264"/>
            <ac:spMk id="3" creationId="{95F75E29-586D-48DB-AE36-5F495FE3774F}"/>
          </ac:spMkLst>
        </pc:spChg>
      </pc:sldChg>
      <pc:sldChg chg="modSp add del">
        <pc:chgData name="Phillip Hallam-Baker" userId="7a99a80095056581" providerId="LiveId" clId="{47936791-4F8F-4C11-B5F2-1BC2A4EBBDB1}" dt="2019-10-10T19:42:40.159" v="4987" actId="2696"/>
        <pc:sldMkLst>
          <pc:docMk/>
          <pc:sldMk cId="1139710180" sldId="265"/>
        </pc:sldMkLst>
        <pc:spChg chg="mod">
          <ac:chgData name="Phillip Hallam-Baker" userId="7a99a80095056581" providerId="LiveId" clId="{47936791-4F8F-4C11-B5F2-1BC2A4EBBDB1}" dt="2019-10-10T19:42:38.357" v="4986"/>
          <ac:spMkLst>
            <pc:docMk/>
            <pc:sldMk cId="1139710180" sldId="265"/>
            <ac:spMk id="2" creationId="{F1155BFA-E902-4526-BFD2-1D6AB7EF414A}"/>
          </ac:spMkLst>
        </pc:spChg>
      </pc:sldChg>
      <pc:sldChg chg="modSp add del modTransition">
        <pc:chgData name="Phillip Hallam-Baker" userId="7a99a80095056581" providerId="LiveId" clId="{47936791-4F8F-4C11-B5F2-1BC2A4EBBDB1}" dt="2019-10-10T19:41:48.770" v="4974" actId="2696"/>
        <pc:sldMkLst>
          <pc:docMk/>
          <pc:sldMk cId="2406014574" sldId="265"/>
        </pc:sldMkLst>
        <pc:spChg chg="mod">
          <ac:chgData name="Phillip Hallam-Baker" userId="7a99a80095056581" providerId="LiveId" clId="{47936791-4F8F-4C11-B5F2-1BC2A4EBBDB1}" dt="2019-09-27T16:32:13.094" v="2965" actId="20577"/>
          <ac:spMkLst>
            <pc:docMk/>
            <pc:sldMk cId="2406014574" sldId="265"/>
            <ac:spMk id="2" creationId="{4657AEB5-2C15-4818-A909-AD8B3D996086}"/>
          </ac:spMkLst>
        </pc:spChg>
        <pc:spChg chg="mod">
          <ac:chgData name="Phillip Hallam-Baker" userId="7a99a80095056581" providerId="LiveId" clId="{47936791-4F8F-4C11-B5F2-1BC2A4EBBDB1}" dt="2019-09-27T16:34:27.749" v="3258"/>
          <ac:spMkLst>
            <pc:docMk/>
            <pc:sldMk cId="2406014574" sldId="265"/>
            <ac:spMk id="3" creationId="{68C44D03-2BF6-4C29-BD23-529BE8DA441A}"/>
          </ac:spMkLst>
        </pc:spChg>
      </pc:sldChg>
      <pc:sldChg chg="modSp add del">
        <pc:chgData name="Phillip Hallam-Baker" userId="7a99a80095056581" providerId="LiveId" clId="{47936791-4F8F-4C11-B5F2-1BC2A4EBBDB1}" dt="2019-09-27T16:25:31.600" v="2523" actId="2696"/>
        <pc:sldMkLst>
          <pc:docMk/>
          <pc:sldMk cId="3576946429" sldId="265"/>
        </pc:sldMkLst>
        <pc:spChg chg="mod">
          <ac:chgData name="Phillip Hallam-Baker" userId="7a99a80095056581" providerId="LiveId" clId="{47936791-4F8F-4C11-B5F2-1BC2A4EBBDB1}" dt="2019-09-27T16:25:31.373" v="2522"/>
          <ac:spMkLst>
            <pc:docMk/>
            <pc:sldMk cId="3576946429" sldId="265"/>
            <ac:spMk id="2" creationId="{9168B14F-28DD-4F1F-8C2B-7F497A3247CD}"/>
          </ac:spMkLst>
        </pc:spChg>
      </pc:sldChg>
      <pc:sldChg chg="modSp add del">
        <pc:chgData name="Phillip Hallam-Baker" userId="7a99a80095056581" providerId="LiveId" clId="{47936791-4F8F-4C11-B5F2-1BC2A4EBBDB1}" dt="2019-09-27T16:32:17.431" v="2967" actId="2696"/>
        <pc:sldMkLst>
          <pc:docMk/>
          <pc:sldMk cId="3239420369" sldId="266"/>
        </pc:sldMkLst>
        <pc:spChg chg="mod">
          <ac:chgData name="Phillip Hallam-Baker" userId="7a99a80095056581" providerId="LiveId" clId="{47936791-4F8F-4C11-B5F2-1BC2A4EBBDB1}" dt="2019-09-27T16:32:16.852" v="2966"/>
          <ac:spMkLst>
            <pc:docMk/>
            <pc:sldMk cId="3239420369" sldId="266"/>
            <ac:spMk id="2" creationId="{BE70AA7E-0A09-4014-BF9A-F11A71A82A56}"/>
          </ac:spMkLst>
        </pc:spChg>
      </pc:sldChg>
      <pc:sldChg chg="modSp add del modTransition">
        <pc:chgData name="Phillip Hallam-Baker" userId="7a99a80095056581" providerId="LiveId" clId="{47936791-4F8F-4C11-B5F2-1BC2A4EBBDB1}" dt="2019-10-10T19:41:48.771" v="4975" actId="2696"/>
        <pc:sldMkLst>
          <pc:docMk/>
          <pc:sldMk cId="3982986985" sldId="266"/>
        </pc:sldMkLst>
        <pc:spChg chg="mod">
          <ac:chgData name="Phillip Hallam-Baker" userId="7a99a80095056581" providerId="LiveId" clId="{47936791-4F8F-4C11-B5F2-1BC2A4EBBDB1}" dt="2019-09-27T16:34:31.960" v="3275" actId="20577"/>
          <ac:spMkLst>
            <pc:docMk/>
            <pc:sldMk cId="3982986985" sldId="266"/>
            <ac:spMk id="2" creationId="{E4901890-E111-4A86-B25D-FD1C15C34771}"/>
          </ac:spMkLst>
        </pc:spChg>
        <pc:spChg chg="mod">
          <ac:chgData name="Phillip Hallam-Baker" userId="7a99a80095056581" providerId="LiveId" clId="{47936791-4F8F-4C11-B5F2-1BC2A4EBBDB1}" dt="2019-09-27T16:42:36.782" v="3852"/>
          <ac:spMkLst>
            <pc:docMk/>
            <pc:sldMk cId="3982986985" sldId="266"/>
            <ac:spMk id="3" creationId="{9DF0717B-A816-4C71-B71A-62EA2C148E04}"/>
          </ac:spMkLst>
        </pc:spChg>
      </pc:sldChg>
      <pc:sldChg chg="modSp add del">
        <pc:chgData name="Phillip Hallam-Baker" userId="7a99a80095056581" providerId="LiveId" clId="{47936791-4F8F-4C11-B5F2-1BC2A4EBBDB1}" dt="2019-09-27T16:34:32.947" v="3277" actId="2696"/>
        <pc:sldMkLst>
          <pc:docMk/>
          <pc:sldMk cId="354719302" sldId="267"/>
        </pc:sldMkLst>
        <pc:spChg chg="mod">
          <ac:chgData name="Phillip Hallam-Baker" userId="7a99a80095056581" providerId="LiveId" clId="{47936791-4F8F-4C11-B5F2-1BC2A4EBBDB1}" dt="2019-09-27T16:34:32.704" v="3276"/>
          <ac:spMkLst>
            <pc:docMk/>
            <pc:sldMk cId="354719302" sldId="267"/>
            <ac:spMk id="2" creationId="{3F083169-54B1-404C-AB5F-EDEFEBDA12BC}"/>
          </ac:spMkLst>
        </pc:spChg>
      </pc:sldChg>
      <pc:sldChg chg="modSp add del modTransition">
        <pc:chgData name="Phillip Hallam-Baker" userId="7a99a80095056581" providerId="LiveId" clId="{47936791-4F8F-4C11-B5F2-1BC2A4EBBDB1}" dt="2019-10-10T19:41:48.772" v="4976" actId="2696"/>
        <pc:sldMkLst>
          <pc:docMk/>
          <pc:sldMk cId="3210366079" sldId="267"/>
        </pc:sldMkLst>
        <pc:spChg chg="mod">
          <ac:chgData name="Phillip Hallam-Baker" userId="7a99a80095056581" providerId="LiveId" clId="{47936791-4F8F-4C11-B5F2-1BC2A4EBBDB1}" dt="2019-09-27T16:42:42.093" v="3874" actId="20577"/>
          <ac:spMkLst>
            <pc:docMk/>
            <pc:sldMk cId="3210366079" sldId="267"/>
            <ac:spMk id="2" creationId="{E9155776-C6D6-4008-A6B5-6AFC6EE69306}"/>
          </ac:spMkLst>
        </pc:spChg>
        <pc:spChg chg="mod">
          <ac:chgData name="Phillip Hallam-Baker" userId="7a99a80095056581" providerId="LiveId" clId="{47936791-4F8F-4C11-B5F2-1BC2A4EBBDB1}" dt="2019-09-27T16:45:05.939" v="4010"/>
          <ac:spMkLst>
            <pc:docMk/>
            <pc:sldMk cId="3210366079" sldId="267"/>
            <ac:spMk id="3" creationId="{A4800EA5-4DF8-49C6-AAC1-855ED1B79F9C}"/>
          </ac:spMkLst>
        </pc:spChg>
      </pc:sldChg>
      <pc:sldChg chg="modSp add del modTransition">
        <pc:chgData name="Phillip Hallam-Baker" userId="7a99a80095056581" providerId="LiveId" clId="{47936791-4F8F-4C11-B5F2-1BC2A4EBBDB1}" dt="2019-10-10T19:41:48.773" v="4977" actId="2696"/>
        <pc:sldMkLst>
          <pc:docMk/>
          <pc:sldMk cId="3259856646" sldId="268"/>
        </pc:sldMkLst>
        <pc:spChg chg="mod">
          <ac:chgData name="Phillip Hallam-Baker" userId="7a99a80095056581" providerId="LiveId" clId="{47936791-4F8F-4C11-B5F2-1BC2A4EBBDB1}" dt="2019-09-27T16:45:20.174" v="4059" actId="20577"/>
          <ac:spMkLst>
            <pc:docMk/>
            <pc:sldMk cId="3259856646" sldId="268"/>
            <ac:spMk id="2" creationId="{0AF4D701-5626-4647-81DF-230C5E81D7C4}"/>
          </ac:spMkLst>
        </pc:spChg>
        <pc:spChg chg="mod">
          <ac:chgData name="Phillip Hallam-Baker" userId="7a99a80095056581" providerId="LiveId" clId="{47936791-4F8F-4C11-B5F2-1BC2A4EBBDB1}" dt="2019-09-27T16:49:52.329" v="4815"/>
          <ac:spMkLst>
            <pc:docMk/>
            <pc:sldMk cId="3259856646" sldId="268"/>
            <ac:spMk id="3" creationId="{887BC8F4-D801-4B86-87D6-6D627A32C892}"/>
          </ac:spMkLst>
        </pc:spChg>
      </pc:sldChg>
      <pc:sldChg chg="modSp add del">
        <pc:chgData name="Phillip Hallam-Baker" userId="7a99a80095056581" providerId="LiveId" clId="{47936791-4F8F-4C11-B5F2-1BC2A4EBBDB1}" dt="2019-09-27T16:42:43.300" v="3876" actId="2696"/>
        <pc:sldMkLst>
          <pc:docMk/>
          <pc:sldMk cId="3903178925" sldId="268"/>
        </pc:sldMkLst>
        <pc:spChg chg="mod">
          <ac:chgData name="Phillip Hallam-Baker" userId="7a99a80095056581" providerId="LiveId" clId="{47936791-4F8F-4C11-B5F2-1BC2A4EBBDB1}" dt="2019-09-27T16:42:42.822" v="3875"/>
          <ac:spMkLst>
            <pc:docMk/>
            <pc:sldMk cId="3903178925" sldId="268"/>
            <ac:spMk id="2" creationId="{B0E36D22-743B-4361-B76E-0DD1297D9C4E}"/>
          </ac:spMkLst>
        </pc:spChg>
      </pc:sldChg>
      <pc:sldChg chg="modSp add del modTransition">
        <pc:chgData name="Phillip Hallam-Baker" userId="7a99a80095056581" providerId="LiveId" clId="{47936791-4F8F-4C11-B5F2-1BC2A4EBBDB1}" dt="2019-10-10T19:41:48.775" v="4978" actId="2696"/>
        <pc:sldMkLst>
          <pc:docMk/>
          <pc:sldMk cId="2341985932" sldId="269"/>
        </pc:sldMkLst>
        <pc:spChg chg="mod">
          <ac:chgData name="Phillip Hallam-Baker" userId="7a99a80095056581" providerId="LiveId" clId="{47936791-4F8F-4C11-B5F2-1BC2A4EBBDB1}" dt="2019-09-27T16:49:56.123" v="4829" actId="20577"/>
          <ac:spMkLst>
            <pc:docMk/>
            <pc:sldMk cId="2341985932" sldId="269"/>
            <ac:spMk id="2" creationId="{EF166561-DF14-4A88-BDC6-A937407B0532}"/>
          </ac:spMkLst>
        </pc:spChg>
        <pc:spChg chg="mod">
          <ac:chgData name="Phillip Hallam-Baker" userId="7a99a80095056581" providerId="LiveId" clId="{47936791-4F8F-4C11-B5F2-1BC2A4EBBDB1}" dt="2019-09-27T16:50:31.759" v="4948" actId="20577"/>
          <ac:spMkLst>
            <pc:docMk/>
            <pc:sldMk cId="2341985932" sldId="269"/>
            <ac:spMk id="3" creationId="{2EEEF24C-57F1-4A89-8168-4C2C5A6C211E}"/>
          </ac:spMkLst>
        </pc:spChg>
      </pc:sldChg>
      <pc:sldChg chg="modSp add del">
        <pc:chgData name="Phillip Hallam-Baker" userId="7a99a80095056581" providerId="LiveId" clId="{47936791-4F8F-4C11-B5F2-1BC2A4EBBDB1}" dt="2019-09-27T16:45:21.976" v="4061" actId="2696"/>
        <pc:sldMkLst>
          <pc:docMk/>
          <pc:sldMk cId="4167364768" sldId="269"/>
        </pc:sldMkLst>
        <pc:spChg chg="mod">
          <ac:chgData name="Phillip Hallam-Baker" userId="7a99a80095056581" providerId="LiveId" clId="{47936791-4F8F-4C11-B5F2-1BC2A4EBBDB1}" dt="2019-09-27T16:45:21.605" v="4060"/>
          <ac:spMkLst>
            <pc:docMk/>
            <pc:sldMk cId="4167364768" sldId="269"/>
            <ac:spMk id="2" creationId="{ECAE4A95-4759-4D72-8AAE-E6072C5E96E3}"/>
          </ac:spMkLst>
        </pc:spChg>
      </pc:sldChg>
      <pc:sldChg chg="modSp add del">
        <pc:chgData name="Phillip Hallam-Baker" userId="7a99a80095056581" providerId="LiveId" clId="{47936791-4F8F-4C11-B5F2-1BC2A4EBBDB1}" dt="2019-09-27T16:49:56.755" v="4831" actId="2696"/>
        <pc:sldMkLst>
          <pc:docMk/>
          <pc:sldMk cId="1137445868" sldId="270"/>
        </pc:sldMkLst>
        <pc:spChg chg="mod">
          <ac:chgData name="Phillip Hallam-Baker" userId="7a99a80095056581" providerId="LiveId" clId="{47936791-4F8F-4C11-B5F2-1BC2A4EBBDB1}" dt="2019-09-27T16:49:56.527" v="4830"/>
          <ac:spMkLst>
            <pc:docMk/>
            <pc:sldMk cId="1137445868" sldId="270"/>
            <ac:spMk id="2" creationId="{E7CCF1B6-DDD4-4EED-BDD8-12E77B2462DB}"/>
          </ac:spMkLst>
        </pc:spChg>
      </pc:sldChg>
      <pc:sldChg chg="addSp delSp modSp add del mod ord setBg setClrOvrMap delDesignElem">
        <pc:chgData name="Phillip Hallam-Baker" userId="7a99a80095056581" providerId="LiveId" clId="{47936791-4F8F-4C11-B5F2-1BC2A4EBBDB1}" dt="2019-10-10T19:41:48.767" v="4972" actId="2696"/>
        <pc:sldMkLst>
          <pc:docMk/>
          <pc:sldMk cId="2295692723" sldId="270"/>
        </pc:sldMkLst>
        <pc:spChg chg="del">
          <ac:chgData name="Phillip Hallam-Baker" userId="7a99a80095056581" providerId="LiveId" clId="{47936791-4F8F-4C11-B5F2-1BC2A4EBBDB1}" dt="2019-10-10T17:46:48.394" v="4953"/>
          <ac:spMkLst>
            <pc:docMk/>
            <pc:sldMk cId="2295692723" sldId="270"/>
            <ac:spMk id="2" creationId="{7B05938A-4CBF-47D7-B689-835E78201697}"/>
          </ac:spMkLst>
        </pc:spChg>
        <pc:spChg chg="del">
          <ac:chgData name="Phillip Hallam-Baker" userId="7a99a80095056581" providerId="LiveId" clId="{47936791-4F8F-4C11-B5F2-1BC2A4EBBDB1}" dt="2019-10-10T17:46:48.394" v="4953"/>
          <ac:spMkLst>
            <pc:docMk/>
            <pc:sldMk cId="2295692723" sldId="270"/>
            <ac:spMk id="3" creationId="{878AF08C-3333-4F7B-B296-9AED2CE792C9}"/>
          </ac:spMkLst>
        </pc:spChg>
        <pc:spChg chg="add mod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4" creationId="{58496992-8801-4067-9106-FE871F3520DE}"/>
          </ac:spMkLst>
        </pc:spChg>
        <pc:spChg chg="add mod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5" creationId="{B0BA9DA0-C6EC-435F-A86F-7EEED7BD85D0}"/>
          </ac:spMkLst>
        </pc:spChg>
        <pc:spChg chg="add del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10" creationId="{2A8AA5BC-4F7A-4226-8F99-6D824B226A97}"/>
          </ac:spMkLst>
        </pc:spChg>
        <pc:spChg chg="add del">
          <ac:chgData name="Phillip Hallam-Baker" userId="7a99a80095056581" providerId="LiveId" clId="{47936791-4F8F-4C11-B5F2-1BC2A4EBBDB1}" dt="2019-10-10T17:55:10.068" v="4971" actId="26606"/>
          <ac:spMkLst>
            <pc:docMk/>
            <pc:sldMk cId="2295692723" sldId="270"/>
            <ac:spMk id="12" creationId="{3E5445C6-DD42-4979-86FF-03730E8C6DB0}"/>
          </ac:spMkLst>
        </pc:spChg>
        <pc:cxnChg chg="add del">
          <ac:chgData name="Phillip Hallam-Baker" userId="7a99a80095056581" providerId="LiveId" clId="{47936791-4F8F-4C11-B5F2-1BC2A4EBBDB1}" dt="2019-10-10T17:55:10.068" v="4971" actId="26606"/>
          <ac:cxnSpMkLst>
            <pc:docMk/>
            <pc:sldMk cId="2295692723" sldId="270"/>
            <ac:cxnSpMk id="14" creationId="{45000665-DFC7-417E-8FD7-516A0F15C975}"/>
          </ac:cxnSpMkLst>
        </pc:cxnChg>
      </pc:sldChg>
    </pc:docChg>
  </pc:docChgLst>
  <pc:docChgLst>
    <pc:chgData name="Phillip Hallam-Baker" userId="7a99a80095056581" providerId="LiveId" clId="{AF7BD0F8-10EE-4FA9-9217-4FD77FA2BF99}"/>
    <pc:docChg chg="delSld modSld">
      <pc:chgData name="Phillip Hallam-Baker" userId="7a99a80095056581" providerId="LiveId" clId="{AF7BD0F8-10EE-4FA9-9217-4FD77FA2BF99}" dt="2019-09-26T19:00:52.805" v="4" actId="2696"/>
      <pc:docMkLst>
        <pc:docMk/>
      </pc:docMkLst>
      <pc:sldChg chg="modSp">
        <pc:chgData name="Phillip Hallam-Baker" userId="7a99a80095056581" providerId="LiveId" clId="{AF7BD0F8-10EE-4FA9-9217-4FD77FA2BF99}" dt="2019-09-26T19:00:48.609" v="2" actId="20577"/>
        <pc:sldMkLst>
          <pc:docMk/>
          <pc:sldMk cId="3916999654" sldId="256"/>
        </pc:sldMkLst>
        <pc:spChg chg="mod">
          <ac:chgData name="Phillip Hallam-Baker" userId="7a99a80095056581" providerId="LiveId" clId="{AF7BD0F8-10EE-4FA9-9217-4FD77FA2BF99}" dt="2019-09-26T19:00:48.609" v="2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AF7BD0F8-10EE-4FA9-9217-4FD77FA2BF99}" dt="2019-09-26T19:00:51.224" v="3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AF7BD0F8-10EE-4FA9-9217-4FD77FA2BF99}" dt="2019-09-26T19:00:52.805" v="4" actId="2696"/>
        <pc:sldMkLst>
          <pc:docMk/>
          <pc:sldMk cId="20583652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4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Uniform Data Fingerprint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56"/>
    </mc:Choice>
    <mc:Fallback xmlns="">
      <p:transition spd="slow" advTm="936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6BB6-24F3-422A-A307-4B0A9D47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Fingerprints</a:t>
            </a:r>
            <a:r>
              <a:rPr lang="en-US" baseline="0" dirty="0"/>
              <a:t> are useful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0E00-F5C9-4D05-8019-5FC56BCD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they</a:t>
            </a:r>
            <a:r>
              <a:rPr lang="en-US" baseline="0" dirty="0"/>
              <a:t> use an obsolete algorithm</a:t>
            </a:r>
          </a:p>
          <a:p>
            <a:r>
              <a:rPr lang="en-US" baseline="0" dirty="0"/>
              <a:t>They don’t support algorithm agility, </a:t>
            </a:r>
            <a:r>
              <a:rPr lang="en-US" b="1" baseline="0" dirty="0"/>
              <a:t>downgrade attack</a:t>
            </a:r>
          </a:p>
          <a:p>
            <a:r>
              <a:rPr lang="en-US" dirty="0"/>
              <a:t>Only supported for OpenPGP, </a:t>
            </a:r>
            <a:r>
              <a:rPr lang="en-US" b="1" dirty="0"/>
              <a:t>semantic substitution attack</a:t>
            </a:r>
          </a:p>
          <a:p>
            <a:endParaRPr lang="en-US" dirty="0"/>
          </a:p>
          <a:p>
            <a:r>
              <a:rPr lang="en-US" dirty="0"/>
              <a:t>UDF began as improved fingerprint</a:t>
            </a:r>
          </a:p>
          <a:p>
            <a:pPr lvl="1"/>
            <a:r>
              <a:rPr lang="en-US" dirty="0"/>
              <a:t>Use Base32 instead of hexadecimal, one extra bit per character</a:t>
            </a:r>
          </a:p>
          <a:p>
            <a:pPr lvl="1"/>
            <a:r>
              <a:rPr lang="en-US" dirty="0"/>
              <a:t>Add digest algorithm identifier (</a:t>
            </a:r>
            <a:r>
              <a:rPr lang="en-US" b="1" dirty="0"/>
              <a:t>downgrade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Incorporate the content type into the digest value (</a:t>
            </a:r>
            <a:r>
              <a:rPr lang="en-US" b="1" dirty="0"/>
              <a:t>semantic substitution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4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95"/>
    </mc:Choice>
    <mc:Fallback xmlns="">
      <p:transition spd="slow" advTm="1310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8855-9DAE-4C94-A4E0-76C2F97A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D15C-7904-4995-94DB-9A5D2312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Base32 Presentation</a:t>
            </a:r>
          </a:p>
          <a:p>
            <a:pPr lvl="1"/>
            <a:r>
              <a:rPr lang="en-US" dirty="0"/>
              <a:t>MB5S-R4AJ-3FBT-7NHO-T26Z-2E6Y-WFH4</a:t>
            </a:r>
          </a:p>
          <a:p>
            <a:endParaRPr lang="en-US" dirty="0"/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byte is type</a:t>
            </a:r>
            <a:r>
              <a:rPr lang="en-US" baseline="0" dirty="0"/>
              <a:t> identifier</a:t>
            </a:r>
          </a:p>
          <a:p>
            <a:pPr lvl="1"/>
            <a:r>
              <a:rPr lang="en-US" baseline="0" dirty="0"/>
              <a:t>Following bytes are the digest value</a:t>
            </a:r>
          </a:p>
        </p:txBody>
      </p:sp>
    </p:spTree>
    <p:extLst>
      <p:ext uri="{BB962C8B-B14F-4D97-AF65-F5344CB8AC3E}">
        <p14:creationId xmlns:p14="http://schemas.microsoft.com/office/powerpoint/2010/main" val="266283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7"/>
    </mc:Choice>
    <mc:Fallback xmlns="">
      <p:transition spd="slow" advTm="77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2101-FE83-42F1-88C2-A4ABABFD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Digests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2D56-B95B-416A-8E7A-B3EE406A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Typed Content Digest Value</a:t>
            </a:r>
          </a:p>
          <a:p>
            <a:pPr lvl="1"/>
            <a:r>
              <a:rPr lang="en-US" dirty="0"/>
              <a:t>UDF =Type +  H (&lt;Content-ID&gt; + ‘:’ + H(&lt;data&gt;))</a:t>
            </a:r>
          </a:p>
          <a:p>
            <a:pPr lvl="1"/>
            <a:r>
              <a:rPr lang="en-US" dirty="0"/>
              <a:t>UDF = 96 + SHA2-512 ( ‘text/html:’ + SHA2-512( &lt;data&gt;) )</a:t>
            </a:r>
          </a:p>
          <a:p>
            <a:pPr lvl="1"/>
            <a:r>
              <a:rPr lang="en-US" dirty="0"/>
              <a:t>In Base32, first letter is always an M which can never appear in a PGP </a:t>
            </a:r>
            <a:r>
              <a:rPr lang="en-US" dirty="0" err="1"/>
              <a:t>fp</a:t>
            </a:r>
            <a:endParaRPr lang="en-US" dirty="0"/>
          </a:p>
          <a:p>
            <a:pPr lvl="1"/>
            <a:r>
              <a:rPr lang="en-US" dirty="0"/>
              <a:t>For SHA-3-512, first letter is always a K.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Variable precision</a:t>
            </a:r>
          </a:p>
          <a:p>
            <a:pPr lvl="1"/>
            <a:r>
              <a:rPr lang="en-US" baseline="0" dirty="0"/>
              <a:t>Can quote 80 bits,</a:t>
            </a:r>
            <a:r>
              <a:rPr lang="en-US" dirty="0"/>
              <a:t> 120 bits, 240 bits as need dictates</a:t>
            </a:r>
          </a:p>
          <a:p>
            <a:pPr lvl="1"/>
            <a:r>
              <a:rPr lang="en-US" baseline="0" dirty="0"/>
              <a:t>Can</a:t>
            </a:r>
            <a:r>
              <a:rPr lang="en-US" dirty="0"/>
              <a:t> enter first four segments into computer</a:t>
            </a:r>
          </a:p>
          <a:p>
            <a:pPr lvl="2"/>
            <a:r>
              <a:rPr lang="en-US" baseline="0" dirty="0"/>
              <a:t>Computer calculates 512 bits to verify, stores 240 bits for later comparison</a:t>
            </a:r>
          </a:p>
        </p:txBody>
      </p:sp>
    </p:spTree>
    <p:extLst>
      <p:ext uri="{BB962C8B-B14F-4D97-AF65-F5344CB8AC3E}">
        <p14:creationId xmlns:p14="http://schemas.microsoft.com/office/powerpoint/2010/main" val="12651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36"/>
    </mc:Choice>
    <mc:Fallback xmlns="">
      <p:transition spd="slow" advTm="2379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E8F-E743-4B29-8E4E-20852BA9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4363-C3F1-408B-AB7F-3D842B00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681"/>
          </a:xfrm>
        </p:spPr>
        <p:txBody>
          <a:bodyPr/>
          <a:lstStyle/>
          <a:p>
            <a:r>
              <a:rPr lang="en-US" dirty="0"/>
              <a:t>Problem, some people play games with their BitCoin address</a:t>
            </a:r>
          </a:p>
          <a:p>
            <a:pPr lvl="1"/>
            <a:r>
              <a:rPr lang="en-US" dirty="0"/>
              <a:t>1BoatSLR, 1NiNja1</a:t>
            </a:r>
          </a:p>
          <a:p>
            <a:r>
              <a:rPr lang="en-US" dirty="0"/>
              <a:t>Vanity addresses are a security problem in the Mesh</a:t>
            </a:r>
          </a:p>
          <a:p>
            <a:pPr lvl="1"/>
            <a:r>
              <a:rPr lang="en-US" dirty="0"/>
              <a:t>Because we use them for comparison</a:t>
            </a:r>
          </a:p>
          <a:p>
            <a:pPr lvl="1"/>
            <a:r>
              <a:rPr lang="en-US" dirty="0"/>
              <a:t>And the first letters are the most significant</a:t>
            </a:r>
          </a:p>
          <a:p>
            <a:pPr lvl="1"/>
            <a:r>
              <a:rPr lang="en-US" dirty="0"/>
              <a:t>So I would like them to go away</a:t>
            </a:r>
          </a:p>
          <a:p>
            <a:r>
              <a:rPr lang="en-US" dirty="0"/>
              <a:t>Compression is a way to do that</a:t>
            </a:r>
          </a:p>
          <a:p>
            <a:pPr lvl="1"/>
            <a:r>
              <a:rPr lang="en-US" dirty="0"/>
              <a:t>Mesh approach is similar to but different from Christian Huitema’s</a:t>
            </a:r>
          </a:p>
          <a:p>
            <a:pPr lvl="1"/>
            <a:r>
              <a:rPr lang="en-US" dirty="0"/>
              <a:t>Type 96 is a regular digest</a:t>
            </a:r>
          </a:p>
          <a:p>
            <a:pPr lvl="1"/>
            <a:r>
              <a:rPr lang="en-US" dirty="0"/>
              <a:t>Type 97 tells us the last 20 bits of the 512 bit digest are 0</a:t>
            </a:r>
          </a:p>
          <a:p>
            <a:pPr lvl="1"/>
            <a:r>
              <a:rPr lang="en-US" dirty="0"/>
              <a:t>Type 98 tells us the last 30 bits of the 512 bit digest are 0</a:t>
            </a:r>
          </a:p>
        </p:txBody>
      </p:sp>
    </p:spTree>
    <p:extLst>
      <p:ext uri="{BB962C8B-B14F-4D97-AF65-F5344CB8AC3E}">
        <p14:creationId xmlns:p14="http://schemas.microsoft.com/office/powerpoint/2010/main" val="7116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680"/>
    </mc:Choice>
    <mc:Fallback xmlns="">
      <p:transition spd="slow" advTm="3056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1CA3-1439-4E2F-B2FF-CDA0380C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D0D2-8E7A-4320-A859-B62CB91D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0 (A) is a content digest with a key (HMAC-SHA-2-512)</a:t>
            </a:r>
          </a:p>
          <a:p>
            <a:pPr lvl="1"/>
            <a:r>
              <a:rPr lang="en-US" dirty="0"/>
              <a:t>Useful for keyed commitments</a:t>
            </a:r>
          </a:p>
          <a:p>
            <a:pPr lvl="1"/>
            <a:r>
              <a:rPr lang="en-US" dirty="0"/>
              <a:t>Begin with a password, a UNICODE string</a:t>
            </a:r>
          </a:p>
          <a:p>
            <a:pPr lvl="1"/>
            <a:endParaRPr lang="en-US" dirty="0"/>
          </a:p>
          <a:p>
            <a:r>
              <a:rPr lang="en-US" dirty="0"/>
              <a:t>MAC (&lt;OKM&gt;, ( {regular content digest} ))</a:t>
            </a:r>
          </a:p>
          <a:p>
            <a:endParaRPr lang="en-US" dirty="0"/>
          </a:p>
          <a:p>
            <a:r>
              <a:rPr lang="en-US" dirty="0"/>
              <a:t>IKM = UTF8 (Key)</a:t>
            </a:r>
          </a:p>
          <a:p>
            <a:r>
              <a:rPr lang="en-US" dirty="0"/>
              <a:t>PRK = MAC (UTF8 ("</a:t>
            </a:r>
            <a:r>
              <a:rPr lang="en-US" dirty="0" err="1"/>
              <a:t>KeyedUDFMaster</a:t>
            </a:r>
            <a:r>
              <a:rPr lang="en-US" dirty="0"/>
              <a:t>"), IKM)</a:t>
            </a:r>
          </a:p>
          <a:p>
            <a:r>
              <a:rPr lang="en-US" dirty="0"/>
              <a:t>OKM = HKDF-Expand(PRK, UTF8 ("</a:t>
            </a:r>
            <a:r>
              <a:rPr lang="en-US" dirty="0" err="1"/>
              <a:t>KeyedUDFExpand</a:t>
            </a:r>
            <a:r>
              <a:rPr lang="en-US" dirty="0"/>
              <a:t>"), </a:t>
            </a:r>
            <a:r>
              <a:rPr lang="en-US" dirty="0" err="1"/>
              <a:t>HashLen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286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047"/>
    </mc:Choice>
    <mc:Fallback xmlns="">
      <p:transition spd="slow" advTm="2610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684E-01B8-4805-8167-AD7395D0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have two useful integrity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5EB9-EE26-43B1-A616-D6E415D0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other binary values like secret keys?</a:t>
            </a:r>
          </a:p>
          <a:p>
            <a:endParaRPr lang="en-US" dirty="0"/>
          </a:p>
          <a:p>
            <a:r>
              <a:rPr lang="en-US" dirty="0"/>
              <a:t>32 (E) Encryption (via HKDF-AES-512)</a:t>
            </a:r>
          </a:p>
          <a:p>
            <a:r>
              <a:rPr lang="en-US" dirty="0"/>
              <a:t>144 (S) Shamir Secret Share</a:t>
            </a:r>
          </a:p>
          <a:p>
            <a:endParaRPr lang="en-US" dirty="0"/>
          </a:p>
          <a:p>
            <a:r>
              <a:rPr lang="en-US" dirty="0"/>
              <a:t>(To be added)</a:t>
            </a:r>
          </a:p>
        </p:txBody>
      </p:sp>
    </p:spTree>
    <p:extLst>
      <p:ext uri="{BB962C8B-B14F-4D97-AF65-F5344CB8AC3E}">
        <p14:creationId xmlns:p14="http://schemas.microsoft.com/office/powerpoint/2010/main" val="20527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55"/>
    </mc:Choice>
    <mc:Fallback xmlns="">
      <p:transition spd="slow" advTm="632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C6D-2281-49A1-A5DF-5B939C40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FD64-8C39-41B7-B662-B33A85AC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104 (N) Nonce data</a:t>
            </a:r>
          </a:p>
          <a:p>
            <a:r>
              <a:rPr lang="en-US" dirty="0"/>
              <a:t>108 (O) OID distinguished secret</a:t>
            </a:r>
          </a:p>
          <a:p>
            <a:pPr lvl="1"/>
            <a:r>
              <a:rPr lang="en-US" dirty="0"/>
              <a:t>Can use to</a:t>
            </a:r>
            <a:r>
              <a:rPr lang="en-US" baseline="0" dirty="0"/>
              <a:t> encode a public or private key direct</a:t>
            </a:r>
          </a:p>
        </p:txBody>
      </p:sp>
    </p:spTree>
    <p:extLst>
      <p:ext uri="{BB962C8B-B14F-4D97-AF65-F5344CB8AC3E}">
        <p14:creationId xmlns:p14="http://schemas.microsoft.com/office/powerpoint/2010/main" val="9307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27"/>
    </mc:Choice>
    <mc:Fallback xmlns="">
      <p:transition spd="slow" advTm="269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0ED0-A3D6-4C53-978D-A4471AC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do keygen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5E29-586D-48DB-AE36-5F495FE3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(Z) Random generation seed</a:t>
            </a:r>
            <a:endParaRPr lang="en-US" sz="2800" dirty="0">
              <a:effectLst/>
            </a:endParaRPr>
          </a:p>
          <a:p>
            <a:pPr lvl="1"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compact escrow of master key sets</a:t>
            </a:r>
          </a:p>
          <a:p>
            <a:pPr lvl="1" rtl="0" eaLnBrk="1" latinLnBrk="0" hangingPunct="1"/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1" latinLnBrk="0" hangingPunct="1"/>
            <a:r>
              <a:rPr lang="en-US" dirty="0">
                <a:effectLst/>
              </a:rPr>
              <a:t>ZA…</a:t>
            </a:r>
          </a:p>
          <a:p>
            <a:pPr lvl="2" rtl="0" eaLnBrk="1" latinLnBrk="0" hangingPunct="1"/>
            <a:r>
              <a:rPr lang="en-US" dirty="0">
                <a:effectLst/>
              </a:rPr>
              <a:t>My</a:t>
            </a:r>
            <a:r>
              <a:rPr lang="en-US" baseline="0" dirty="0">
                <a:effectLst/>
              </a:rPr>
              <a:t> SSH key pair</a:t>
            </a:r>
          </a:p>
          <a:p>
            <a:pPr lvl="2" rtl="0" eaLnBrk="1" latinLnBrk="0" hangingPunct="1"/>
            <a:r>
              <a:rPr lang="en-US" baseline="0" dirty="0">
                <a:effectLst/>
              </a:rPr>
              <a:t>My Master secret</a:t>
            </a:r>
          </a:p>
          <a:p>
            <a:pPr lvl="2" rtl="0" eaLnBrk="1" latinLnBrk="0" hangingPunct="1"/>
            <a:endParaRPr lang="en-US" baseline="0" dirty="0">
              <a:effectLst/>
            </a:endParaRPr>
          </a:p>
          <a:p>
            <a:pPr lvl="1" rtl="0" eaLnBrk="1" latinLnBrk="0" hangingPunct="1"/>
            <a:r>
              <a:rPr lang="en-US" dirty="0">
                <a:effectLst/>
              </a:rPr>
              <a:t>Allows</a:t>
            </a:r>
            <a:r>
              <a:rPr lang="en-US" baseline="0" dirty="0">
                <a:effectLst/>
              </a:rPr>
              <a:t> key recovery</a:t>
            </a:r>
          </a:p>
          <a:p>
            <a:pPr lvl="2" rtl="0" eaLnBrk="1" latinLnBrk="0" hangingPunct="1"/>
            <a:r>
              <a:rPr lang="en-US" dirty="0">
                <a:effectLst/>
              </a:rPr>
              <a:t>Does not enable</a:t>
            </a:r>
            <a:r>
              <a:rPr lang="en-US" baseline="0" dirty="0">
                <a:effectLst/>
              </a:rPr>
              <a:t> lawful access</a:t>
            </a:r>
          </a:p>
          <a:p>
            <a:pPr lvl="2" rtl="0" eaLnBrk="1" latinLnBrk="0" hangingPunct="1"/>
            <a:r>
              <a:rPr lang="en-US" baseline="0" dirty="0">
                <a:effectLst/>
              </a:rPr>
              <a:t>There is no encrypted blob to share a key to over a side channel</a:t>
            </a:r>
            <a:endParaRPr lang="en-US" dirty="0">
              <a:effectLst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</TotalTime>
  <Words>463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Uniform Data Fingerprint</vt:lpstr>
      <vt:lpstr>PGP Fingerprints are useful</vt:lpstr>
      <vt:lpstr>UDF format</vt:lpstr>
      <vt:lpstr>Content Digests</vt:lpstr>
      <vt:lpstr>Compression</vt:lpstr>
      <vt:lpstr>Message Authentication codes</vt:lpstr>
      <vt:lpstr>So we have two useful integrity presentations</vt:lpstr>
      <vt:lpstr>Anything more?</vt:lpstr>
      <vt:lpstr>Better way to do keygen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2019-10-10T19:45:29Z</dcterms:modified>
</cp:coreProperties>
</file>