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4C877C-11A0-4E58-8E20-365FB599AD66}" v="3" dt="2019-10-14T17:05:02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64" d="100"/>
          <a:sy n="64" d="100"/>
        </p:scale>
        <p:origin x="64" y="1564"/>
      </p:cViewPr>
      <p:guideLst/>
    </p:cSldViewPr>
  </p:slideViewPr>
  <p:outlineViewPr>
    <p:cViewPr>
      <p:scale>
        <a:sx n="33" d="100"/>
        <a:sy n="33" d="100"/>
      </p:scale>
      <p:origin x="0" y="-1005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Hallam-Baker" userId="7a99a80095056581" providerId="LiveId" clId="{C04C877C-11A0-4E58-8E20-365FB599AD66}"/>
    <pc:docChg chg="undo custSel delSld modSld">
      <pc:chgData name="Phillip Hallam-Baker" userId="7a99a80095056581" providerId="LiveId" clId="{C04C877C-11A0-4E58-8E20-365FB599AD66}" dt="2019-10-14T17:05:55.117" v="124" actId="20577"/>
      <pc:docMkLst>
        <pc:docMk/>
      </pc:docMkLst>
      <pc:sldChg chg="del">
        <pc:chgData name="Phillip Hallam-Baker" userId="7a99a80095056581" providerId="LiveId" clId="{C04C877C-11A0-4E58-8E20-365FB599AD66}" dt="2019-10-10T21:20:03.571" v="0" actId="2696"/>
        <pc:sldMkLst>
          <pc:docMk/>
          <pc:sldMk cId="3916999654" sldId="256"/>
        </pc:sldMkLst>
      </pc:sldChg>
      <pc:sldChg chg="del">
        <pc:chgData name="Phillip Hallam-Baker" userId="7a99a80095056581" providerId="LiveId" clId="{C04C877C-11A0-4E58-8E20-365FB599AD66}" dt="2019-10-10T21:20:03.573" v="1" actId="2696"/>
        <pc:sldMkLst>
          <pc:docMk/>
          <pc:sldMk cId="3516474446" sldId="257"/>
        </pc:sldMkLst>
      </pc:sldChg>
      <pc:sldChg chg="del">
        <pc:chgData name="Phillip Hallam-Baker" userId="7a99a80095056581" providerId="LiveId" clId="{C04C877C-11A0-4E58-8E20-365FB599AD66}" dt="2019-10-10T21:20:03.575" v="2" actId="2696"/>
        <pc:sldMkLst>
          <pc:docMk/>
          <pc:sldMk cId="2662837390" sldId="258"/>
        </pc:sldMkLst>
      </pc:sldChg>
      <pc:sldChg chg="del">
        <pc:chgData name="Phillip Hallam-Baker" userId="7a99a80095056581" providerId="LiveId" clId="{C04C877C-11A0-4E58-8E20-365FB599AD66}" dt="2019-10-10T21:20:03.576" v="3" actId="2696"/>
        <pc:sldMkLst>
          <pc:docMk/>
          <pc:sldMk cId="1265130743" sldId="259"/>
        </pc:sldMkLst>
      </pc:sldChg>
      <pc:sldChg chg="del">
        <pc:chgData name="Phillip Hallam-Baker" userId="7a99a80095056581" providerId="LiveId" clId="{C04C877C-11A0-4E58-8E20-365FB599AD66}" dt="2019-10-10T21:20:03.579" v="5" actId="2696"/>
        <pc:sldMkLst>
          <pc:docMk/>
          <pc:sldMk cId="2782864469" sldId="260"/>
        </pc:sldMkLst>
      </pc:sldChg>
      <pc:sldChg chg="del">
        <pc:chgData name="Phillip Hallam-Baker" userId="7a99a80095056581" providerId="LiveId" clId="{C04C877C-11A0-4E58-8E20-365FB599AD66}" dt="2019-10-10T21:20:03.578" v="4" actId="2696"/>
        <pc:sldMkLst>
          <pc:docMk/>
          <pc:sldMk cId="711610023" sldId="261"/>
        </pc:sldMkLst>
      </pc:sldChg>
      <pc:sldChg chg="del">
        <pc:chgData name="Phillip Hallam-Baker" userId="7a99a80095056581" providerId="LiveId" clId="{C04C877C-11A0-4E58-8E20-365FB599AD66}" dt="2019-10-10T21:20:03.581" v="6" actId="2696"/>
        <pc:sldMkLst>
          <pc:docMk/>
          <pc:sldMk cId="2052700700" sldId="262"/>
        </pc:sldMkLst>
      </pc:sldChg>
      <pc:sldChg chg="del">
        <pc:chgData name="Phillip Hallam-Baker" userId="7a99a80095056581" providerId="LiveId" clId="{C04C877C-11A0-4E58-8E20-365FB599AD66}" dt="2019-10-10T21:20:03.582" v="7" actId="2696"/>
        <pc:sldMkLst>
          <pc:docMk/>
          <pc:sldMk cId="930756437" sldId="263"/>
        </pc:sldMkLst>
      </pc:sldChg>
      <pc:sldChg chg="modSp">
        <pc:chgData name="Phillip Hallam-Baker" userId="7a99a80095056581" providerId="LiveId" clId="{C04C877C-11A0-4E58-8E20-365FB599AD66}" dt="2019-10-14T17:05:02.278" v="18"/>
        <pc:sldMkLst>
          <pc:docMk/>
          <pc:sldMk cId="3210366079" sldId="267"/>
        </pc:sldMkLst>
        <pc:spChg chg="mod">
          <ac:chgData name="Phillip Hallam-Baker" userId="7a99a80095056581" providerId="LiveId" clId="{C04C877C-11A0-4E58-8E20-365FB599AD66}" dt="2019-10-14T17:05:02.278" v="18"/>
          <ac:spMkLst>
            <pc:docMk/>
            <pc:sldMk cId="3210366079" sldId="267"/>
            <ac:spMk id="3" creationId="{A4800EA5-4DF8-49C6-AAC1-855ED1B79F9C}"/>
          </ac:spMkLst>
        </pc:spChg>
      </pc:sldChg>
      <pc:sldChg chg="modSp">
        <pc:chgData name="Phillip Hallam-Baker" userId="7a99a80095056581" providerId="LiveId" clId="{C04C877C-11A0-4E58-8E20-365FB599AD66}" dt="2019-10-14T17:05:55.117" v="124" actId="20577"/>
        <pc:sldMkLst>
          <pc:docMk/>
          <pc:sldMk cId="2341985932" sldId="269"/>
        </pc:sldMkLst>
        <pc:spChg chg="mod">
          <ac:chgData name="Phillip Hallam-Baker" userId="7a99a80095056581" providerId="LiveId" clId="{C04C877C-11A0-4E58-8E20-365FB599AD66}" dt="2019-10-14T17:05:55.117" v="124" actId="20577"/>
          <ac:spMkLst>
            <pc:docMk/>
            <pc:sldMk cId="2341985932" sldId="269"/>
            <ac:spMk id="3" creationId="{2EEEF24C-57F1-4A89-8168-4C2C5A6C211E}"/>
          </ac:spMkLst>
        </pc:spChg>
      </pc:sldChg>
    </pc:docChg>
  </pc:docChgLst>
  <pc:docChgLst>
    <pc:chgData name="Phillip Hallam-Baker" userId="7a99a80095056581" providerId="LiveId" clId="{47936791-4F8F-4C11-B5F2-1BC2A4EBBDB1}"/>
    <pc:docChg chg="undo custSel mod addSld delSld modSld sldOrd">
      <pc:chgData name="Phillip Hallam-Baker" userId="7a99a80095056581" providerId="LiveId" clId="{47936791-4F8F-4C11-B5F2-1BC2A4EBBDB1}" dt="2019-10-10T17:55:10.068" v="4971" actId="26606"/>
      <pc:docMkLst>
        <pc:docMk/>
      </pc:docMkLst>
      <pc:sldChg chg="addSp delSp modSp mod modTransition setBg setClrOvrMap delDesignElem">
        <pc:chgData name="Phillip Hallam-Baker" userId="7a99a80095056581" providerId="LiveId" clId="{47936791-4F8F-4C11-B5F2-1BC2A4EBBDB1}" dt="2019-10-10T17:55:09.815" v="4970" actId="26606"/>
        <pc:sldMkLst>
          <pc:docMk/>
          <pc:sldMk cId="3916999654" sldId="256"/>
        </pc:sldMkLst>
        <pc:spChg chg="mod">
          <ac:chgData name="Phillip Hallam-Baker" userId="7a99a80095056581" providerId="LiveId" clId="{47936791-4F8F-4C11-B5F2-1BC2A4EBBDB1}" dt="2019-10-10T17:55:09.815" v="4970" actId="26606"/>
          <ac:spMkLst>
            <pc:docMk/>
            <pc:sldMk cId="3916999654" sldId="256"/>
            <ac:spMk id="2" creationId="{ECEE91E5-80B0-4C5E-892D-A504B17FEA6F}"/>
          </ac:spMkLst>
        </pc:spChg>
        <pc:spChg chg="mod">
          <ac:chgData name="Phillip Hallam-Baker" userId="7a99a80095056581" providerId="LiveId" clId="{47936791-4F8F-4C11-B5F2-1BC2A4EBBDB1}" dt="2019-10-10T17:55:09.815" v="4970" actId="26606"/>
          <ac:spMkLst>
            <pc:docMk/>
            <pc:sldMk cId="3916999654" sldId="256"/>
            <ac:spMk id="3" creationId="{A1A08B4D-FE9C-44DF-802E-9ABBADB7EF09}"/>
          </ac:spMkLst>
        </pc:spChg>
        <pc:spChg chg="add del">
          <ac:chgData name="Phillip Hallam-Baker" userId="7a99a80095056581" providerId="LiveId" clId="{47936791-4F8F-4C11-B5F2-1BC2A4EBBDB1}" dt="2019-10-10T17:55:09.815" v="4970" actId="26606"/>
          <ac:spMkLst>
            <pc:docMk/>
            <pc:sldMk cId="3916999654" sldId="256"/>
            <ac:spMk id="8" creationId="{23207CC6-EAA1-4BFF-A48A-DECAD8972717}"/>
          </ac:spMkLst>
        </pc:spChg>
        <pc:spChg chg="add del">
          <ac:chgData name="Phillip Hallam-Baker" userId="7a99a80095056581" providerId="LiveId" clId="{47936791-4F8F-4C11-B5F2-1BC2A4EBBDB1}" dt="2019-10-10T17:55:09.815" v="4970" actId="26606"/>
          <ac:spMkLst>
            <pc:docMk/>
            <pc:sldMk cId="3916999654" sldId="256"/>
            <ac:spMk id="10" creationId="{B234A3DD-923D-4166-8B19-7DD589908C68}"/>
          </ac:spMkLst>
        </pc:spChg>
        <pc:spChg chg="add del">
          <ac:chgData name="Phillip Hallam-Baker" userId="7a99a80095056581" providerId="LiveId" clId="{47936791-4F8F-4C11-B5F2-1BC2A4EBBDB1}" dt="2019-10-10T17:55:09.815" v="4970" actId="26606"/>
          <ac:spMkLst>
            <pc:docMk/>
            <pc:sldMk cId="3916999654" sldId="256"/>
            <ac:spMk id="12" creationId="{F6ACA5AC-3C5D-4994-B40F-FC8349E4D6F4}"/>
          </ac:spMkLst>
        </pc:spChg>
      </pc:sldChg>
      <pc:sldChg chg="modSp add modTransition">
        <pc:chgData name="Phillip Hallam-Baker" userId="7a99a80095056581" providerId="LiveId" clId="{47936791-4F8F-4C11-B5F2-1BC2A4EBBDB1}" dt="2019-10-03T21:01:42.986" v="4950"/>
        <pc:sldMkLst>
          <pc:docMk/>
          <pc:sldMk cId="3516474446" sldId="257"/>
        </pc:sldMkLst>
        <pc:spChg chg="mod">
          <ac:chgData name="Phillip Hallam-Baker" userId="7a99a80095056581" providerId="LiveId" clId="{47936791-4F8F-4C11-B5F2-1BC2A4EBBDB1}" dt="2019-09-27T15:50:06.506" v="54" actId="20577"/>
          <ac:spMkLst>
            <pc:docMk/>
            <pc:sldMk cId="3516474446" sldId="257"/>
            <ac:spMk id="2" creationId="{43B16BB6-24F3-422A-A307-4B0A9D4799F3}"/>
          </ac:spMkLst>
        </pc:spChg>
        <pc:spChg chg="mod">
          <ac:chgData name="Phillip Hallam-Baker" userId="7a99a80095056581" providerId="LiveId" clId="{47936791-4F8F-4C11-B5F2-1BC2A4EBBDB1}" dt="2019-09-27T15:53:31.590" v="473"/>
          <ac:spMkLst>
            <pc:docMk/>
            <pc:sldMk cId="3516474446" sldId="257"/>
            <ac:spMk id="3" creationId="{D93D0E00-F5C9-4D05-8019-5FC56BCD8571}"/>
          </ac:spMkLst>
        </pc:spChg>
      </pc:sldChg>
      <pc:sldChg chg="addSp delSp modSp add modTransition">
        <pc:chgData name="Phillip Hallam-Baker" userId="7a99a80095056581" providerId="LiveId" clId="{47936791-4F8F-4C11-B5F2-1BC2A4EBBDB1}" dt="2019-10-03T21:01:42.986" v="4950"/>
        <pc:sldMkLst>
          <pc:docMk/>
          <pc:sldMk cId="2662837390" sldId="258"/>
        </pc:sldMkLst>
        <pc:spChg chg="mod">
          <ac:chgData name="Phillip Hallam-Baker" userId="7a99a80095056581" providerId="LiveId" clId="{47936791-4F8F-4C11-B5F2-1BC2A4EBBDB1}" dt="2019-09-27T15:53:37.259" v="484" actId="20577"/>
          <ac:spMkLst>
            <pc:docMk/>
            <pc:sldMk cId="2662837390" sldId="258"/>
            <ac:spMk id="2" creationId="{F9768855-9DAE-4C94-A4E0-76C2F97AD062}"/>
          </ac:spMkLst>
        </pc:spChg>
        <pc:spChg chg="mod">
          <ac:chgData name="Phillip Hallam-Baker" userId="7a99a80095056581" providerId="LiveId" clId="{47936791-4F8F-4C11-B5F2-1BC2A4EBBDB1}" dt="2019-09-27T15:57:13.323" v="882"/>
          <ac:spMkLst>
            <pc:docMk/>
            <pc:sldMk cId="2662837390" sldId="258"/>
            <ac:spMk id="3" creationId="{2FA4D15C-7904-4995-94DB-9A5D231293D1}"/>
          </ac:spMkLst>
        </pc:spChg>
        <pc:spChg chg="add del">
          <ac:chgData name="Phillip Hallam-Baker" userId="7a99a80095056581" providerId="LiveId" clId="{47936791-4F8F-4C11-B5F2-1BC2A4EBBDB1}" dt="2019-09-27T15:55:15.040" v="635"/>
          <ac:spMkLst>
            <pc:docMk/>
            <pc:sldMk cId="2662837390" sldId="258"/>
            <ac:spMk id="4" creationId="{62020B7D-4C45-4F1C-9FF0-A450512AEF46}"/>
          </ac:spMkLst>
        </pc:spChg>
      </pc:sldChg>
      <pc:sldChg chg="modSp add del">
        <pc:chgData name="Phillip Hallam-Baker" userId="7a99a80095056581" providerId="LiveId" clId="{47936791-4F8F-4C11-B5F2-1BC2A4EBBDB1}" dt="2019-09-27T15:50:08.398" v="56" actId="2696"/>
        <pc:sldMkLst>
          <pc:docMk/>
          <pc:sldMk cId="3217488116" sldId="258"/>
        </pc:sldMkLst>
        <pc:spChg chg="mod">
          <ac:chgData name="Phillip Hallam-Baker" userId="7a99a80095056581" providerId="LiveId" clId="{47936791-4F8F-4C11-B5F2-1BC2A4EBBDB1}" dt="2019-09-27T15:50:08.111" v="55"/>
          <ac:spMkLst>
            <pc:docMk/>
            <pc:sldMk cId="3217488116" sldId="258"/>
            <ac:spMk id="2" creationId="{BD2D8982-3050-43D0-9FAC-06AFB369EBB9}"/>
          </ac:spMkLst>
        </pc:spChg>
      </pc:sldChg>
      <pc:sldChg chg="addSp delSp modSp add modTransition">
        <pc:chgData name="Phillip Hallam-Baker" userId="7a99a80095056581" providerId="LiveId" clId="{47936791-4F8F-4C11-B5F2-1BC2A4EBBDB1}" dt="2019-10-03T21:01:42.986" v="4950"/>
        <pc:sldMkLst>
          <pc:docMk/>
          <pc:sldMk cId="1265130743" sldId="259"/>
        </pc:sldMkLst>
        <pc:spChg chg="mod">
          <ac:chgData name="Phillip Hallam-Baker" userId="7a99a80095056581" providerId="LiveId" clId="{47936791-4F8F-4C11-B5F2-1BC2A4EBBDB1}" dt="2019-09-27T15:57:17.994" v="899" actId="20577"/>
          <ac:spMkLst>
            <pc:docMk/>
            <pc:sldMk cId="1265130743" sldId="259"/>
            <ac:spMk id="2" creationId="{F8122101-FE83-42F1-88C2-A4ABABFDA653}"/>
          </ac:spMkLst>
        </pc:spChg>
        <pc:spChg chg="mod">
          <ac:chgData name="Phillip Hallam-Baker" userId="7a99a80095056581" providerId="LiveId" clId="{47936791-4F8F-4C11-B5F2-1BC2A4EBBDB1}" dt="2019-09-27T16:02:38.748" v="1219" actId="20577"/>
          <ac:spMkLst>
            <pc:docMk/>
            <pc:sldMk cId="1265130743" sldId="259"/>
            <ac:spMk id="3" creationId="{A15D2D56-B95B-416A-8E7A-B3EE406AA719}"/>
          </ac:spMkLst>
        </pc:spChg>
        <pc:spChg chg="add del">
          <ac:chgData name="Phillip Hallam-Baker" userId="7a99a80095056581" providerId="LiveId" clId="{47936791-4F8F-4C11-B5F2-1BC2A4EBBDB1}" dt="2019-09-27T15:58:26.710" v="941"/>
          <ac:spMkLst>
            <pc:docMk/>
            <pc:sldMk cId="1265130743" sldId="259"/>
            <ac:spMk id="4" creationId="{23FF3D49-686E-411C-B6CE-1E7D42EEFEEC}"/>
          </ac:spMkLst>
        </pc:spChg>
        <pc:spChg chg="add del">
          <ac:chgData name="Phillip Hallam-Baker" userId="7a99a80095056581" providerId="LiveId" clId="{47936791-4F8F-4C11-B5F2-1BC2A4EBBDB1}" dt="2019-09-27T15:58:40.070" v="944"/>
          <ac:spMkLst>
            <pc:docMk/>
            <pc:sldMk cId="1265130743" sldId="259"/>
            <ac:spMk id="5" creationId="{99DAFAE8-69C2-433F-A358-9554EE795ED8}"/>
          </ac:spMkLst>
        </pc:spChg>
      </pc:sldChg>
      <pc:sldChg chg="modSp add del">
        <pc:chgData name="Phillip Hallam-Baker" userId="7a99a80095056581" providerId="LiveId" clId="{47936791-4F8F-4C11-B5F2-1BC2A4EBBDB1}" dt="2019-09-27T15:53:38.181" v="486" actId="2696"/>
        <pc:sldMkLst>
          <pc:docMk/>
          <pc:sldMk cId="3535203259" sldId="259"/>
        </pc:sldMkLst>
        <pc:spChg chg="mod">
          <ac:chgData name="Phillip Hallam-Baker" userId="7a99a80095056581" providerId="LiveId" clId="{47936791-4F8F-4C11-B5F2-1BC2A4EBBDB1}" dt="2019-09-27T15:53:37.990" v="485"/>
          <ac:spMkLst>
            <pc:docMk/>
            <pc:sldMk cId="3535203259" sldId="259"/>
            <ac:spMk id="2" creationId="{20900565-5A90-420F-ACD0-21246278AB2E}"/>
          </ac:spMkLst>
        </pc:spChg>
      </pc:sldChg>
      <pc:sldChg chg="addSp delSp modSp add modTransition">
        <pc:chgData name="Phillip Hallam-Baker" userId="7a99a80095056581" providerId="LiveId" clId="{47936791-4F8F-4C11-B5F2-1BC2A4EBBDB1}" dt="2019-10-03T21:01:42.986" v="4950"/>
        <pc:sldMkLst>
          <pc:docMk/>
          <pc:sldMk cId="2782864469" sldId="260"/>
        </pc:sldMkLst>
        <pc:spChg chg="mod">
          <ac:chgData name="Phillip Hallam-Baker" userId="7a99a80095056581" providerId="LiveId" clId="{47936791-4F8F-4C11-B5F2-1BC2A4EBBDB1}" dt="2019-09-27T16:03:11.270" v="1257"/>
          <ac:spMkLst>
            <pc:docMk/>
            <pc:sldMk cId="2782864469" sldId="260"/>
            <ac:spMk id="2" creationId="{54B01CA3-1439-4E2F-B2FF-CDA0380C066E}"/>
          </ac:spMkLst>
        </pc:spChg>
        <pc:spChg chg="mod">
          <ac:chgData name="Phillip Hallam-Baker" userId="7a99a80095056581" providerId="LiveId" clId="{47936791-4F8F-4C11-B5F2-1BC2A4EBBDB1}" dt="2019-09-27T16:15:08.930" v="2041" actId="20577"/>
          <ac:spMkLst>
            <pc:docMk/>
            <pc:sldMk cId="2782864469" sldId="260"/>
            <ac:spMk id="3" creationId="{04B3D0D2-8E7A-4320-A859-B62CB91D913C}"/>
          </ac:spMkLst>
        </pc:spChg>
        <pc:spChg chg="add del">
          <ac:chgData name="Phillip Hallam-Baker" userId="7a99a80095056581" providerId="LiveId" clId="{47936791-4F8F-4C11-B5F2-1BC2A4EBBDB1}" dt="2019-09-27T16:14:20.915" v="2029"/>
          <ac:spMkLst>
            <pc:docMk/>
            <pc:sldMk cId="2782864469" sldId="260"/>
            <ac:spMk id="4" creationId="{B8767D94-9C1E-42C1-9C0A-5865F681AEA4}"/>
          </ac:spMkLst>
        </pc:spChg>
      </pc:sldChg>
      <pc:sldChg chg="modSp add modTransition">
        <pc:chgData name="Phillip Hallam-Baker" userId="7a99a80095056581" providerId="LiveId" clId="{47936791-4F8F-4C11-B5F2-1BC2A4EBBDB1}" dt="2019-10-03T21:01:42.986" v="4950"/>
        <pc:sldMkLst>
          <pc:docMk/>
          <pc:sldMk cId="711610023" sldId="261"/>
        </pc:sldMkLst>
        <pc:spChg chg="mod">
          <ac:chgData name="Phillip Hallam-Baker" userId="7a99a80095056581" providerId="LiveId" clId="{47936791-4F8F-4C11-B5F2-1BC2A4EBBDB1}" dt="2019-09-27T16:03:15.237" v="1270" actId="20577"/>
          <ac:spMkLst>
            <pc:docMk/>
            <pc:sldMk cId="711610023" sldId="261"/>
            <ac:spMk id="2" creationId="{5E615E8F-E743-4B29-8E4E-20852BA9EFDA}"/>
          </ac:spMkLst>
        </pc:spChg>
        <pc:spChg chg="mod">
          <ac:chgData name="Phillip Hallam-Baker" userId="7a99a80095056581" providerId="LiveId" clId="{47936791-4F8F-4C11-B5F2-1BC2A4EBBDB1}" dt="2019-09-27T16:09:27.835" v="1788" actId="20577"/>
          <ac:spMkLst>
            <pc:docMk/>
            <pc:sldMk cId="711610023" sldId="261"/>
            <ac:spMk id="3" creationId="{62674363-C3F1-408B-AB7F-3D842B0002E2}"/>
          </ac:spMkLst>
        </pc:spChg>
      </pc:sldChg>
      <pc:sldChg chg="modSp add modTransition">
        <pc:chgData name="Phillip Hallam-Baker" userId="7a99a80095056581" providerId="LiveId" clId="{47936791-4F8F-4C11-B5F2-1BC2A4EBBDB1}" dt="2019-10-03T21:01:42.986" v="4950"/>
        <pc:sldMkLst>
          <pc:docMk/>
          <pc:sldMk cId="2052700700" sldId="262"/>
        </pc:sldMkLst>
        <pc:spChg chg="mod">
          <ac:chgData name="Phillip Hallam-Baker" userId="7a99a80095056581" providerId="LiveId" clId="{47936791-4F8F-4C11-B5F2-1BC2A4EBBDB1}" dt="2019-09-27T16:15:40.885" v="2106" actId="20577"/>
          <ac:spMkLst>
            <pc:docMk/>
            <pc:sldMk cId="2052700700" sldId="262"/>
            <ac:spMk id="2" creationId="{D32D684E-01B8-4805-8167-AD7395D0BDED}"/>
          </ac:spMkLst>
        </pc:spChg>
        <pc:spChg chg="mod">
          <ac:chgData name="Phillip Hallam-Baker" userId="7a99a80095056581" providerId="LiveId" clId="{47936791-4F8F-4C11-B5F2-1BC2A4EBBDB1}" dt="2019-09-27T16:24:06.442" v="2502" actId="20577"/>
          <ac:spMkLst>
            <pc:docMk/>
            <pc:sldMk cId="2052700700" sldId="262"/>
            <ac:spMk id="3" creationId="{33975EB9-EE26-43B1-A616-D6E415D0B1A4}"/>
          </ac:spMkLst>
        </pc:spChg>
      </pc:sldChg>
      <pc:sldChg chg="modSp add del">
        <pc:chgData name="Phillip Hallam-Baker" userId="7a99a80095056581" providerId="LiveId" clId="{47936791-4F8F-4C11-B5F2-1BC2A4EBBDB1}" dt="2019-09-27T16:03:16.115" v="1272" actId="2696"/>
        <pc:sldMkLst>
          <pc:docMk/>
          <pc:sldMk cId="3518057664" sldId="262"/>
        </pc:sldMkLst>
        <pc:spChg chg="mod">
          <ac:chgData name="Phillip Hallam-Baker" userId="7a99a80095056581" providerId="LiveId" clId="{47936791-4F8F-4C11-B5F2-1BC2A4EBBDB1}" dt="2019-09-27T16:03:15.914" v="1271"/>
          <ac:spMkLst>
            <pc:docMk/>
            <pc:sldMk cId="3518057664" sldId="262"/>
            <ac:spMk id="2" creationId="{79DE4998-600E-4832-AAA3-A48D0079A900}"/>
          </ac:spMkLst>
        </pc:spChg>
      </pc:sldChg>
      <pc:sldChg chg="modSp add modTransition">
        <pc:chgData name="Phillip Hallam-Baker" userId="7a99a80095056581" providerId="LiveId" clId="{47936791-4F8F-4C11-B5F2-1BC2A4EBBDB1}" dt="2019-10-03T21:01:42.986" v="4950"/>
        <pc:sldMkLst>
          <pc:docMk/>
          <pc:sldMk cId="930756437" sldId="263"/>
        </pc:sldMkLst>
        <pc:spChg chg="mod">
          <ac:chgData name="Phillip Hallam-Baker" userId="7a99a80095056581" providerId="LiveId" clId="{47936791-4F8F-4C11-B5F2-1BC2A4EBBDB1}" dt="2019-09-27T16:17:53.793" v="2271" actId="20577"/>
          <ac:spMkLst>
            <pc:docMk/>
            <pc:sldMk cId="930756437" sldId="263"/>
            <ac:spMk id="2" creationId="{E726FC6D-2281-49A1-A5DF-5B939C40E827}"/>
          </ac:spMkLst>
        </pc:spChg>
        <pc:spChg chg="mod">
          <ac:chgData name="Phillip Hallam-Baker" userId="7a99a80095056581" providerId="LiveId" clId="{47936791-4F8F-4C11-B5F2-1BC2A4EBBDB1}" dt="2019-09-27T16:25:22.294" v="2503" actId="20577"/>
          <ac:spMkLst>
            <pc:docMk/>
            <pc:sldMk cId="930756437" sldId="263"/>
            <ac:spMk id="3" creationId="{AE37FD64-8C39-41B7-B662-B33A85ACA444}"/>
          </ac:spMkLst>
        </pc:spChg>
      </pc:sldChg>
      <pc:sldChg chg="modSp add modTransition">
        <pc:chgData name="Phillip Hallam-Baker" userId="7a99a80095056581" providerId="LiveId" clId="{47936791-4F8F-4C11-B5F2-1BC2A4EBBDB1}" dt="2019-10-03T21:01:42.986" v="4950"/>
        <pc:sldMkLst>
          <pc:docMk/>
          <pc:sldMk cId="296539047" sldId="264"/>
        </pc:sldMkLst>
        <pc:spChg chg="mod">
          <ac:chgData name="Phillip Hallam-Baker" userId="7a99a80095056581" providerId="LiveId" clId="{47936791-4F8F-4C11-B5F2-1BC2A4EBBDB1}" dt="2019-09-27T16:25:30.371" v="2521" actId="20577"/>
          <ac:spMkLst>
            <pc:docMk/>
            <pc:sldMk cId="296539047" sldId="264"/>
            <ac:spMk id="2" creationId="{486E74E9-9D50-4208-8464-4735B41C88B2}"/>
          </ac:spMkLst>
        </pc:spChg>
        <pc:spChg chg="mod">
          <ac:chgData name="Phillip Hallam-Baker" userId="7a99a80095056581" providerId="LiveId" clId="{47936791-4F8F-4C11-B5F2-1BC2A4EBBDB1}" dt="2019-09-27T16:31:48.345" v="2924" actId="5793"/>
          <ac:spMkLst>
            <pc:docMk/>
            <pc:sldMk cId="296539047" sldId="264"/>
            <ac:spMk id="3" creationId="{135B6EFA-71B4-4480-9637-0598CB39346A}"/>
          </ac:spMkLst>
        </pc:spChg>
      </pc:sldChg>
      <pc:sldChg chg="modSp add modTransition">
        <pc:chgData name="Phillip Hallam-Baker" userId="7a99a80095056581" providerId="LiveId" clId="{47936791-4F8F-4C11-B5F2-1BC2A4EBBDB1}" dt="2019-10-03T21:01:42.986" v="4950"/>
        <pc:sldMkLst>
          <pc:docMk/>
          <pc:sldMk cId="2406014574" sldId="265"/>
        </pc:sldMkLst>
        <pc:spChg chg="mod">
          <ac:chgData name="Phillip Hallam-Baker" userId="7a99a80095056581" providerId="LiveId" clId="{47936791-4F8F-4C11-B5F2-1BC2A4EBBDB1}" dt="2019-09-27T16:32:13.094" v="2965" actId="20577"/>
          <ac:spMkLst>
            <pc:docMk/>
            <pc:sldMk cId="2406014574" sldId="265"/>
            <ac:spMk id="2" creationId="{4657AEB5-2C15-4818-A909-AD8B3D996086}"/>
          </ac:spMkLst>
        </pc:spChg>
        <pc:spChg chg="mod">
          <ac:chgData name="Phillip Hallam-Baker" userId="7a99a80095056581" providerId="LiveId" clId="{47936791-4F8F-4C11-B5F2-1BC2A4EBBDB1}" dt="2019-09-27T16:34:27.749" v="3258"/>
          <ac:spMkLst>
            <pc:docMk/>
            <pc:sldMk cId="2406014574" sldId="265"/>
            <ac:spMk id="3" creationId="{68C44D03-2BF6-4C29-BD23-529BE8DA441A}"/>
          </ac:spMkLst>
        </pc:spChg>
      </pc:sldChg>
      <pc:sldChg chg="modSp add del">
        <pc:chgData name="Phillip Hallam-Baker" userId="7a99a80095056581" providerId="LiveId" clId="{47936791-4F8F-4C11-B5F2-1BC2A4EBBDB1}" dt="2019-09-27T16:25:31.600" v="2523" actId="2696"/>
        <pc:sldMkLst>
          <pc:docMk/>
          <pc:sldMk cId="3576946429" sldId="265"/>
        </pc:sldMkLst>
        <pc:spChg chg="mod">
          <ac:chgData name="Phillip Hallam-Baker" userId="7a99a80095056581" providerId="LiveId" clId="{47936791-4F8F-4C11-B5F2-1BC2A4EBBDB1}" dt="2019-09-27T16:25:31.373" v="2522"/>
          <ac:spMkLst>
            <pc:docMk/>
            <pc:sldMk cId="3576946429" sldId="265"/>
            <ac:spMk id="2" creationId="{9168B14F-28DD-4F1F-8C2B-7F497A3247CD}"/>
          </ac:spMkLst>
        </pc:spChg>
      </pc:sldChg>
      <pc:sldChg chg="modSp add del">
        <pc:chgData name="Phillip Hallam-Baker" userId="7a99a80095056581" providerId="LiveId" clId="{47936791-4F8F-4C11-B5F2-1BC2A4EBBDB1}" dt="2019-09-27T16:32:17.431" v="2967" actId="2696"/>
        <pc:sldMkLst>
          <pc:docMk/>
          <pc:sldMk cId="3239420369" sldId="266"/>
        </pc:sldMkLst>
        <pc:spChg chg="mod">
          <ac:chgData name="Phillip Hallam-Baker" userId="7a99a80095056581" providerId="LiveId" clId="{47936791-4F8F-4C11-B5F2-1BC2A4EBBDB1}" dt="2019-09-27T16:32:16.852" v="2966"/>
          <ac:spMkLst>
            <pc:docMk/>
            <pc:sldMk cId="3239420369" sldId="266"/>
            <ac:spMk id="2" creationId="{BE70AA7E-0A09-4014-BF9A-F11A71A82A56}"/>
          </ac:spMkLst>
        </pc:spChg>
      </pc:sldChg>
      <pc:sldChg chg="modSp add modTransition">
        <pc:chgData name="Phillip Hallam-Baker" userId="7a99a80095056581" providerId="LiveId" clId="{47936791-4F8F-4C11-B5F2-1BC2A4EBBDB1}" dt="2019-10-03T21:01:42.986" v="4950"/>
        <pc:sldMkLst>
          <pc:docMk/>
          <pc:sldMk cId="3982986985" sldId="266"/>
        </pc:sldMkLst>
        <pc:spChg chg="mod">
          <ac:chgData name="Phillip Hallam-Baker" userId="7a99a80095056581" providerId="LiveId" clId="{47936791-4F8F-4C11-B5F2-1BC2A4EBBDB1}" dt="2019-09-27T16:34:31.960" v="3275" actId="20577"/>
          <ac:spMkLst>
            <pc:docMk/>
            <pc:sldMk cId="3982986985" sldId="266"/>
            <ac:spMk id="2" creationId="{E4901890-E111-4A86-B25D-FD1C15C34771}"/>
          </ac:spMkLst>
        </pc:spChg>
        <pc:spChg chg="mod">
          <ac:chgData name="Phillip Hallam-Baker" userId="7a99a80095056581" providerId="LiveId" clId="{47936791-4F8F-4C11-B5F2-1BC2A4EBBDB1}" dt="2019-09-27T16:42:36.782" v="3852"/>
          <ac:spMkLst>
            <pc:docMk/>
            <pc:sldMk cId="3982986985" sldId="266"/>
            <ac:spMk id="3" creationId="{9DF0717B-A816-4C71-B71A-62EA2C148E04}"/>
          </ac:spMkLst>
        </pc:spChg>
      </pc:sldChg>
      <pc:sldChg chg="modSp add del">
        <pc:chgData name="Phillip Hallam-Baker" userId="7a99a80095056581" providerId="LiveId" clId="{47936791-4F8F-4C11-B5F2-1BC2A4EBBDB1}" dt="2019-09-27T16:34:32.947" v="3277" actId="2696"/>
        <pc:sldMkLst>
          <pc:docMk/>
          <pc:sldMk cId="354719302" sldId="267"/>
        </pc:sldMkLst>
        <pc:spChg chg="mod">
          <ac:chgData name="Phillip Hallam-Baker" userId="7a99a80095056581" providerId="LiveId" clId="{47936791-4F8F-4C11-B5F2-1BC2A4EBBDB1}" dt="2019-09-27T16:34:32.704" v="3276"/>
          <ac:spMkLst>
            <pc:docMk/>
            <pc:sldMk cId="354719302" sldId="267"/>
            <ac:spMk id="2" creationId="{3F083169-54B1-404C-AB5F-EDEFEBDA12BC}"/>
          </ac:spMkLst>
        </pc:spChg>
      </pc:sldChg>
      <pc:sldChg chg="modSp add modTransition">
        <pc:chgData name="Phillip Hallam-Baker" userId="7a99a80095056581" providerId="LiveId" clId="{47936791-4F8F-4C11-B5F2-1BC2A4EBBDB1}" dt="2019-10-03T21:01:42.986" v="4950"/>
        <pc:sldMkLst>
          <pc:docMk/>
          <pc:sldMk cId="3210366079" sldId="267"/>
        </pc:sldMkLst>
        <pc:spChg chg="mod">
          <ac:chgData name="Phillip Hallam-Baker" userId="7a99a80095056581" providerId="LiveId" clId="{47936791-4F8F-4C11-B5F2-1BC2A4EBBDB1}" dt="2019-09-27T16:42:42.093" v="3874" actId="20577"/>
          <ac:spMkLst>
            <pc:docMk/>
            <pc:sldMk cId="3210366079" sldId="267"/>
            <ac:spMk id="2" creationId="{E9155776-C6D6-4008-A6B5-6AFC6EE69306}"/>
          </ac:spMkLst>
        </pc:spChg>
        <pc:spChg chg="mod">
          <ac:chgData name="Phillip Hallam-Baker" userId="7a99a80095056581" providerId="LiveId" clId="{47936791-4F8F-4C11-B5F2-1BC2A4EBBDB1}" dt="2019-09-27T16:45:05.939" v="4010"/>
          <ac:spMkLst>
            <pc:docMk/>
            <pc:sldMk cId="3210366079" sldId="267"/>
            <ac:spMk id="3" creationId="{A4800EA5-4DF8-49C6-AAC1-855ED1B79F9C}"/>
          </ac:spMkLst>
        </pc:spChg>
      </pc:sldChg>
      <pc:sldChg chg="modSp add modTransition">
        <pc:chgData name="Phillip Hallam-Baker" userId="7a99a80095056581" providerId="LiveId" clId="{47936791-4F8F-4C11-B5F2-1BC2A4EBBDB1}" dt="2019-10-03T21:01:42.986" v="4950"/>
        <pc:sldMkLst>
          <pc:docMk/>
          <pc:sldMk cId="3259856646" sldId="268"/>
        </pc:sldMkLst>
        <pc:spChg chg="mod">
          <ac:chgData name="Phillip Hallam-Baker" userId="7a99a80095056581" providerId="LiveId" clId="{47936791-4F8F-4C11-B5F2-1BC2A4EBBDB1}" dt="2019-09-27T16:45:20.174" v="4059" actId="20577"/>
          <ac:spMkLst>
            <pc:docMk/>
            <pc:sldMk cId="3259856646" sldId="268"/>
            <ac:spMk id="2" creationId="{0AF4D701-5626-4647-81DF-230C5E81D7C4}"/>
          </ac:spMkLst>
        </pc:spChg>
        <pc:spChg chg="mod">
          <ac:chgData name="Phillip Hallam-Baker" userId="7a99a80095056581" providerId="LiveId" clId="{47936791-4F8F-4C11-B5F2-1BC2A4EBBDB1}" dt="2019-09-27T16:49:52.329" v="4815"/>
          <ac:spMkLst>
            <pc:docMk/>
            <pc:sldMk cId="3259856646" sldId="268"/>
            <ac:spMk id="3" creationId="{887BC8F4-D801-4B86-87D6-6D627A32C892}"/>
          </ac:spMkLst>
        </pc:spChg>
      </pc:sldChg>
      <pc:sldChg chg="modSp add del">
        <pc:chgData name="Phillip Hallam-Baker" userId="7a99a80095056581" providerId="LiveId" clId="{47936791-4F8F-4C11-B5F2-1BC2A4EBBDB1}" dt="2019-09-27T16:42:43.300" v="3876" actId="2696"/>
        <pc:sldMkLst>
          <pc:docMk/>
          <pc:sldMk cId="3903178925" sldId="268"/>
        </pc:sldMkLst>
        <pc:spChg chg="mod">
          <ac:chgData name="Phillip Hallam-Baker" userId="7a99a80095056581" providerId="LiveId" clId="{47936791-4F8F-4C11-B5F2-1BC2A4EBBDB1}" dt="2019-09-27T16:42:42.822" v="3875"/>
          <ac:spMkLst>
            <pc:docMk/>
            <pc:sldMk cId="3903178925" sldId="268"/>
            <ac:spMk id="2" creationId="{B0E36D22-743B-4361-B76E-0DD1297D9C4E}"/>
          </ac:spMkLst>
        </pc:spChg>
      </pc:sldChg>
      <pc:sldChg chg="modSp add modTransition">
        <pc:chgData name="Phillip Hallam-Baker" userId="7a99a80095056581" providerId="LiveId" clId="{47936791-4F8F-4C11-B5F2-1BC2A4EBBDB1}" dt="2019-10-03T21:01:42.986" v="4950"/>
        <pc:sldMkLst>
          <pc:docMk/>
          <pc:sldMk cId="2341985932" sldId="269"/>
        </pc:sldMkLst>
        <pc:spChg chg="mod">
          <ac:chgData name="Phillip Hallam-Baker" userId="7a99a80095056581" providerId="LiveId" clId="{47936791-4F8F-4C11-B5F2-1BC2A4EBBDB1}" dt="2019-09-27T16:49:56.123" v="4829" actId="20577"/>
          <ac:spMkLst>
            <pc:docMk/>
            <pc:sldMk cId="2341985932" sldId="269"/>
            <ac:spMk id="2" creationId="{EF166561-DF14-4A88-BDC6-A937407B0532}"/>
          </ac:spMkLst>
        </pc:spChg>
        <pc:spChg chg="mod">
          <ac:chgData name="Phillip Hallam-Baker" userId="7a99a80095056581" providerId="LiveId" clId="{47936791-4F8F-4C11-B5F2-1BC2A4EBBDB1}" dt="2019-09-27T16:50:31.759" v="4948" actId="20577"/>
          <ac:spMkLst>
            <pc:docMk/>
            <pc:sldMk cId="2341985932" sldId="269"/>
            <ac:spMk id="3" creationId="{2EEEF24C-57F1-4A89-8168-4C2C5A6C211E}"/>
          </ac:spMkLst>
        </pc:spChg>
      </pc:sldChg>
      <pc:sldChg chg="modSp add del">
        <pc:chgData name="Phillip Hallam-Baker" userId="7a99a80095056581" providerId="LiveId" clId="{47936791-4F8F-4C11-B5F2-1BC2A4EBBDB1}" dt="2019-09-27T16:45:21.976" v="4061" actId="2696"/>
        <pc:sldMkLst>
          <pc:docMk/>
          <pc:sldMk cId="4167364768" sldId="269"/>
        </pc:sldMkLst>
        <pc:spChg chg="mod">
          <ac:chgData name="Phillip Hallam-Baker" userId="7a99a80095056581" providerId="LiveId" clId="{47936791-4F8F-4C11-B5F2-1BC2A4EBBDB1}" dt="2019-09-27T16:45:21.605" v="4060"/>
          <ac:spMkLst>
            <pc:docMk/>
            <pc:sldMk cId="4167364768" sldId="269"/>
            <ac:spMk id="2" creationId="{ECAE4A95-4759-4D72-8AAE-E6072C5E96E3}"/>
          </ac:spMkLst>
        </pc:spChg>
      </pc:sldChg>
      <pc:sldChg chg="modSp add del">
        <pc:chgData name="Phillip Hallam-Baker" userId="7a99a80095056581" providerId="LiveId" clId="{47936791-4F8F-4C11-B5F2-1BC2A4EBBDB1}" dt="2019-09-27T16:49:56.755" v="4831" actId="2696"/>
        <pc:sldMkLst>
          <pc:docMk/>
          <pc:sldMk cId="1137445868" sldId="270"/>
        </pc:sldMkLst>
        <pc:spChg chg="mod">
          <ac:chgData name="Phillip Hallam-Baker" userId="7a99a80095056581" providerId="LiveId" clId="{47936791-4F8F-4C11-B5F2-1BC2A4EBBDB1}" dt="2019-09-27T16:49:56.527" v="4830"/>
          <ac:spMkLst>
            <pc:docMk/>
            <pc:sldMk cId="1137445868" sldId="270"/>
            <ac:spMk id="2" creationId="{E7CCF1B6-DDD4-4EED-BDD8-12E77B2462DB}"/>
          </ac:spMkLst>
        </pc:spChg>
      </pc:sldChg>
      <pc:sldChg chg="addSp delSp modSp add mod ord setBg setClrOvrMap delDesignElem">
        <pc:chgData name="Phillip Hallam-Baker" userId="7a99a80095056581" providerId="LiveId" clId="{47936791-4F8F-4C11-B5F2-1BC2A4EBBDB1}" dt="2019-10-10T17:55:10.068" v="4971" actId="26606"/>
        <pc:sldMkLst>
          <pc:docMk/>
          <pc:sldMk cId="2295692723" sldId="270"/>
        </pc:sldMkLst>
        <pc:spChg chg="del">
          <ac:chgData name="Phillip Hallam-Baker" userId="7a99a80095056581" providerId="LiveId" clId="{47936791-4F8F-4C11-B5F2-1BC2A4EBBDB1}" dt="2019-10-10T17:46:48.394" v="4953"/>
          <ac:spMkLst>
            <pc:docMk/>
            <pc:sldMk cId="2295692723" sldId="270"/>
            <ac:spMk id="2" creationId="{7B05938A-4CBF-47D7-B689-835E78201697}"/>
          </ac:spMkLst>
        </pc:spChg>
        <pc:spChg chg="del">
          <ac:chgData name="Phillip Hallam-Baker" userId="7a99a80095056581" providerId="LiveId" clId="{47936791-4F8F-4C11-B5F2-1BC2A4EBBDB1}" dt="2019-10-10T17:46:48.394" v="4953"/>
          <ac:spMkLst>
            <pc:docMk/>
            <pc:sldMk cId="2295692723" sldId="270"/>
            <ac:spMk id="3" creationId="{878AF08C-3333-4F7B-B296-9AED2CE792C9}"/>
          </ac:spMkLst>
        </pc:spChg>
        <pc:spChg chg="add mod">
          <ac:chgData name="Phillip Hallam-Baker" userId="7a99a80095056581" providerId="LiveId" clId="{47936791-4F8F-4C11-B5F2-1BC2A4EBBDB1}" dt="2019-10-10T17:55:10.068" v="4971" actId="26606"/>
          <ac:spMkLst>
            <pc:docMk/>
            <pc:sldMk cId="2295692723" sldId="270"/>
            <ac:spMk id="4" creationId="{58496992-8801-4067-9106-FE871F3520DE}"/>
          </ac:spMkLst>
        </pc:spChg>
        <pc:spChg chg="add mod">
          <ac:chgData name="Phillip Hallam-Baker" userId="7a99a80095056581" providerId="LiveId" clId="{47936791-4F8F-4C11-B5F2-1BC2A4EBBDB1}" dt="2019-10-10T17:55:10.068" v="4971" actId="26606"/>
          <ac:spMkLst>
            <pc:docMk/>
            <pc:sldMk cId="2295692723" sldId="270"/>
            <ac:spMk id="5" creationId="{B0BA9DA0-C6EC-435F-A86F-7EEED7BD85D0}"/>
          </ac:spMkLst>
        </pc:spChg>
        <pc:spChg chg="add del">
          <ac:chgData name="Phillip Hallam-Baker" userId="7a99a80095056581" providerId="LiveId" clId="{47936791-4F8F-4C11-B5F2-1BC2A4EBBDB1}" dt="2019-10-10T17:55:10.068" v="4971" actId="26606"/>
          <ac:spMkLst>
            <pc:docMk/>
            <pc:sldMk cId="2295692723" sldId="270"/>
            <ac:spMk id="10" creationId="{2A8AA5BC-4F7A-4226-8F99-6D824B226A97}"/>
          </ac:spMkLst>
        </pc:spChg>
        <pc:spChg chg="add del">
          <ac:chgData name="Phillip Hallam-Baker" userId="7a99a80095056581" providerId="LiveId" clId="{47936791-4F8F-4C11-B5F2-1BC2A4EBBDB1}" dt="2019-10-10T17:55:10.068" v="4971" actId="26606"/>
          <ac:spMkLst>
            <pc:docMk/>
            <pc:sldMk cId="2295692723" sldId="270"/>
            <ac:spMk id="12" creationId="{3E5445C6-DD42-4979-86FF-03730E8C6DB0}"/>
          </ac:spMkLst>
        </pc:spChg>
        <pc:cxnChg chg="add del">
          <ac:chgData name="Phillip Hallam-Baker" userId="7a99a80095056581" providerId="LiveId" clId="{47936791-4F8F-4C11-B5F2-1BC2A4EBBDB1}" dt="2019-10-10T17:55:10.068" v="4971" actId="26606"/>
          <ac:cxnSpMkLst>
            <pc:docMk/>
            <pc:sldMk cId="2295692723" sldId="270"/>
            <ac:cxnSpMk id="14" creationId="{45000665-DFC7-417E-8FD7-516A0F15C975}"/>
          </ac:cxnSpMkLst>
        </pc:cxnChg>
      </pc:sldChg>
    </pc:docChg>
  </pc:docChgLst>
  <pc:docChgLst>
    <pc:chgData name="Phillip Hallam-Baker" userId="7a99a80095056581" providerId="LiveId" clId="{AF7BD0F8-10EE-4FA9-9217-4FD77FA2BF99}"/>
    <pc:docChg chg="delSld modSld">
      <pc:chgData name="Phillip Hallam-Baker" userId="7a99a80095056581" providerId="LiveId" clId="{AF7BD0F8-10EE-4FA9-9217-4FD77FA2BF99}" dt="2019-09-26T19:00:52.805" v="4" actId="2696"/>
      <pc:docMkLst>
        <pc:docMk/>
      </pc:docMkLst>
      <pc:sldChg chg="modSp">
        <pc:chgData name="Phillip Hallam-Baker" userId="7a99a80095056581" providerId="LiveId" clId="{AF7BD0F8-10EE-4FA9-9217-4FD77FA2BF99}" dt="2019-09-26T19:00:48.609" v="2" actId="20577"/>
        <pc:sldMkLst>
          <pc:docMk/>
          <pc:sldMk cId="3916999654" sldId="256"/>
        </pc:sldMkLst>
        <pc:spChg chg="mod">
          <ac:chgData name="Phillip Hallam-Baker" userId="7a99a80095056581" providerId="LiveId" clId="{AF7BD0F8-10EE-4FA9-9217-4FD77FA2BF99}" dt="2019-09-26T19:00:48.609" v="2" actId="20577"/>
          <ac:spMkLst>
            <pc:docMk/>
            <pc:sldMk cId="3916999654" sldId="256"/>
            <ac:spMk id="2" creationId="{ECEE91E5-80B0-4C5E-892D-A504B17FEA6F}"/>
          </ac:spMkLst>
        </pc:spChg>
      </pc:sldChg>
      <pc:sldChg chg="del">
        <pc:chgData name="Phillip Hallam-Baker" userId="7a99a80095056581" providerId="LiveId" clId="{AF7BD0F8-10EE-4FA9-9217-4FD77FA2BF99}" dt="2019-09-26T19:00:51.224" v="3" actId="2696"/>
        <pc:sldMkLst>
          <pc:docMk/>
          <pc:sldMk cId="4158271416" sldId="302"/>
        </pc:sldMkLst>
      </pc:sldChg>
      <pc:sldChg chg="del">
        <pc:chgData name="Phillip Hallam-Baker" userId="7a99a80095056581" providerId="LiveId" clId="{AF7BD0F8-10EE-4FA9-9217-4FD77FA2BF99}" dt="2019-09-26T19:00:52.805" v="4" actId="2696"/>
        <pc:sldMkLst>
          <pc:docMk/>
          <pc:sldMk cId="2058365236" sldId="30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3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5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3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5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1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5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7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44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xample.com/.well-known/mmm-udf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496992-8801-4067-9106-FE871F352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Using UDFs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BA9DA0-C6EC-435F-A86F-7EEED7BD85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9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74E9-9D50-4208-8464-4735B41C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UDFs are not URIs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B6EFA-71B4-4480-9637-0598CB393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7715"/>
          </a:xfrm>
        </p:spPr>
        <p:txBody>
          <a:bodyPr/>
          <a:lstStyle/>
          <a:p>
            <a:r>
              <a:rPr lang="en-US" dirty="0"/>
              <a:t>But they can be used in</a:t>
            </a:r>
            <a:r>
              <a:rPr lang="en-US" baseline="0" dirty="0"/>
              <a:t> the construction of a URI</a:t>
            </a:r>
          </a:p>
          <a:p>
            <a:endParaRPr lang="en-US" dirty="0"/>
          </a:p>
          <a:p>
            <a:r>
              <a:rPr lang="en-US" dirty="0"/>
              <a:t>udf:MB5S-R4AJ-3FBT-7NHO-T26Z-2E6Y-WFH4</a:t>
            </a:r>
          </a:p>
          <a:p>
            <a:r>
              <a:rPr lang="en-US" dirty="0"/>
              <a:t>udf://example.com/MB5S-R4AJ-3FBT-7NHO-T26Z-2E6Y-WFH4</a:t>
            </a:r>
          </a:p>
          <a:p>
            <a:endParaRPr lang="en-US" dirty="0"/>
          </a:p>
          <a:p>
            <a:r>
              <a:rPr lang="en-US" dirty="0"/>
              <a:t>Interpretation</a:t>
            </a:r>
          </a:p>
          <a:p>
            <a:pPr lvl="1"/>
            <a:r>
              <a:rPr lang="en-US" dirty="0"/>
              <a:t>Perform DNS service discovery on UDF, example.com</a:t>
            </a:r>
          </a:p>
          <a:p>
            <a:pPr lvl="1"/>
            <a:r>
              <a:rPr lang="en-US" dirty="0"/>
              <a:t>May use SRV and TXT records will default to using https</a:t>
            </a:r>
          </a:p>
          <a:p>
            <a:pPr lvl="1"/>
            <a:r>
              <a:rPr lang="en-US" dirty="0">
                <a:hlinkClick r:id="rId2"/>
              </a:rPr>
              <a:t>https://example.com/.well-known/mmm-udf/</a:t>
            </a:r>
            <a:endParaRPr lang="en-US" dirty="0"/>
          </a:p>
          <a:p>
            <a:pPr lvl="1"/>
            <a:r>
              <a:rPr lang="en-US" dirty="0"/>
              <a:t>Complete the URI with the UDF of MB5S…</a:t>
            </a:r>
          </a:p>
        </p:txBody>
      </p:sp>
    </p:spTree>
    <p:extLst>
      <p:ext uri="{BB962C8B-B14F-4D97-AF65-F5344CB8AC3E}">
        <p14:creationId xmlns:p14="http://schemas.microsoft.com/office/powerpoint/2010/main" val="29653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505"/>
    </mc:Choice>
    <mc:Fallback xmlns="">
      <p:transition spd="slow" advTm="28550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7AEB5-2C15-4818-A909-AD8B3D99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why do we use the content digest?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44D03-2BF6-4C29-BD23-529BE8DA4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the same process with an encryption key</a:t>
            </a:r>
          </a:p>
          <a:p>
            <a:endParaRPr lang="en-US" dirty="0"/>
          </a:p>
          <a:p>
            <a:r>
              <a:rPr lang="en-US" dirty="0"/>
              <a:t>We now have a URI that is a</a:t>
            </a:r>
            <a:r>
              <a:rPr lang="en-US" baseline="0" dirty="0"/>
              <a:t> combined locator and </a:t>
            </a:r>
            <a:r>
              <a:rPr lang="en-US" baseline="0" dirty="0" err="1"/>
              <a:t>decryptor</a:t>
            </a:r>
            <a:endParaRPr lang="en-US" baseline="0" dirty="0"/>
          </a:p>
          <a:p>
            <a:pPr lvl="1"/>
            <a:r>
              <a:rPr lang="en-US" dirty="0"/>
              <a:t>That is very powerful</a:t>
            </a:r>
          </a:p>
          <a:p>
            <a:pPr lvl="1"/>
            <a:r>
              <a:rPr lang="en-US" dirty="0"/>
              <a:t>Especially</a:t>
            </a:r>
            <a:r>
              <a:rPr lang="en-US" baseline="0" dirty="0"/>
              <a:t> when rendered as a QR code</a:t>
            </a:r>
          </a:p>
          <a:p>
            <a:pPr lvl="1"/>
            <a:endParaRPr lang="en-US" baseline="0" dirty="0"/>
          </a:p>
          <a:p>
            <a:pPr lvl="0"/>
            <a:r>
              <a:rPr lang="en-US" dirty="0"/>
              <a:t>Used in the Mesh to</a:t>
            </a:r>
            <a:r>
              <a:rPr lang="en-US" baseline="0" dirty="0"/>
              <a:t> facilitate</a:t>
            </a:r>
          </a:p>
          <a:p>
            <a:pPr lvl="1"/>
            <a:r>
              <a:rPr lang="en-US" dirty="0"/>
              <a:t>Device connection</a:t>
            </a:r>
          </a:p>
          <a:p>
            <a:pPr lvl="1"/>
            <a:r>
              <a:rPr lang="en-US" dirty="0"/>
              <a:t>Contact</a:t>
            </a:r>
            <a:r>
              <a:rPr lang="en-US" baseline="0" dirty="0"/>
              <a:t> exchange</a:t>
            </a:r>
          </a:p>
        </p:txBody>
      </p:sp>
    </p:spTree>
    <p:extLst>
      <p:ext uri="{BB962C8B-B14F-4D97-AF65-F5344CB8AC3E}">
        <p14:creationId xmlns:p14="http://schemas.microsoft.com/office/powerpoint/2010/main" val="240601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679"/>
    </mc:Choice>
    <mc:Fallback xmlns="">
      <p:transition spd="slow" advTm="4267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1890-E111-4A86-B25D-FD1C15C3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do much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0717B-A816-4C71-B71A-62EA2C14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5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Can use</a:t>
            </a:r>
            <a:r>
              <a:rPr lang="en-US" baseline="0" dirty="0"/>
              <a:t> them on invoices, tax statements</a:t>
            </a:r>
          </a:p>
          <a:p>
            <a:pPr lvl="1"/>
            <a:r>
              <a:rPr lang="en-US" dirty="0"/>
              <a:t>Link to an electronic, machine readable copy</a:t>
            </a:r>
          </a:p>
          <a:p>
            <a:pPr lvl="1"/>
            <a:r>
              <a:rPr lang="en-US" dirty="0"/>
              <a:t>Is</a:t>
            </a:r>
            <a:r>
              <a:rPr lang="en-US" baseline="0" dirty="0"/>
              <a:t> accessible to precisely the same people who have access to the paper form</a:t>
            </a:r>
          </a:p>
          <a:p>
            <a:pPr lvl="1"/>
            <a:r>
              <a:rPr lang="en-US" dirty="0"/>
              <a:t>Web server only holds the encrypted documents</a:t>
            </a:r>
            <a:endParaRPr lang="en-US" baseline="0" dirty="0"/>
          </a:p>
          <a:p>
            <a:pPr lvl="1"/>
            <a:endParaRPr lang="en-US" baseline="0" dirty="0"/>
          </a:p>
          <a:p>
            <a:pPr lvl="0"/>
            <a:r>
              <a:rPr lang="en-US" dirty="0"/>
              <a:t>So any</a:t>
            </a:r>
            <a:r>
              <a:rPr lang="en-US" baseline="0" dirty="0"/>
              <a:t> physical object can now serve as an access token</a:t>
            </a:r>
          </a:p>
          <a:p>
            <a:pPr lvl="1"/>
            <a:r>
              <a:rPr lang="en-US" dirty="0"/>
              <a:t>Hospital patient records</a:t>
            </a:r>
          </a:p>
          <a:p>
            <a:pPr lvl="1"/>
            <a:r>
              <a:rPr lang="en-US" dirty="0"/>
              <a:t>Patient has wristband with QR code</a:t>
            </a:r>
          </a:p>
          <a:p>
            <a:pPr lvl="1"/>
            <a:r>
              <a:rPr lang="en-US" dirty="0"/>
              <a:t>Doctor can scan and have full access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apply in warehousing etc. </a:t>
            </a:r>
          </a:p>
          <a:p>
            <a:pPr lvl="1"/>
            <a:r>
              <a:rPr lang="en-US" dirty="0"/>
              <a:t>The person with the need for the information has access</a:t>
            </a:r>
          </a:p>
        </p:txBody>
      </p:sp>
    </p:spTree>
    <p:extLst>
      <p:ext uri="{BB962C8B-B14F-4D97-AF65-F5344CB8AC3E}">
        <p14:creationId xmlns:p14="http://schemas.microsoft.com/office/powerpoint/2010/main" val="398298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240"/>
    </mc:Choice>
    <mc:Fallback xmlns="">
      <p:transition spd="slow" advTm="10724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5776-C6D6-4008-A6B5-6AFC6EE6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Internet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00EA5-4DF8-49C6-AAC1-855ED1B7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Content</a:t>
            </a:r>
            <a:r>
              <a:rPr lang="en-US" baseline="0" dirty="0"/>
              <a:t> Digest embedded in DNS name</a:t>
            </a:r>
          </a:p>
          <a:p>
            <a:pPr lvl="1"/>
            <a:r>
              <a:rPr lang="en-US" dirty="0"/>
              <a:t>Alice’s email encryption key has fingerprint MB5S-R4AJ-..</a:t>
            </a:r>
          </a:p>
          <a:p>
            <a:pPr lvl="1"/>
            <a:r>
              <a:rPr lang="en-US" dirty="0"/>
              <a:t>…</a:t>
            </a:r>
            <a:endParaRPr lang="en-US" baseline="0" dirty="0"/>
          </a:p>
          <a:p>
            <a:endParaRPr lang="en-US" baseline="0" dirty="0"/>
          </a:p>
          <a:p>
            <a:r>
              <a:rPr lang="en-US" dirty="0"/>
              <a:t>alice@example.com </a:t>
            </a:r>
          </a:p>
          <a:p>
            <a:pPr lvl="1"/>
            <a:r>
              <a:rPr lang="en-US" dirty="0"/>
              <a:t>A regular email address (not a SIN). </a:t>
            </a:r>
          </a:p>
          <a:p>
            <a:r>
              <a:rPr lang="en-US" dirty="0"/>
              <a:t>alice@mm--MB5S-R4AJ.example.com </a:t>
            </a:r>
          </a:p>
          <a:p>
            <a:pPr lvl="1"/>
            <a:r>
              <a:rPr lang="en-US" dirty="0"/>
              <a:t>A strong email address that is backwards compatible. </a:t>
            </a:r>
          </a:p>
          <a:p>
            <a:r>
              <a:rPr lang="en-US" dirty="0"/>
              <a:t>alice@example.com.mm--MB5S-R4AJ </a:t>
            </a:r>
          </a:p>
          <a:p>
            <a:pPr lvl="1"/>
            <a:r>
              <a:rPr lang="en-US" dirty="0"/>
              <a:t>A strong email address that is backwards incompatible.</a:t>
            </a:r>
          </a:p>
        </p:txBody>
      </p:sp>
    </p:spTree>
    <p:extLst>
      <p:ext uri="{BB962C8B-B14F-4D97-AF65-F5344CB8AC3E}">
        <p14:creationId xmlns:p14="http://schemas.microsoft.com/office/powerpoint/2010/main" val="321036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167"/>
    </mc:Choice>
    <mc:Fallback xmlns="">
      <p:transition spd="slow" advTm="14916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D701-5626-4647-81DF-230C5E81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SINs bind Internet addresses to security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BC8F4-D801-4B86-87D6-6D627A32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secure interpretation of the name is bound to the name itself</a:t>
            </a:r>
          </a:p>
          <a:p>
            <a:pPr lvl="1"/>
            <a:r>
              <a:rPr lang="en-US" dirty="0"/>
              <a:t>Provides an internal representation of a trust binding</a:t>
            </a:r>
          </a:p>
          <a:p>
            <a:pPr lvl="1"/>
            <a:r>
              <a:rPr lang="en-US" dirty="0"/>
              <a:t>Fixes a trust decision constructed with the aid of a TTP</a:t>
            </a:r>
          </a:p>
          <a:p>
            <a:pPr lvl="1"/>
            <a:endParaRPr lang="en-US" dirty="0"/>
          </a:p>
          <a:p>
            <a:r>
              <a:rPr lang="en-US" dirty="0"/>
              <a:t>More powerful than DANE</a:t>
            </a:r>
          </a:p>
          <a:p>
            <a:pPr lvl="1"/>
            <a:r>
              <a:rPr lang="en-US" dirty="0"/>
              <a:t>Web PKI has 50 trust providers in the Web browser trust stores</a:t>
            </a:r>
          </a:p>
          <a:p>
            <a:pPr lvl="1"/>
            <a:r>
              <a:rPr lang="en-US" dirty="0"/>
              <a:t>DANE reduces those to 1, the ICANN root</a:t>
            </a:r>
          </a:p>
          <a:p>
            <a:pPr lvl="1"/>
            <a:r>
              <a:rPr lang="en-US" dirty="0"/>
              <a:t>SINs reduce these to 0</a:t>
            </a:r>
          </a:p>
          <a:p>
            <a:pPr lvl="2"/>
            <a:r>
              <a:rPr lang="en-US" dirty="0"/>
              <a:t>TTPs are only used in the construction of SINs</a:t>
            </a:r>
          </a:p>
          <a:p>
            <a:pPr lvl="2"/>
            <a:r>
              <a:rPr lang="en-US" dirty="0"/>
              <a:t>Only the TTPs explicitly called out in the trust policy are used to interpret SINs</a:t>
            </a:r>
          </a:p>
        </p:txBody>
      </p:sp>
    </p:spTree>
    <p:extLst>
      <p:ext uri="{BB962C8B-B14F-4D97-AF65-F5344CB8AC3E}">
        <p14:creationId xmlns:p14="http://schemas.microsoft.com/office/powerpoint/2010/main" val="325985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1"/>
    </mc:Choice>
    <mc:Fallback xmlns="">
      <p:transition spd="slow" advTm="103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6561-DF14-4A88-BDC6-A937407B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this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F24C-57F1-4A89-8168-4C2C5A6C2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</a:t>
            </a:r>
            <a:r>
              <a:rPr lang="en-US" baseline="0" dirty="0"/>
              <a:t> described the building blocks used to create the Mesh</a:t>
            </a:r>
          </a:p>
          <a:p>
            <a:endParaRPr lang="en-US" baseline="0" dirty="0"/>
          </a:p>
          <a:p>
            <a:r>
              <a:rPr lang="en-US" baseline="0" dirty="0"/>
              <a:t>Next</a:t>
            </a:r>
          </a:p>
          <a:p>
            <a:pPr lvl="1"/>
            <a:r>
              <a:rPr lang="en-US" dirty="0"/>
              <a:t>Describe the cryptographic message format for securing Mesh data</a:t>
            </a:r>
          </a:p>
          <a:p>
            <a:pPr lvl="1"/>
            <a:r>
              <a:rPr lang="en-US" dirty="0" err="1"/>
              <a:t>BlockChain</a:t>
            </a:r>
            <a:r>
              <a:rPr lang="en-US" dirty="0"/>
              <a:t> (and more) in JSON</a:t>
            </a:r>
          </a:p>
        </p:txBody>
      </p:sp>
    </p:spTree>
    <p:extLst>
      <p:ext uri="{BB962C8B-B14F-4D97-AF65-F5344CB8AC3E}">
        <p14:creationId xmlns:p14="http://schemas.microsoft.com/office/powerpoint/2010/main" val="234198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"/>
    </mc:Choice>
    <mc:Fallback xmlns="">
      <p:transition spd="slow" advTm="632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2459</TotalTime>
  <Words>396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Using UDFs</vt:lpstr>
      <vt:lpstr>UDFs are not URIs</vt:lpstr>
      <vt:lpstr>OK, so why do we use the content digest?</vt:lpstr>
      <vt:lpstr>Can do much more</vt:lpstr>
      <vt:lpstr>Strong Internet Names</vt:lpstr>
      <vt:lpstr>SINs bind Internet addresses to security policy</vt:lpstr>
      <vt:lpstr>At this 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 Technology</dc:title>
  <dc:creator>Phillip Hallam-Baker</dc:creator>
  <cp:lastModifiedBy>Phillip Hallam-Baker</cp:lastModifiedBy>
  <cp:revision>20</cp:revision>
  <dcterms:created xsi:type="dcterms:W3CDTF">2019-09-13T16:33:35Z</dcterms:created>
  <dcterms:modified xsi:type="dcterms:W3CDTF">2019-10-14T17:05:58Z</dcterms:modified>
</cp:coreProperties>
</file>