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7" r:id="rId2"/>
    <p:sldId id="306" r:id="rId3"/>
    <p:sldId id="316" r:id="rId4"/>
    <p:sldId id="314" r:id="rId5"/>
    <p:sldId id="309" r:id="rId6"/>
    <p:sldId id="307" r:id="rId7"/>
    <p:sldId id="310" r:id="rId8"/>
    <p:sldId id="312" r:id="rId9"/>
    <p:sldId id="313" r:id="rId10"/>
    <p:sldId id="319" r:id="rId11"/>
    <p:sldId id="315" r:id="rId12"/>
    <p:sldId id="31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AE2D0-F128-46B3-9BD0-DB4D14EAF63C}" v="5592" dt="2019-10-10T19:33:20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0" autoAdjust="0"/>
    <p:restoredTop sz="86410"/>
  </p:normalViewPr>
  <p:slideViewPr>
    <p:cSldViewPr snapToGrid="0">
      <p:cViewPr varScale="1">
        <p:scale>
          <a:sx n="64" d="100"/>
          <a:sy n="64" d="100"/>
        </p:scale>
        <p:origin x="64" y="1564"/>
      </p:cViewPr>
      <p:guideLst/>
    </p:cSldViewPr>
  </p:slideViewPr>
  <p:outlineViewPr>
    <p:cViewPr>
      <p:scale>
        <a:sx n="33" d="100"/>
        <a:sy n="33" d="100"/>
      </p:scale>
      <p:origin x="0" y="-71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Hallam-Baker" userId="7a99a80095056581" providerId="LiveId" clId="{29801B3C-0AE6-45D5-97A9-BA88B6BA151B}"/>
    <pc:docChg chg="delSld">
      <pc:chgData name="Phillip Hallam-Baker" userId="7a99a80095056581" providerId="LiveId" clId="{29801B3C-0AE6-45D5-97A9-BA88B6BA151B}" dt="2019-10-10T19:41:31.552" v="4" actId="2696"/>
      <pc:docMkLst>
        <pc:docMk/>
      </pc:docMkLst>
      <pc:sldChg chg="del">
        <pc:chgData name="Phillip Hallam-Baker" userId="7a99a80095056581" providerId="LiveId" clId="{29801B3C-0AE6-45D5-97A9-BA88B6BA151B}" dt="2019-10-10T19:41:31.545" v="0" actId="2696"/>
        <pc:sldMkLst>
          <pc:docMk/>
          <pc:sldMk cId="3916999654" sldId="256"/>
        </pc:sldMkLst>
      </pc:sldChg>
      <pc:sldChg chg="del">
        <pc:chgData name="Phillip Hallam-Baker" userId="7a99a80095056581" providerId="LiveId" clId="{29801B3C-0AE6-45D5-97A9-BA88B6BA151B}" dt="2019-10-10T19:41:31.548" v="1" actId="2696"/>
        <pc:sldMkLst>
          <pc:docMk/>
          <pc:sldMk cId="3401627200" sldId="304"/>
        </pc:sldMkLst>
      </pc:sldChg>
      <pc:sldChg chg="del">
        <pc:chgData name="Phillip Hallam-Baker" userId="7a99a80095056581" providerId="LiveId" clId="{29801B3C-0AE6-45D5-97A9-BA88B6BA151B}" dt="2019-10-10T19:41:31.549" v="2" actId="2696"/>
        <pc:sldMkLst>
          <pc:docMk/>
          <pc:sldMk cId="947727067" sldId="305"/>
        </pc:sldMkLst>
      </pc:sldChg>
      <pc:sldChg chg="del">
        <pc:chgData name="Phillip Hallam-Baker" userId="7a99a80095056581" providerId="LiveId" clId="{29801B3C-0AE6-45D5-97A9-BA88B6BA151B}" dt="2019-10-10T19:41:31.551" v="3" actId="2696"/>
        <pc:sldMkLst>
          <pc:docMk/>
          <pc:sldMk cId="1465775969" sldId="308"/>
        </pc:sldMkLst>
      </pc:sldChg>
      <pc:sldChg chg="del">
        <pc:chgData name="Phillip Hallam-Baker" userId="7a99a80095056581" providerId="LiveId" clId="{29801B3C-0AE6-45D5-97A9-BA88B6BA151B}" dt="2019-10-10T19:41:31.552" v="4" actId="2696"/>
        <pc:sldMkLst>
          <pc:docMk/>
          <pc:sldMk cId="598595429" sldId="318"/>
        </pc:sldMkLst>
      </pc:sldChg>
    </pc:docChg>
  </pc:docChgLst>
  <pc:docChgLst>
    <pc:chgData name="Phillip Hallam-Baker" userId="7a99a80095056581" providerId="LiveId" clId="{2F4AE2D0-F128-46B3-9BD0-DB4D14EAF63C}"/>
    <pc:docChg chg="addSld delSld modSld sldOrd">
      <pc:chgData name="Phillip Hallam-Baker" userId="7a99a80095056581" providerId="LiveId" clId="{2F4AE2D0-F128-46B3-9BD0-DB4D14EAF63C}" dt="2019-10-10T19:33:20.439" v="5602" actId="20577"/>
      <pc:docMkLst>
        <pc:docMk/>
      </pc:docMkLst>
      <pc:sldChg chg="modSp modTransition">
        <pc:chgData name="Phillip Hallam-Baker" userId="7a99a80095056581" providerId="LiveId" clId="{2F4AE2D0-F128-46B3-9BD0-DB4D14EAF63C}" dt="2019-10-03T19:30:32.661" v="5331" actId="20577"/>
        <pc:sldMkLst>
          <pc:docMk/>
          <pc:sldMk cId="3916999654" sldId="256"/>
        </pc:sldMkLst>
        <pc:spChg chg="mod">
          <ac:chgData name="Phillip Hallam-Baker" userId="7a99a80095056581" providerId="LiveId" clId="{2F4AE2D0-F128-46B3-9BD0-DB4D14EAF63C}" dt="2019-10-03T19:30:32.661" v="5331" actId="20577"/>
          <ac:spMkLst>
            <pc:docMk/>
            <pc:sldMk cId="3916999654" sldId="256"/>
            <ac:spMk id="2" creationId="{ECEE91E5-80B0-4C5E-892D-A504B17FEA6F}"/>
          </ac:spMkLst>
        </pc:spChg>
      </pc:sldChg>
      <pc:sldChg chg="modSp del">
        <pc:chgData name="Phillip Hallam-Baker" userId="7a99a80095056581" providerId="LiveId" clId="{2F4AE2D0-F128-46B3-9BD0-DB4D14EAF63C}" dt="2019-09-27T04:43:37.314" v="4466" actId="2696"/>
        <pc:sldMkLst>
          <pc:docMk/>
          <pc:sldMk cId="4158271416" sldId="302"/>
        </pc:sldMkLst>
        <pc:spChg chg="mod">
          <ac:chgData name="Phillip Hallam-Baker" userId="7a99a80095056581" providerId="LiveId" clId="{2F4AE2D0-F128-46B3-9BD0-DB4D14EAF63C}" dt="2019-09-27T04:10:24.549" v="0"/>
          <ac:spMkLst>
            <pc:docMk/>
            <pc:sldMk cId="4158271416" sldId="302"/>
            <ac:spMk id="2" creationId="{F91F0977-2FF3-4490-AA71-2203DD0FFDCF}"/>
          </ac:spMkLst>
        </pc:spChg>
      </pc:sldChg>
      <pc:sldChg chg="del">
        <pc:chgData name="Phillip Hallam-Baker" userId="7a99a80095056581" providerId="LiveId" clId="{2F4AE2D0-F128-46B3-9BD0-DB4D14EAF63C}" dt="2019-09-27T04:43:40.801" v="4467" actId="2696"/>
        <pc:sldMkLst>
          <pc:docMk/>
          <pc:sldMk cId="2058365236" sldId="303"/>
        </pc:sldMkLst>
      </pc:sldChg>
      <pc:sldChg chg="modSp add modTransition">
        <pc:chgData name="Phillip Hallam-Baker" userId="7a99a80095056581" providerId="LiveId" clId="{2F4AE2D0-F128-46B3-9BD0-DB4D14EAF63C}" dt="2019-10-03T19:16:06.302" v="4957"/>
        <pc:sldMkLst>
          <pc:docMk/>
          <pc:sldMk cId="3401627200" sldId="304"/>
        </pc:sldMkLst>
        <pc:spChg chg="mod">
          <ac:chgData name="Phillip Hallam-Baker" userId="7a99a80095056581" providerId="LiveId" clId="{2F4AE2D0-F128-46B3-9BD0-DB4D14EAF63C}" dt="2019-09-27T04:10:35.658" v="27" actId="20577"/>
          <ac:spMkLst>
            <pc:docMk/>
            <pc:sldMk cId="3401627200" sldId="304"/>
            <ac:spMk id="2" creationId="{0DE29CB7-C91B-4277-A380-125ADED6E6AC}"/>
          </ac:spMkLst>
        </pc:spChg>
        <pc:spChg chg="mod">
          <ac:chgData name="Phillip Hallam-Baker" userId="7a99a80095056581" providerId="LiveId" clId="{2F4AE2D0-F128-46B3-9BD0-DB4D14EAF63C}" dt="2019-09-27T04:13:18.426" v="310" actId="27636"/>
          <ac:spMkLst>
            <pc:docMk/>
            <pc:sldMk cId="3401627200" sldId="304"/>
            <ac:spMk id="3" creationId="{6D8C1203-7877-4317-B049-53E2F6C336CB}"/>
          </ac:spMkLst>
        </pc:spChg>
      </pc:sldChg>
      <pc:sldChg chg="modSp add modTransition">
        <pc:chgData name="Phillip Hallam-Baker" userId="7a99a80095056581" providerId="LiveId" clId="{2F4AE2D0-F128-46B3-9BD0-DB4D14EAF63C}" dt="2019-10-03T19:16:06.302" v="4957"/>
        <pc:sldMkLst>
          <pc:docMk/>
          <pc:sldMk cId="947727067" sldId="305"/>
        </pc:sldMkLst>
        <pc:spChg chg="mod">
          <ac:chgData name="Phillip Hallam-Baker" userId="7a99a80095056581" providerId="LiveId" clId="{2F4AE2D0-F128-46B3-9BD0-DB4D14EAF63C}" dt="2019-09-27T04:13:33.816" v="329" actId="20577"/>
          <ac:spMkLst>
            <pc:docMk/>
            <pc:sldMk cId="947727067" sldId="305"/>
            <ac:spMk id="2" creationId="{D14CBC09-6495-4123-BAA5-05F48FAD56ED}"/>
          </ac:spMkLst>
        </pc:spChg>
        <pc:spChg chg="mod">
          <ac:chgData name="Phillip Hallam-Baker" userId="7a99a80095056581" providerId="LiveId" clId="{2F4AE2D0-F128-46B3-9BD0-DB4D14EAF63C}" dt="2019-09-27T04:19:09.791" v="796" actId="20577"/>
          <ac:spMkLst>
            <pc:docMk/>
            <pc:sldMk cId="947727067" sldId="305"/>
            <ac:spMk id="3" creationId="{E9F0F560-72CB-45FB-9B99-71F02BAD721D}"/>
          </ac:spMkLst>
        </pc:spChg>
      </pc:sldChg>
      <pc:sldChg chg="modSp add del">
        <pc:chgData name="Phillip Hallam-Baker" userId="7a99a80095056581" providerId="LiveId" clId="{2F4AE2D0-F128-46B3-9BD0-DB4D14EAF63C}" dt="2019-09-27T04:10:36.828" v="29" actId="2696"/>
        <pc:sldMkLst>
          <pc:docMk/>
          <pc:sldMk cId="1629213947" sldId="305"/>
        </pc:sldMkLst>
        <pc:spChg chg="mod">
          <ac:chgData name="Phillip Hallam-Baker" userId="7a99a80095056581" providerId="LiveId" clId="{2F4AE2D0-F128-46B3-9BD0-DB4D14EAF63C}" dt="2019-09-27T04:10:36.545" v="28"/>
          <ac:spMkLst>
            <pc:docMk/>
            <pc:sldMk cId="1629213947" sldId="305"/>
            <ac:spMk id="2" creationId="{0AF503BC-27C9-4187-B6F8-582953190155}"/>
          </ac:spMkLst>
        </pc:spChg>
      </pc:sldChg>
      <pc:sldChg chg="modSp add modTransition">
        <pc:chgData name="Phillip Hallam-Baker" userId="7a99a80095056581" providerId="LiveId" clId="{2F4AE2D0-F128-46B3-9BD0-DB4D14EAF63C}" dt="2019-10-03T19:31:45.211" v="5368" actId="20577"/>
        <pc:sldMkLst>
          <pc:docMk/>
          <pc:sldMk cId="3092295000" sldId="306"/>
        </pc:sldMkLst>
        <pc:spChg chg="mod">
          <ac:chgData name="Phillip Hallam-Baker" userId="7a99a80095056581" providerId="LiveId" clId="{2F4AE2D0-F128-46B3-9BD0-DB4D14EAF63C}" dt="2019-09-27T04:23:02.170" v="1429" actId="20577"/>
          <ac:spMkLst>
            <pc:docMk/>
            <pc:sldMk cId="3092295000" sldId="306"/>
            <ac:spMk id="2" creationId="{88BBB999-D02D-4A89-BD6E-9A5094A7344E}"/>
          </ac:spMkLst>
        </pc:spChg>
        <pc:spChg chg="mod">
          <ac:chgData name="Phillip Hallam-Baker" userId="7a99a80095056581" providerId="LiveId" clId="{2F4AE2D0-F128-46B3-9BD0-DB4D14EAF63C}" dt="2019-10-03T19:31:45.211" v="5368" actId="20577"/>
          <ac:spMkLst>
            <pc:docMk/>
            <pc:sldMk cId="3092295000" sldId="306"/>
            <ac:spMk id="3" creationId="{CD8A240C-5086-465B-AC8D-75845842A498}"/>
          </ac:spMkLst>
        </pc:spChg>
      </pc:sldChg>
      <pc:sldChg chg="modSp add modTransition">
        <pc:chgData name="Phillip Hallam-Baker" userId="7a99a80095056581" providerId="LiveId" clId="{2F4AE2D0-F128-46B3-9BD0-DB4D14EAF63C}" dt="2019-10-03T19:16:06.302" v="4957"/>
        <pc:sldMkLst>
          <pc:docMk/>
          <pc:sldMk cId="353322597" sldId="307"/>
        </pc:sldMkLst>
        <pc:spChg chg="mod">
          <ac:chgData name="Phillip Hallam-Baker" userId="7a99a80095056581" providerId="LiveId" clId="{2F4AE2D0-F128-46B3-9BD0-DB4D14EAF63C}" dt="2019-09-27T04:27:49.957" v="2214" actId="20577"/>
          <ac:spMkLst>
            <pc:docMk/>
            <pc:sldMk cId="353322597" sldId="307"/>
            <ac:spMk id="2" creationId="{8F900356-DE82-434D-813C-8D6CD975B370}"/>
          </ac:spMkLst>
        </pc:spChg>
        <pc:spChg chg="mod">
          <ac:chgData name="Phillip Hallam-Baker" userId="7a99a80095056581" providerId="LiveId" clId="{2F4AE2D0-F128-46B3-9BD0-DB4D14EAF63C}" dt="2019-09-27T04:37:55.943" v="3627"/>
          <ac:spMkLst>
            <pc:docMk/>
            <pc:sldMk cId="353322597" sldId="307"/>
            <ac:spMk id="3" creationId="{C735F794-2CF8-46D5-ADF0-E32F2D64577E}"/>
          </ac:spMkLst>
        </pc:spChg>
      </pc:sldChg>
      <pc:sldChg chg="modSp add modTransition">
        <pc:chgData name="Phillip Hallam-Baker" userId="7a99a80095056581" providerId="LiveId" clId="{2F4AE2D0-F128-46B3-9BD0-DB4D14EAF63C}" dt="2019-10-03T19:29:36.528" v="5205"/>
        <pc:sldMkLst>
          <pc:docMk/>
          <pc:sldMk cId="1465775969" sldId="308"/>
        </pc:sldMkLst>
        <pc:spChg chg="mod">
          <ac:chgData name="Phillip Hallam-Baker" userId="7a99a80095056581" providerId="LiveId" clId="{2F4AE2D0-F128-46B3-9BD0-DB4D14EAF63C}" dt="2019-10-03T19:29:00.969" v="5166"/>
          <ac:spMkLst>
            <pc:docMk/>
            <pc:sldMk cId="1465775969" sldId="308"/>
            <ac:spMk id="2" creationId="{1CB46074-1AD8-4CCE-997B-DFE94AFB1A21}"/>
          </ac:spMkLst>
        </pc:spChg>
        <pc:spChg chg="mod">
          <ac:chgData name="Phillip Hallam-Baker" userId="7a99a80095056581" providerId="LiveId" clId="{2F4AE2D0-F128-46B3-9BD0-DB4D14EAF63C}" dt="2019-10-03T19:29:36.528" v="5205"/>
          <ac:spMkLst>
            <pc:docMk/>
            <pc:sldMk cId="1465775969" sldId="308"/>
            <ac:spMk id="3" creationId="{4C59B992-C86B-4F0C-949C-DD0E74ECAD4B}"/>
          </ac:spMkLst>
        </pc:spChg>
      </pc:sldChg>
      <pc:sldChg chg="modSp add del">
        <pc:chgData name="Phillip Hallam-Baker" userId="7a99a80095056581" providerId="LiveId" clId="{2F4AE2D0-F128-46B3-9BD0-DB4D14EAF63C}" dt="2019-09-27T04:13:34.589" v="331" actId="2696"/>
        <pc:sldMkLst>
          <pc:docMk/>
          <pc:sldMk cId="2896035880" sldId="308"/>
        </pc:sldMkLst>
        <pc:spChg chg="mod">
          <ac:chgData name="Phillip Hallam-Baker" userId="7a99a80095056581" providerId="LiveId" clId="{2F4AE2D0-F128-46B3-9BD0-DB4D14EAF63C}" dt="2019-09-27T04:13:34.336" v="330"/>
          <ac:spMkLst>
            <pc:docMk/>
            <pc:sldMk cId="2896035880" sldId="308"/>
            <ac:spMk id="2" creationId="{6BFA7DDF-1935-49E7-BECB-3916EBF45A00}"/>
          </ac:spMkLst>
        </pc:spChg>
      </pc:sldChg>
      <pc:sldChg chg="modSp add del">
        <pc:chgData name="Phillip Hallam-Baker" userId="7a99a80095056581" providerId="LiveId" clId="{2F4AE2D0-F128-46B3-9BD0-DB4D14EAF63C}" dt="2019-09-27T04:17:12.525" v="733" actId="2696"/>
        <pc:sldMkLst>
          <pc:docMk/>
          <pc:sldMk cId="1633229251" sldId="309"/>
        </pc:sldMkLst>
        <pc:spChg chg="mod">
          <ac:chgData name="Phillip Hallam-Baker" userId="7a99a80095056581" providerId="LiveId" clId="{2F4AE2D0-F128-46B3-9BD0-DB4D14EAF63C}" dt="2019-09-27T04:17:11.835" v="732"/>
          <ac:spMkLst>
            <pc:docMk/>
            <pc:sldMk cId="1633229251" sldId="309"/>
            <ac:spMk id="2" creationId="{504B4CB8-96B8-4E23-8813-45C98D67CF21}"/>
          </ac:spMkLst>
        </pc:spChg>
      </pc:sldChg>
      <pc:sldChg chg="modSp add del">
        <pc:chgData name="Phillip Hallam-Baker" userId="7a99a80095056581" providerId="LiveId" clId="{2F4AE2D0-F128-46B3-9BD0-DB4D14EAF63C}" dt="2019-09-27T04:23:03.093" v="1431" actId="2696"/>
        <pc:sldMkLst>
          <pc:docMk/>
          <pc:sldMk cId="2157594763" sldId="309"/>
        </pc:sldMkLst>
        <pc:spChg chg="mod">
          <ac:chgData name="Phillip Hallam-Baker" userId="7a99a80095056581" providerId="LiveId" clId="{2F4AE2D0-F128-46B3-9BD0-DB4D14EAF63C}" dt="2019-09-27T04:23:02.832" v="1430"/>
          <ac:spMkLst>
            <pc:docMk/>
            <pc:sldMk cId="2157594763" sldId="309"/>
            <ac:spMk id="2" creationId="{74FC9228-26D9-4D9F-8A89-C761BF29A3FF}"/>
          </ac:spMkLst>
        </pc:spChg>
      </pc:sldChg>
      <pc:sldChg chg="modSp add modTransition">
        <pc:chgData name="Phillip Hallam-Baker" userId="7a99a80095056581" providerId="LiveId" clId="{2F4AE2D0-F128-46B3-9BD0-DB4D14EAF63C}" dt="2019-10-03T19:16:06.302" v="4957"/>
        <pc:sldMkLst>
          <pc:docMk/>
          <pc:sldMk cId="3373171692" sldId="309"/>
        </pc:sldMkLst>
        <pc:spChg chg="mod">
          <ac:chgData name="Phillip Hallam-Baker" userId="7a99a80095056581" providerId="LiveId" clId="{2F4AE2D0-F128-46B3-9BD0-DB4D14EAF63C}" dt="2019-09-27T04:25:19" v="1812" actId="20577"/>
          <ac:spMkLst>
            <pc:docMk/>
            <pc:sldMk cId="3373171692" sldId="309"/>
            <ac:spMk id="2" creationId="{780742CC-7ADB-4B66-89B2-3DDBC10989E6}"/>
          </ac:spMkLst>
        </pc:spChg>
        <pc:spChg chg="mod">
          <ac:chgData name="Phillip Hallam-Baker" userId="7a99a80095056581" providerId="LiveId" clId="{2F4AE2D0-F128-46B3-9BD0-DB4D14EAF63C}" dt="2019-09-27T04:33:43.454" v="3165" actId="20577"/>
          <ac:spMkLst>
            <pc:docMk/>
            <pc:sldMk cId="3373171692" sldId="309"/>
            <ac:spMk id="3" creationId="{5AA17FBD-6141-49B2-A124-CE0626B5765A}"/>
          </ac:spMkLst>
        </pc:spChg>
      </pc:sldChg>
      <pc:sldChg chg="modSp add del">
        <pc:chgData name="Phillip Hallam-Baker" userId="7a99a80095056581" providerId="LiveId" clId="{2F4AE2D0-F128-46B3-9BD0-DB4D14EAF63C}" dt="2019-09-27T04:25:20.202" v="1814" actId="2696"/>
        <pc:sldMkLst>
          <pc:docMk/>
          <pc:sldMk cId="2129747748" sldId="310"/>
        </pc:sldMkLst>
        <pc:spChg chg="mod">
          <ac:chgData name="Phillip Hallam-Baker" userId="7a99a80095056581" providerId="LiveId" clId="{2F4AE2D0-F128-46B3-9BD0-DB4D14EAF63C}" dt="2019-09-27T04:25:19.758" v="1813"/>
          <ac:spMkLst>
            <pc:docMk/>
            <pc:sldMk cId="2129747748" sldId="310"/>
            <ac:spMk id="2" creationId="{FD21BF60-5BAB-43C6-BF0B-040E905C79FE}"/>
          </ac:spMkLst>
        </pc:spChg>
      </pc:sldChg>
      <pc:sldChg chg="modSp add modTransition">
        <pc:chgData name="Phillip Hallam-Baker" userId="7a99a80095056581" providerId="LiveId" clId="{2F4AE2D0-F128-46B3-9BD0-DB4D14EAF63C}" dt="2019-10-03T19:16:06.302" v="4957"/>
        <pc:sldMkLst>
          <pc:docMk/>
          <pc:sldMk cId="3964339323" sldId="310"/>
        </pc:sldMkLst>
        <pc:spChg chg="mod">
          <ac:chgData name="Phillip Hallam-Baker" userId="7a99a80095056581" providerId="LiveId" clId="{2F4AE2D0-F128-46B3-9BD0-DB4D14EAF63C}" dt="2019-09-27T04:30:05.592" v="2527" actId="20577"/>
          <ac:spMkLst>
            <pc:docMk/>
            <pc:sldMk cId="3964339323" sldId="310"/>
            <ac:spMk id="2" creationId="{8B1FB381-3980-4433-833F-93B1EFCB5091}"/>
          </ac:spMkLst>
        </pc:spChg>
        <pc:spChg chg="mod">
          <ac:chgData name="Phillip Hallam-Baker" userId="7a99a80095056581" providerId="LiveId" clId="{2F4AE2D0-F128-46B3-9BD0-DB4D14EAF63C}" dt="2019-09-27T04:34:39.796" v="3167"/>
          <ac:spMkLst>
            <pc:docMk/>
            <pc:sldMk cId="3964339323" sldId="310"/>
            <ac:spMk id="3" creationId="{F6878575-DC61-47FC-BB4F-B636D5950D84}"/>
          </ac:spMkLst>
        </pc:spChg>
      </pc:sldChg>
      <pc:sldChg chg="modSp add modTransition">
        <pc:chgData name="Phillip Hallam-Baker" userId="7a99a80095056581" providerId="LiveId" clId="{2F4AE2D0-F128-46B3-9BD0-DB4D14EAF63C}" dt="2019-10-03T19:16:06.302" v="4957"/>
        <pc:sldMkLst>
          <pc:docMk/>
          <pc:sldMk cId="2044415203" sldId="311"/>
        </pc:sldMkLst>
        <pc:spChg chg="mod">
          <ac:chgData name="Phillip Hallam-Baker" userId="7a99a80095056581" providerId="LiveId" clId="{2F4AE2D0-F128-46B3-9BD0-DB4D14EAF63C}" dt="2019-09-27T04:43:50.486" v="4479" actId="20577"/>
          <ac:spMkLst>
            <pc:docMk/>
            <pc:sldMk cId="2044415203" sldId="311"/>
            <ac:spMk id="2" creationId="{C7404A7F-2EDF-4B2E-8BE8-22429CDADEFA}"/>
          </ac:spMkLst>
        </pc:spChg>
        <pc:spChg chg="mod">
          <ac:chgData name="Phillip Hallam-Baker" userId="7a99a80095056581" providerId="LiveId" clId="{2F4AE2D0-F128-46B3-9BD0-DB4D14EAF63C}" dt="2019-09-27T04:46:48.118" v="4956" actId="20577"/>
          <ac:spMkLst>
            <pc:docMk/>
            <pc:sldMk cId="2044415203" sldId="311"/>
            <ac:spMk id="3" creationId="{9751B91C-82B4-4BF1-8B6F-6A70E41A9526}"/>
          </ac:spMkLst>
        </pc:spChg>
      </pc:sldChg>
      <pc:sldChg chg="modSp add modTransition">
        <pc:chgData name="Phillip Hallam-Baker" userId="7a99a80095056581" providerId="LiveId" clId="{2F4AE2D0-F128-46B3-9BD0-DB4D14EAF63C}" dt="2019-10-03T19:31:07.567" v="5353" actId="20577"/>
        <pc:sldMkLst>
          <pc:docMk/>
          <pc:sldMk cId="1297030551" sldId="312"/>
        </pc:sldMkLst>
        <pc:spChg chg="mod">
          <ac:chgData name="Phillip Hallam-Baker" userId="7a99a80095056581" providerId="LiveId" clId="{2F4AE2D0-F128-46B3-9BD0-DB4D14EAF63C}" dt="2019-09-27T04:34:51.087" v="3184" actId="20577"/>
          <ac:spMkLst>
            <pc:docMk/>
            <pc:sldMk cId="1297030551" sldId="312"/>
            <ac:spMk id="2" creationId="{8B484EB8-46A7-4F51-AF2C-CBDE3F80F6DA}"/>
          </ac:spMkLst>
        </pc:spChg>
        <pc:spChg chg="mod">
          <ac:chgData name="Phillip Hallam-Baker" userId="7a99a80095056581" providerId="LiveId" clId="{2F4AE2D0-F128-46B3-9BD0-DB4D14EAF63C}" dt="2019-10-03T19:31:07.567" v="5353" actId="20577"/>
          <ac:spMkLst>
            <pc:docMk/>
            <pc:sldMk cId="1297030551" sldId="312"/>
            <ac:spMk id="3" creationId="{ABAF0672-69A6-4A45-8B24-F1B2DE975875}"/>
          </ac:spMkLst>
        </pc:spChg>
      </pc:sldChg>
      <pc:sldChg chg="modSp add del">
        <pc:chgData name="Phillip Hallam-Baker" userId="7a99a80095056581" providerId="LiveId" clId="{2F4AE2D0-F128-46B3-9BD0-DB4D14EAF63C}" dt="2019-09-27T04:27:53.165" v="2216" actId="2696"/>
        <pc:sldMkLst>
          <pc:docMk/>
          <pc:sldMk cId="1560769539" sldId="312"/>
        </pc:sldMkLst>
        <pc:spChg chg="mod">
          <ac:chgData name="Phillip Hallam-Baker" userId="7a99a80095056581" providerId="LiveId" clId="{2F4AE2D0-F128-46B3-9BD0-DB4D14EAF63C}" dt="2019-09-27T04:27:52.965" v="2215"/>
          <ac:spMkLst>
            <pc:docMk/>
            <pc:sldMk cId="1560769539" sldId="312"/>
            <ac:spMk id="2" creationId="{227ABAB6-FE4A-4CD3-A493-993AE29D9C6E}"/>
          </ac:spMkLst>
        </pc:spChg>
      </pc:sldChg>
      <pc:sldChg chg="modSp add del">
        <pc:chgData name="Phillip Hallam-Baker" userId="7a99a80095056581" providerId="LiveId" clId="{2F4AE2D0-F128-46B3-9BD0-DB4D14EAF63C}" dt="2019-09-27T04:30:06.664" v="2529" actId="2696"/>
        <pc:sldMkLst>
          <pc:docMk/>
          <pc:sldMk cId="3281523231" sldId="312"/>
        </pc:sldMkLst>
        <pc:spChg chg="mod">
          <ac:chgData name="Phillip Hallam-Baker" userId="7a99a80095056581" providerId="LiveId" clId="{2F4AE2D0-F128-46B3-9BD0-DB4D14EAF63C}" dt="2019-09-27T04:30:06.296" v="2528"/>
          <ac:spMkLst>
            <pc:docMk/>
            <pc:sldMk cId="3281523231" sldId="312"/>
            <ac:spMk id="2" creationId="{AFB84BDB-E21E-4FEC-B86F-0F2AED463F4E}"/>
          </ac:spMkLst>
        </pc:spChg>
      </pc:sldChg>
      <pc:sldChg chg="modSp add del">
        <pc:chgData name="Phillip Hallam-Baker" userId="7a99a80095056581" providerId="LiveId" clId="{2F4AE2D0-F128-46B3-9BD0-DB4D14EAF63C}" dt="2019-09-27T04:34:53.146" v="3186" actId="2696"/>
        <pc:sldMkLst>
          <pc:docMk/>
          <pc:sldMk cId="792062487" sldId="313"/>
        </pc:sldMkLst>
        <pc:spChg chg="mod">
          <ac:chgData name="Phillip Hallam-Baker" userId="7a99a80095056581" providerId="LiveId" clId="{2F4AE2D0-F128-46B3-9BD0-DB4D14EAF63C}" dt="2019-09-27T04:34:52.820" v="3185"/>
          <ac:spMkLst>
            <pc:docMk/>
            <pc:sldMk cId="792062487" sldId="313"/>
            <ac:spMk id="2" creationId="{686B7E13-273F-425E-8364-F6CDF884A7A6}"/>
          </ac:spMkLst>
        </pc:spChg>
      </pc:sldChg>
      <pc:sldChg chg="modSp add modTransition">
        <pc:chgData name="Phillip Hallam-Baker" userId="7a99a80095056581" providerId="LiveId" clId="{2F4AE2D0-F128-46B3-9BD0-DB4D14EAF63C}" dt="2019-10-10T19:33:20.439" v="5602" actId="20577"/>
        <pc:sldMkLst>
          <pc:docMk/>
          <pc:sldMk cId="3907831904" sldId="313"/>
        </pc:sldMkLst>
        <pc:spChg chg="mod">
          <ac:chgData name="Phillip Hallam-Baker" userId="7a99a80095056581" providerId="LiveId" clId="{2F4AE2D0-F128-46B3-9BD0-DB4D14EAF63C}" dt="2019-10-10T19:32:20.077" v="5428" actId="20577"/>
          <ac:spMkLst>
            <pc:docMk/>
            <pc:sldMk cId="3907831904" sldId="313"/>
            <ac:spMk id="2" creationId="{C6A3DB69-F139-4473-AA72-4E57B8DE77C5}"/>
          </ac:spMkLst>
        </pc:spChg>
        <pc:spChg chg="mod">
          <ac:chgData name="Phillip Hallam-Baker" userId="7a99a80095056581" providerId="LiveId" clId="{2F4AE2D0-F128-46B3-9BD0-DB4D14EAF63C}" dt="2019-10-10T19:33:20.439" v="5602" actId="20577"/>
          <ac:spMkLst>
            <pc:docMk/>
            <pc:sldMk cId="3907831904" sldId="313"/>
            <ac:spMk id="3" creationId="{0ADA8133-2D03-4415-ABDE-B6FEF716A13A}"/>
          </ac:spMkLst>
        </pc:spChg>
      </pc:sldChg>
      <pc:sldChg chg="modSp add ord modTransition">
        <pc:chgData name="Phillip Hallam-Baker" userId="7a99a80095056581" providerId="LiveId" clId="{2F4AE2D0-F128-46B3-9BD0-DB4D14EAF63C}" dt="2019-10-03T19:26:52.711" v="4959"/>
        <pc:sldMkLst>
          <pc:docMk/>
          <pc:sldMk cId="3147403140" sldId="314"/>
        </pc:sldMkLst>
        <pc:spChg chg="mod">
          <ac:chgData name="Phillip Hallam-Baker" userId="7a99a80095056581" providerId="LiveId" clId="{2F4AE2D0-F128-46B3-9BD0-DB4D14EAF63C}" dt="2019-10-03T19:26:52.711" v="4959"/>
          <ac:spMkLst>
            <pc:docMk/>
            <pc:sldMk cId="3147403140" sldId="314"/>
            <ac:spMk id="2" creationId="{C2956BC6-D340-4BE2-9C25-7236404E20E8}"/>
          </ac:spMkLst>
        </pc:spChg>
        <pc:spChg chg="mod">
          <ac:chgData name="Phillip Hallam-Baker" userId="7a99a80095056581" providerId="LiveId" clId="{2F4AE2D0-F128-46B3-9BD0-DB4D14EAF63C}" dt="2019-09-27T04:40:44.481" v="4048" actId="20577"/>
          <ac:spMkLst>
            <pc:docMk/>
            <pc:sldMk cId="3147403140" sldId="314"/>
            <ac:spMk id="3" creationId="{59241CA2-8F47-4BF0-BFE1-C01A18C144BD}"/>
          </ac:spMkLst>
        </pc:spChg>
      </pc:sldChg>
      <pc:sldChg chg="modSp add del">
        <pc:chgData name="Phillip Hallam-Baker" userId="7a99a80095056581" providerId="LiveId" clId="{2F4AE2D0-F128-46B3-9BD0-DB4D14EAF63C}" dt="2019-09-27T04:37:03.768" v="3439" actId="2696"/>
        <pc:sldMkLst>
          <pc:docMk/>
          <pc:sldMk cId="3984622287" sldId="314"/>
        </pc:sldMkLst>
        <pc:spChg chg="mod">
          <ac:chgData name="Phillip Hallam-Baker" userId="7a99a80095056581" providerId="LiveId" clId="{2F4AE2D0-F128-46B3-9BD0-DB4D14EAF63C}" dt="2019-09-27T04:37:03.475" v="3438"/>
          <ac:spMkLst>
            <pc:docMk/>
            <pc:sldMk cId="3984622287" sldId="314"/>
            <ac:spMk id="2" creationId="{F33EA4F9-7D88-4D53-9B0D-8B489BDC39A7}"/>
          </ac:spMkLst>
        </pc:spChg>
      </pc:sldChg>
      <pc:sldChg chg="modSp add del">
        <pc:chgData name="Phillip Hallam-Baker" userId="7a99a80095056581" providerId="LiveId" clId="{2F4AE2D0-F128-46B3-9BD0-DB4D14EAF63C}" dt="2019-09-27T04:37:59.841" v="3637" actId="2696"/>
        <pc:sldMkLst>
          <pc:docMk/>
          <pc:sldMk cId="2555949644" sldId="315"/>
        </pc:sldMkLst>
        <pc:spChg chg="mod">
          <ac:chgData name="Phillip Hallam-Baker" userId="7a99a80095056581" providerId="LiveId" clId="{2F4AE2D0-F128-46B3-9BD0-DB4D14EAF63C}" dt="2019-09-27T04:37:59.549" v="3636"/>
          <ac:spMkLst>
            <pc:docMk/>
            <pc:sldMk cId="2555949644" sldId="315"/>
            <ac:spMk id="2" creationId="{B4F121AF-8720-471F-BDA2-22997AD650F3}"/>
          </ac:spMkLst>
        </pc:spChg>
      </pc:sldChg>
      <pc:sldChg chg="modSp add modTransition">
        <pc:chgData name="Phillip Hallam-Baker" userId="7a99a80095056581" providerId="LiveId" clId="{2F4AE2D0-F128-46B3-9BD0-DB4D14EAF63C}" dt="2019-10-03T19:16:06.302" v="4957"/>
        <pc:sldMkLst>
          <pc:docMk/>
          <pc:sldMk cId="4263075664" sldId="315"/>
        </pc:sldMkLst>
        <pc:spChg chg="mod">
          <ac:chgData name="Phillip Hallam-Baker" userId="7a99a80095056581" providerId="LiveId" clId="{2F4AE2D0-F128-46B3-9BD0-DB4D14EAF63C}" dt="2019-09-27T04:41:38.278" v="4190" actId="20577"/>
          <ac:spMkLst>
            <pc:docMk/>
            <pc:sldMk cId="4263075664" sldId="315"/>
            <ac:spMk id="2" creationId="{807A2BD6-F938-4176-943E-ACE9ECB53DDA}"/>
          </ac:spMkLst>
        </pc:spChg>
        <pc:spChg chg="mod">
          <ac:chgData name="Phillip Hallam-Baker" userId="7a99a80095056581" providerId="LiveId" clId="{2F4AE2D0-F128-46B3-9BD0-DB4D14EAF63C}" dt="2019-09-27T04:43:26.015" v="4465"/>
          <ac:spMkLst>
            <pc:docMk/>
            <pc:sldMk cId="4263075664" sldId="315"/>
            <ac:spMk id="3" creationId="{BE3DF737-0BED-4711-A9F6-FF5A43A3B7E3}"/>
          </ac:spMkLst>
        </pc:spChg>
      </pc:sldChg>
      <pc:sldChg chg="modSp add">
        <pc:chgData name="Phillip Hallam-Baker" userId="7a99a80095056581" providerId="LiveId" clId="{2F4AE2D0-F128-46B3-9BD0-DB4D14EAF63C}" dt="2019-10-03T19:28:20.276" v="5165" actId="20577"/>
        <pc:sldMkLst>
          <pc:docMk/>
          <pc:sldMk cId="1980145344" sldId="316"/>
        </pc:sldMkLst>
        <pc:spChg chg="mod">
          <ac:chgData name="Phillip Hallam-Baker" userId="7a99a80095056581" providerId="LiveId" clId="{2F4AE2D0-F128-46B3-9BD0-DB4D14EAF63C}" dt="2019-10-03T19:27:17.882" v="5013"/>
          <ac:spMkLst>
            <pc:docMk/>
            <pc:sldMk cId="1980145344" sldId="316"/>
            <ac:spMk id="2" creationId="{77A0DAE0-E85B-4BFE-98CF-85D8E3E21886}"/>
          </ac:spMkLst>
        </pc:spChg>
        <pc:spChg chg="mod">
          <ac:chgData name="Phillip Hallam-Baker" userId="7a99a80095056581" providerId="LiveId" clId="{2F4AE2D0-F128-46B3-9BD0-DB4D14EAF63C}" dt="2019-10-03T19:28:20.276" v="5165" actId="20577"/>
          <ac:spMkLst>
            <pc:docMk/>
            <pc:sldMk cId="1980145344" sldId="316"/>
            <ac:spMk id="3" creationId="{478ABD6E-9271-4F94-9D42-7B7E77AF0C6D}"/>
          </ac:spMkLst>
        </pc:spChg>
      </pc:sldChg>
      <pc:sldChg chg="modSp add del">
        <pc:chgData name="Phillip Hallam-Baker" userId="7a99a80095056581" providerId="LiveId" clId="{2F4AE2D0-F128-46B3-9BD0-DB4D14EAF63C}" dt="2019-09-27T04:41:39.049" v="4192" actId="2696"/>
        <pc:sldMkLst>
          <pc:docMk/>
          <pc:sldMk cId="2003430367" sldId="316"/>
        </pc:sldMkLst>
        <pc:spChg chg="mod">
          <ac:chgData name="Phillip Hallam-Baker" userId="7a99a80095056581" providerId="LiveId" clId="{2F4AE2D0-F128-46B3-9BD0-DB4D14EAF63C}" dt="2019-09-27T04:41:38.831" v="4191"/>
          <ac:spMkLst>
            <pc:docMk/>
            <pc:sldMk cId="2003430367" sldId="316"/>
            <ac:spMk id="2" creationId="{9CD76A7B-D077-47B5-A7C7-4750C8545A3E}"/>
          </ac:spMkLst>
        </pc:spChg>
      </pc:sldChg>
      <pc:sldChg chg="modSp add del">
        <pc:chgData name="Phillip Hallam-Baker" userId="7a99a80095056581" providerId="LiveId" clId="{2F4AE2D0-F128-46B3-9BD0-DB4D14EAF63C}" dt="2019-09-27T04:43:51.682" v="4481" actId="2696"/>
        <pc:sldMkLst>
          <pc:docMk/>
          <pc:sldMk cId="2913891742" sldId="316"/>
        </pc:sldMkLst>
        <pc:spChg chg="mod">
          <ac:chgData name="Phillip Hallam-Baker" userId="7a99a80095056581" providerId="LiveId" clId="{2F4AE2D0-F128-46B3-9BD0-DB4D14EAF63C}" dt="2019-09-27T04:43:51.392" v="4480"/>
          <ac:spMkLst>
            <pc:docMk/>
            <pc:sldMk cId="2913891742" sldId="316"/>
            <ac:spMk id="2" creationId="{FCB558D2-694E-4A51-8C37-CBC09AC8AF48}"/>
          </ac:spMkLst>
        </pc:spChg>
      </pc:sldChg>
      <pc:sldChg chg="modSp add del">
        <pc:chgData name="Phillip Hallam-Baker" userId="7a99a80095056581" providerId="LiveId" clId="{2F4AE2D0-F128-46B3-9BD0-DB4D14EAF63C}" dt="2019-10-03T19:27:15.344" v="5010" actId="2696"/>
        <pc:sldMkLst>
          <pc:docMk/>
          <pc:sldMk cId="3774989295" sldId="316"/>
        </pc:sldMkLst>
        <pc:spChg chg="mod">
          <ac:chgData name="Phillip Hallam-Baker" userId="7a99a80095056581" providerId="LiveId" clId="{2F4AE2D0-F128-46B3-9BD0-DB4D14EAF63C}" dt="2019-10-03T19:27:11.374" v="5006" actId="20577"/>
          <ac:spMkLst>
            <pc:docMk/>
            <pc:sldMk cId="3774989295" sldId="316"/>
            <ac:spMk id="2" creationId="{EEA47C09-1F6D-4A7F-A3F8-0C2DC60F3AA4}"/>
          </ac:spMkLst>
        </pc:spChg>
        <pc:spChg chg="mod">
          <ac:chgData name="Phillip Hallam-Baker" userId="7a99a80095056581" providerId="LiveId" clId="{2F4AE2D0-F128-46B3-9BD0-DB4D14EAF63C}" dt="2019-10-03T19:27:12.387" v="5009"/>
          <ac:spMkLst>
            <pc:docMk/>
            <pc:sldMk cId="3774989295" sldId="316"/>
            <ac:spMk id="3" creationId="{F992B302-397F-47A1-B41F-8CA14742853D}"/>
          </ac:spMkLst>
        </pc:spChg>
      </pc:sldChg>
      <pc:sldChg chg="modSp add del">
        <pc:chgData name="Phillip Hallam-Baker" userId="7a99a80095056581" providerId="LiveId" clId="{2F4AE2D0-F128-46B3-9BD0-DB4D14EAF63C}" dt="2019-10-03T19:27:01.199" v="4987" actId="2696"/>
        <pc:sldMkLst>
          <pc:docMk/>
          <pc:sldMk cId="4385438" sldId="317"/>
        </pc:sldMkLst>
        <pc:spChg chg="mod">
          <ac:chgData name="Phillip Hallam-Baker" userId="7a99a80095056581" providerId="LiveId" clId="{2F4AE2D0-F128-46B3-9BD0-DB4D14EAF63C}" dt="2019-10-03T19:27:00.872" v="4986"/>
          <ac:spMkLst>
            <pc:docMk/>
            <pc:sldMk cId="4385438" sldId="317"/>
            <ac:spMk id="2" creationId="{875E230F-CA83-45E6-B524-F5C72E940AF3}"/>
          </ac:spMkLst>
        </pc:spChg>
      </pc:sldChg>
      <pc:sldChg chg="addSp delSp modSp add ord">
        <pc:chgData name="Phillip Hallam-Baker" userId="7a99a80095056581" providerId="LiveId" clId="{2F4AE2D0-F128-46B3-9BD0-DB4D14EAF63C}" dt="2019-10-03T19:29:31.073" v="5203"/>
        <pc:sldMkLst>
          <pc:docMk/>
          <pc:sldMk cId="896319902" sldId="317"/>
        </pc:sldMkLst>
        <pc:spChg chg="mod">
          <ac:chgData name="Phillip Hallam-Baker" userId="7a99a80095056581" providerId="LiveId" clId="{2F4AE2D0-F128-46B3-9BD0-DB4D14EAF63C}" dt="2019-10-03T19:29:22.717" v="5202" actId="20577"/>
          <ac:spMkLst>
            <pc:docMk/>
            <pc:sldMk cId="896319902" sldId="317"/>
            <ac:spMk id="2" creationId="{E2ED89BA-C285-42E3-AFAC-9C97AFA01EFB}"/>
          </ac:spMkLst>
        </pc:spChg>
        <pc:spChg chg="del">
          <ac:chgData name="Phillip Hallam-Baker" userId="7a99a80095056581" providerId="LiveId" clId="{2F4AE2D0-F128-46B3-9BD0-DB4D14EAF63C}" dt="2019-10-03T19:29:31.073" v="5203"/>
          <ac:spMkLst>
            <pc:docMk/>
            <pc:sldMk cId="896319902" sldId="317"/>
            <ac:spMk id="3" creationId="{53189DD1-89D9-4F08-889F-93E6E78D3B68}"/>
          </ac:spMkLst>
        </pc:spChg>
        <pc:spChg chg="add mod">
          <ac:chgData name="Phillip Hallam-Baker" userId="7a99a80095056581" providerId="LiveId" clId="{2F4AE2D0-F128-46B3-9BD0-DB4D14EAF63C}" dt="2019-10-03T19:29:31.073" v="5203"/>
          <ac:spMkLst>
            <pc:docMk/>
            <pc:sldMk cId="896319902" sldId="317"/>
            <ac:spMk id="4" creationId="{4C7A9EB0-7CD9-40AB-B9FF-E5DAA1E07749}"/>
          </ac:spMkLst>
        </pc:spChg>
      </pc:sldChg>
      <pc:sldChg chg="modSp add del">
        <pc:chgData name="Phillip Hallam-Baker" userId="7a99a80095056581" providerId="LiveId" clId="{2F4AE2D0-F128-46B3-9BD0-DB4D14EAF63C}" dt="2019-10-03T19:27:20.325" v="5015" actId="2696"/>
        <pc:sldMkLst>
          <pc:docMk/>
          <pc:sldMk cId="1367320716" sldId="317"/>
        </pc:sldMkLst>
        <pc:spChg chg="mod">
          <ac:chgData name="Phillip Hallam-Baker" userId="7a99a80095056581" providerId="LiveId" clId="{2F4AE2D0-F128-46B3-9BD0-DB4D14EAF63C}" dt="2019-10-03T19:27:19.240" v="5014"/>
          <ac:spMkLst>
            <pc:docMk/>
            <pc:sldMk cId="1367320716" sldId="317"/>
            <ac:spMk id="2" creationId="{6A6D3185-70DD-4D40-86F4-FFE86400C445}"/>
          </ac:spMkLst>
        </pc:spChg>
      </pc:sldChg>
      <pc:sldChg chg="modSp add del">
        <pc:chgData name="Phillip Hallam-Baker" userId="7a99a80095056581" providerId="LiveId" clId="{2F4AE2D0-F128-46B3-9BD0-DB4D14EAF63C}" dt="2019-10-03T19:27:08.233" v="5003" actId="2696"/>
        <pc:sldMkLst>
          <pc:docMk/>
          <pc:sldMk cId="1810142377" sldId="317"/>
        </pc:sldMkLst>
        <pc:spChg chg="mod">
          <ac:chgData name="Phillip Hallam-Baker" userId="7a99a80095056581" providerId="LiveId" clId="{2F4AE2D0-F128-46B3-9BD0-DB4D14EAF63C}" dt="2019-10-03T19:27:07.616" v="5002"/>
          <ac:spMkLst>
            <pc:docMk/>
            <pc:sldMk cId="1810142377" sldId="317"/>
            <ac:spMk id="2" creationId="{017EE75F-833F-4BAE-AB6A-0E3F910A2F4B}"/>
          </ac:spMkLst>
        </pc:spChg>
      </pc:sldChg>
      <pc:sldChg chg="modSp add del">
        <pc:chgData name="Phillip Hallam-Baker" userId="7a99a80095056581" providerId="LiveId" clId="{2F4AE2D0-F128-46B3-9BD0-DB4D14EAF63C}" dt="2019-10-03T19:27:12.385" v="5008" actId="2696"/>
        <pc:sldMkLst>
          <pc:docMk/>
          <pc:sldMk cId="3273453204" sldId="317"/>
        </pc:sldMkLst>
        <pc:spChg chg="mod">
          <ac:chgData name="Phillip Hallam-Baker" userId="7a99a80095056581" providerId="LiveId" clId="{2F4AE2D0-F128-46B3-9BD0-DB4D14EAF63C}" dt="2019-10-03T19:27:11.669" v="5007"/>
          <ac:spMkLst>
            <pc:docMk/>
            <pc:sldMk cId="3273453204" sldId="317"/>
            <ac:spMk id="2" creationId="{6097B4CE-07F2-4613-A4BB-C84A0B30EA5C}"/>
          </ac:spMkLst>
        </pc:spChg>
      </pc:sldChg>
      <pc:sldChg chg="modSp add">
        <pc:chgData name="Phillip Hallam-Baker" userId="7a99a80095056581" providerId="LiveId" clId="{2F4AE2D0-F128-46B3-9BD0-DB4D14EAF63C}" dt="2019-10-03T19:30:21.347" v="5329" actId="20577"/>
        <pc:sldMkLst>
          <pc:docMk/>
          <pc:sldMk cId="598595429" sldId="318"/>
        </pc:sldMkLst>
        <pc:spChg chg="mod">
          <ac:chgData name="Phillip Hallam-Baker" userId="7a99a80095056581" providerId="LiveId" clId="{2F4AE2D0-F128-46B3-9BD0-DB4D14EAF63C}" dt="2019-10-03T19:29:47.002" v="5232" actId="20577"/>
          <ac:spMkLst>
            <pc:docMk/>
            <pc:sldMk cId="598595429" sldId="318"/>
            <ac:spMk id="2" creationId="{0EC09B92-302C-4373-9169-00893CC3E93C}"/>
          </ac:spMkLst>
        </pc:spChg>
        <pc:spChg chg="mod">
          <ac:chgData name="Phillip Hallam-Baker" userId="7a99a80095056581" providerId="LiveId" clId="{2F4AE2D0-F128-46B3-9BD0-DB4D14EAF63C}" dt="2019-10-03T19:30:21.347" v="5329" actId="20577"/>
          <ac:spMkLst>
            <pc:docMk/>
            <pc:sldMk cId="598595429" sldId="318"/>
            <ac:spMk id="3" creationId="{681BA6E8-5466-4EC2-8C99-C75842D5DF44}"/>
          </ac:spMkLst>
        </pc:spChg>
      </pc:sldChg>
      <pc:sldChg chg="modSp add del">
        <pc:chgData name="Phillip Hallam-Baker" userId="7a99a80095056581" providerId="LiveId" clId="{2F4AE2D0-F128-46B3-9BD0-DB4D14EAF63C}" dt="2019-10-03T19:29:49.371" v="5234" actId="2696"/>
        <pc:sldMkLst>
          <pc:docMk/>
          <pc:sldMk cId="453816386" sldId="319"/>
        </pc:sldMkLst>
        <pc:spChg chg="mod">
          <ac:chgData name="Phillip Hallam-Baker" userId="7a99a80095056581" providerId="LiveId" clId="{2F4AE2D0-F128-46B3-9BD0-DB4D14EAF63C}" dt="2019-10-03T19:29:48.611" v="5233"/>
          <ac:spMkLst>
            <pc:docMk/>
            <pc:sldMk cId="453816386" sldId="319"/>
            <ac:spMk id="2" creationId="{D59694D9-36D6-4D5C-8AD0-CF7670D48CD1}"/>
          </ac:spMkLst>
        </pc:spChg>
      </pc:sldChg>
      <pc:sldChg chg="modSp add">
        <pc:chgData name="Phillip Hallam-Baker" userId="7a99a80095056581" providerId="LiveId" clId="{2F4AE2D0-F128-46B3-9BD0-DB4D14EAF63C}" dt="2019-10-10T19:31:59.235" v="5374"/>
        <pc:sldMkLst>
          <pc:docMk/>
          <pc:sldMk cId="478209367" sldId="319"/>
        </pc:sldMkLst>
        <pc:spChg chg="mod">
          <ac:chgData name="Phillip Hallam-Baker" userId="7a99a80095056581" providerId="LiveId" clId="{2F4AE2D0-F128-46B3-9BD0-DB4D14EAF63C}" dt="2019-10-10T19:31:59.235" v="5374"/>
          <ac:spMkLst>
            <pc:docMk/>
            <pc:sldMk cId="478209367" sldId="319"/>
            <ac:spMk id="2" creationId="{87ECA088-740C-4AB6-8F33-34A28C4DD8B3}"/>
          </ac:spMkLst>
        </pc:spChg>
      </pc:sldChg>
      <pc:sldChg chg="modSp add del">
        <pc:chgData name="Phillip Hallam-Baker" userId="7a99a80095056581" providerId="LiveId" clId="{2F4AE2D0-F128-46B3-9BD0-DB4D14EAF63C}" dt="2019-10-10T19:32:21.251" v="5430" actId="2696"/>
        <pc:sldMkLst>
          <pc:docMk/>
          <pc:sldMk cId="945387700" sldId="320"/>
        </pc:sldMkLst>
        <pc:spChg chg="mod">
          <ac:chgData name="Phillip Hallam-Baker" userId="7a99a80095056581" providerId="LiveId" clId="{2F4AE2D0-F128-46B3-9BD0-DB4D14EAF63C}" dt="2019-10-10T19:32:21.057" v="5429"/>
          <ac:spMkLst>
            <pc:docMk/>
            <pc:sldMk cId="945387700" sldId="320"/>
            <ac:spMk id="2" creationId="{697E9134-D75A-4639-9B4C-FDF9651A7E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0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5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9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8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9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1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0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2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7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61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89BA-C285-42E3-AFAC-9C97AFA01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DARE Sequence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C7A9EB0-7CD9-40AB-B9FF-E5DAA1E07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19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A088-740C-4AB6-8F33-34A28C4D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</a:t>
            </a:r>
            <a:r>
              <a:rPr lang="en-US" baseline="0" dirty="0"/>
              <a:t> Spool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51F1-5DDF-4EAC-A39F-4C4E4351B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0"/>
              <a:t> DARE Sequence containing a list of messages</a:t>
            </a:r>
          </a:p>
          <a:p>
            <a:pPr lvl="1"/>
            <a:r>
              <a:rPr lang="en-US"/>
              <a:t>Messages can have read/unread/deleted</a:t>
            </a:r>
            <a:r>
              <a:rPr lang="en-US" baseline="0"/>
              <a:t> state</a:t>
            </a:r>
          </a:p>
          <a:p>
            <a:pPr lvl="1"/>
            <a:r>
              <a:rPr lang="en-US" baseline="0"/>
              <a:t>Change the state of a message by appending a note to the end of a spool</a:t>
            </a:r>
            <a:endParaRPr lang="en-US"/>
          </a:p>
          <a:p>
            <a:pPr lvl="1"/>
            <a:endParaRPr lang="en-US"/>
          </a:p>
          <a:p>
            <a:pPr lvl="0"/>
            <a:r>
              <a:rPr lang="en-US"/>
              <a:t>Periodically</a:t>
            </a:r>
          </a:p>
          <a:p>
            <a:pPr lvl="1"/>
            <a:r>
              <a:rPr lang="en-US"/>
              <a:t>Purge</a:t>
            </a:r>
            <a:r>
              <a:rPr lang="en-US" baseline="0"/>
              <a:t> deleted entries from the spool using mark/sweep techniques</a:t>
            </a:r>
          </a:p>
          <a:p>
            <a:pPr lvl="2"/>
            <a:r>
              <a:rPr lang="en-US"/>
              <a:t>Looks like a log based file system</a:t>
            </a:r>
          </a:p>
        </p:txBody>
      </p:sp>
    </p:spTree>
    <p:extLst>
      <p:ext uri="{BB962C8B-B14F-4D97-AF65-F5344CB8AC3E}">
        <p14:creationId xmlns:p14="http://schemas.microsoft.com/office/powerpoint/2010/main" val="47820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2BD6-F938-4176-943E-ACE9ECB5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Catalog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F737-0BED-4711-A9F6-FF5A43A3B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2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DARE Sequence containing a set of objects</a:t>
            </a:r>
          </a:p>
          <a:p>
            <a:pPr lvl="1"/>
            <a:r>
              <a:rPr lang="en-US" dirty="0"/>
              <a:t>Each object has a unique ID</a:t>
            </a:r>
          </a:p>
          <a:p>
            <a:pPr lvl="1"/>
            <a:r>
              <a:rPr lang="en-US" dirty="0"/>
              <a:t>Objects</a:t>
            </a:r>
            <a:r>
              <a:rPr lang="en-US" baseline="0" dirty="0"/>
              <a:t> may be added/updated/deleted</a:t>
            </a:r>
          </a:p>
          <a:p>
            <a:pPr lvl="1"/>
            <a:r>
              <a:rPr lang="en-US" baseline="0" dirty="0"/>
              <a:t>ACID persistence properties</a:t>
            </a:r>
          </a:p>
          <a:p>
            <a:pPr lvl="1"/>
            <a:endParaRPr lang="en-US" baseline="0" dirty="0"/>
          </a:p>
          <a:p>
            <a:pPr lvl="1"/>
            <a:r>
              <a:rPr lang="en-US" baseline="0" dirty="0"/>
              <a:t>Provides the (minimal) persistence requirements to manage Mesh objects</a:t>
            </a:r>
          </a:p>
          <a:p>
            <a:pPr lvl="2"/>
            <a:r>
              <a:rPr lang="en-US" dirty="0"/>
              <a:t>Password catalog</a:t>
            </a:r>
          </a:p>
          <a:p>
            <a:pPr lvl="2"/>
            <a:r>
              <a:rPr lang="en-US" dirty="0"/>
              <a:t>Bookmark</a:t>
            </a:r>
            <a:r>
              <a:rPr lang="en-US" baseline="0" dirty="0"/>
              <a:t> </a:t>
            </a:r>
            <a: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catalog</a:t>
            </a:r>
            <a:endParaRPr lang="en-US" baseline="0" dirty="0"/>
          </a:p>
          <a:p>
            <a:pPr lvl="2"/>
            <a:r>
              <a:rPr lang="en-US" baseline="0" dirty="0"/>
              <a:t>Device </a:t>
            </a:r>
            <a: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7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66"/>
    </mc:Choice>
    <mc:Fallback xmlns="">
      <p:transition spd="slow" advTm="9006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4A7F-2EDF-4B2E-8BE8-22429CDA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1B91C-82B4-4BF1-8B6F-6A70E41A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Mesh Service simply synchronizes</a:t>
            </a:r>
            <a:r>
              <a:rPr lang="en-US" baseline="0" dirty="0"/>
              <a:t> Mesh spools and catalogs</a:t>
            </a:r>
          </a:p>
          <a:p>
            <a:pPr lvl="1"/>
            <a:r>
              <a:rPr lang="en-US" dirty="0"/>
              <a:t>A</a:t>
            </a:r>
            <a:r>
              <a:rPr lang="en-US" baseline="0" dirty="0"/>
              <a:t> Mesh Account has an authoritative service</a:t>
            </a:r>
          </a:p>
          <a:p>
            <a:pPr lvl="2"/>
            <a:r>
              <a:rPr lang="en-US" dirty="0"/>
              <a:t>This holds</a:t>
            </a:r>
            <a:r>
              <a:rPr lang="en-US" baseline="0" dirty="0"/>
              <a:t> the master copy</a:t>
            </a:r>
          </a:p>
          <a:p>
            <a:pPr lvl="2"/>
            <a:r>
              <a:rPr lang="en-US" baseline="0" dirty="0"/>
              <a:t>Devices synchronize to the master copy </a:t>
            </a:r>
          </a:p>
          <a:p>
            <a:pPr lvl="2"/>
            <a:r>
              <a:rPr lang="en-US" baseline="0" dirty="0"/>
              <a:t>Devices send updates to the catalog</a:t>
            </a:r>
          </a:p>
          <a:p>
            <a:pPr lvl="3"/>
            <a:r>
              <a:rPr lang="en-US" dirty="0"/>
              <a:t>Updates specify the expected final</a:t>
            </a:r>
            <a:r>
              <a:rPr lang="en-US" baseline="0" dirty="0"/>
              <a:t> </a:t>
            </a:r>
            <a:r>
              <a:rPr lang="en-US" dirty="0"/>
              <a:t>digest.</a:t>
            </a:r>
          </a:p>
          <a:p>
            <a:pPr lvl="3"/>
            <a:r>
              <a:rPr lang="en-US" dirty="0"/>
              <a:t>If the digest value is wrong, device was not in sync, update is rejected</a:t>
            </a:r>
          </a:p>
          <a:p>
            <a:pPr lvl="3"/>
            <a:r>
              <a:rPr lang="en-US" dirty="0"/>
              <a:t>Thus integrity is maintained</a:t>
            </a:r>
          </a:p>
        </p:txBody>
      </p:sp>
    </p:spTree>
    <p:extLst>
      <p:ext uri="{BB962C8B-B14F-4D97-AF65-F5344CB8AC3E}">
        <p14:creationId xmlns:p14="http://schemas.microsoft.com/office/powerpoint/2010/main" val="204441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17"/>
    </mc:Choice>
    <mc:Fallback xmlns="">
      <p:transition spd="slow" advTm="6591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B999-D02D-4A89-BD6E-9A5094A7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DARE</a:t>
            </a:r>
            <a:r>
              <a:rPr lang="en-US" baseline="0" dirty="0"/>
              <a:t> Sequence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240C-5086-465B-AC8D-75845842A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stack of envelopes</a:t>
            </a:r>
          </a:p>
          <a:p>
            <a:pPr lvl="1"/>
            <a:r>
              <a:rPr lang="en-US" dirty="0"/>
              <a:t>APPEND ONLY</a:t>
            </a:r>
          </a:p>
          <a:p>
            <a:endParaRPr lang="en-US" dirty="0"/>
          </a:p>
          <a:p>
            <a:r>
              <a:rPr lang="en-US" dirty="0"/>
              <a:t>Fixed length frames</a:t>
            </a:r>
          </a:p>
          <a:p>
            <a:pPr lvl="1"/>
            <a:r>
              <a:rPr lang="en-US" dirty="0"/>
              <a:t>Begin and end with a frame</a:t>
            </a:r>
            <a:r>
              <a:rPr lang="en-US" baseline="0" dirty="0"/>
              <a:t> length value</a:t>
            </a:r>
          </a:p>
          <a:p>
            <a:pPr lvl="1"/>
            <a:r>
              <a:rPr lang="en-US" baseline="0" dirty="0"/>
              <a:t>This allows a sequence to be read efficiently either forwards or backwards</a:t>
            </a:r>
          </a:p>
          <a:p>
            <a:pPr lvl="1"/>
            <a:endParaRPr lang="en-US" baseline="0" dirty="0"/>
          </a:p>
          <a:p>
            <a:pPr lvl="0"/>
            <a:r>
              <a:rPr lang="en-US" dirty="0"/>
              <a:t>On opening</a:t>
            </a:r>
            <a:r>
              <a:rPr lang="en-US" baseline="0" dirty="0"/>
              <a:t> a container</a:t>
            </a:r>
          </a:p>
          <a:p>
            <a:pPr lvl="1"/>
            <a:r>
              <a:rPr lang="en-US" dirty="0"/>
              <a:t>Read the first frame, get the encryption into</a:t>
            </a:r>
          </a:p>
          <a:p>
            <a:pPr lvl="1"/>
            <a:r>
              <a:rPr lang="en-US" dirty="0"/>
              <a:t>Read the last frame get the context</a:t>
            </a:r>
            <a:r>
              <a:rPr lang="en-US" baseline="0" dirty="0"/>
              <a:t> to add more</a:t>
            </a:r>
          </a:p>
        </p:txBody>
      </p:sp>
    </p:spTree>
    <p:extLst>
      <p:ext uri="{BB962C8B-B14F-4D97-AF65-F5344CB8AC3E}">
        <p14:creationId xmlns:p14="http://schemas.microsoft.com/office/powerpoint/2010/main" val="309229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848"/>
    </mc:Choice>
    <mc:Fallback xmlns="">
      <p:transition spd="slow" advTm="33984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DAE0-E85B-4BFE-98CF-85D8E3E2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Tree Positioning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ABD6E-9271-4F94-9D42-7B7E77AF0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</a:t>
            </a:r>
            <a:r>
              <a:rPr lang="en-US" baseline="0" dirty="0"/>
              <a:t> binary tree of the starting point of frame indexes.</a:t>
            </a:r>
          </a:p>
          <a:p>
            <a:pPr lvl="1"/>
            <a:r>
              <a:rPr lang="en-US" dirty="0"/>
              <a:t>Allows O(log2</a:t>
            </a:r>
            <a:r>
              <a:rPr lang="en-US" baseline="0" dirty="0"/>
              <a:t> n) access to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4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6BC6-D340-4BE2-9C25-7236404E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1CA2-8F47-4BF0-BFE1-C01A18C14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write an index to the end of</a:t>
            </a:r>
            <a:r>
              <a:rPr lang="en-US" baseline="0" dirty="0"/>
              <a:t> the sequence</a:t>
            </a:r>
          </a:p>
          <a:p>
            <a:pPr lvl="1"/>
            <a:r>
              <a:rPr lang="en-US" dirty="0"/>
              <a:t>Reduce search</a:t>
            </a:r>
            <a:r>
              <a:rPr lang="en-US" baseline="0" dirty="0"/>
              <a:t> time to O(1)</a:t>
            </a:r>
          </a:p>
          <a:p>
            <a:pPr lvl="1"/>
            <a:endParaRPr lang="en-US" baseline="0" dirty="0"/>
          </a:p>
          <a:p>
            <a:pPr lvl="0"/>
            <a:r>
              <a:rPr lang="en-US" dirty="0"/>
              <a:t>Append</a:t>
            </a:r>
            <a:r>
              <a:rPr lang="en-US" baseline="0" dirty="0"/>
              <a:t> more records?</a:t>
            </a:r>
          </a:p>
          <a:p>
            <a:pPr lvl="1"/>
            <a:r>
              <a:rPr lang="en-US" dirty="0"/>
              <a:t>Put a pointer to the last index entry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Can use strategies to manage</a:t>
            </a:r>
            <a:r>
              <a:rPr lang="en-US" baseline="0" dirty="0"/>
              <a:t> impact of indexing</a:t>
            </a:r>
          </a:p>
          <a:p>
            <a:pPr lvl="1"/>
            <a:r>
              <a:rPr lang="en-US" dirty="0"/>
              <a:t>Use</a:t>
            </a:r>
            <a:r>
              <a:rPr lang="en-US" baseline="0" dirty="0"/>
              <a:t> delta indexes</a:t>
            </a:r>
          </a:p>
          <a:p>
            <a:pPr lvl="1"/>
            <a:r>
              <a:rPr lang="en-US" baseline="0" dirty="0"/>
              <a:t>Insert consolidated index on powers of two</a:t>
            </a:r>
          </a:p>
          <a:p>
            <a:pPr lvl="1"/>
            <a:r>
              <a:rPr lang="en-US" baseline="0" dirty="0"/>
              <a:t>Undergrad project time!</a:t>
            </a:r>
          </a:p>
        </p:txBody>
      </p:sp>
    </p:spTree>
    <p:extLst>
      <p:ext uri="{BB962C8B-B14F-4D97-AF65-F5344CB8AC3E}">
        <p14:creationId xmlns:p14="http://schemas.microsoft.com/office/powerpoint/2010/main" val="314740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328"/>
    </mc:Choice>
    <mc:Fallback xmlns="">
      <p:transition spd="slow" advTm="22532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42CC-7ADB-4B66-89B2-3DDBC1098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17FBD-6141-49B2-A124-CE0626B57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Sequences may be</a:t>
            </a:r>
            <a:r>
              <a:rPr lang="en-US" baseline="0" dirty="0"/>
              <a:t> authenticated by</a:t>
            </a:r>
          </a:p>
          <a:p>
            <a:pPr lvl="1"/>
            <a:r>
              <a:rPr lang="en-US" dirty="0"/>
              <a:t>Digest</a:t>
            </a:r>
          </a:p>
          <a:p>
            <a:pPr lvl="1"/>
            <a:r>
              <a:rPr lang="en-US" dirty="0"/>
              <a:t>Chained Digest</a:t>
            </a:r>
          </a:p>
          <a:p>
            <a:pPr lvl="1"/>
            <a:r>
              <a:rPr lang="en-US" dirty="0"/>
              <a:t>Merkle Tree</a:t>
            </a:r>
            <a:r>
              <a:rPr lang="en-US" baseline="0" dirty="0"/>
              <a:t> (Should we just require this?)</a:t>
            </a:r>
          </a:p>
          <a:p>
            <a:pPr lvl="1"/>
            <a:endParaRPr lang="en-US" baseline="0" dirty="0"/>
          </a:p>
          <a:p>
            <a:pPr lvl="0"/>
            <a:r>
              <a:rPr lang="en-US" dirty="0"/>
              <a:t>Can sign</a:t>
            </a:r>
            <a:r>
              <a:rPr lang="en-US" baseline="0" dirty="0"/>
              <a:t> the Merkle tree value to create a signature over the whole sequence</a:t>
            </a:r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Mechanism is designed to compliment encryption</a:t>
            </a:r>
          </a:p>
          <a:p>
            <a:pPr lvl="1"/>
            <a:r>
              <a:rPr lang="en-US" baseline="0" dirty="0"/>
              <a:t>Erasure of a salt value does not affect the chained integrity</a:t>
            </a:r>
          </a:p>
        </p:txBody>
      </p:sp>
    </p:spTree>
    <p:extLst>
      <p:ext uri="{BB962C8B-B14F-4D97-AF65-F5344CB8AC3E}">
        <p14:creationId xmlns:p14="http://schemas.microsoft.com/office/powerpoint/2010/main" val="337317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18"/>
    </mc:Choice>
    <mc:Fallback xmlns="">
      <p:transition spd="slow" advTm="12311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0356-DE82-434D-813C-8D6CD975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F794-2CF8-46D5-ADF0-E32F2D645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KDF</a:t>
            </a:r>
            <a:r>
              <a:rPr lang="en-US" baseline="0" dirty="0"/>
              <a:t> structure used for DARE envelope allows key exchange reuse</a:t>
            </a:r>
          </a:p>
          <a:p>
            <a:pPr lvl="1"/>
            <a:r>
              <a:rPr lang="en-US" dirty="0"/>
              <a:t>Apply a single exchange to multiple envelopes in the sequence</a:t>
            </a:r>
          </a:p>
          <a:p>
            <a:pPr lvl="2"/>
            <a:r>
              <a:rPr lang="en-US" dirty="0"/>
              <a:t>Each envelope presents a unique salt</a:t>
            </a:r>
          </a:p>
          <a:p>
            <a:pPr lvl="1"/>
            <a:r>
              <a:rPr lang="en-US" dirty="0"/>
              <a:t>Only need to specify parameters once</a:t>
            </a:r>
          </a:p>
          <a:p>
            <a:pPr lvl="2"/>
            <a:r>
              <a:rPr lang="en-US" dirty="0"/>
              <a:t>Following entries carry a pointer to the envelope with the parameters.</a:t>
            </a:r>
          </a:p>
        </p:txBody>
      </p:sp>
    </p:spTree>
    <p:extLst>
      <p:ext uri="{BB962C8B-B14F-4D97-AF65-F5344CB8AC3E}">
        <p14:creationId xmlns:p14="http://schemas.microsoft.com/office/powerpoint/2010/main" val="35332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488"/>
    </mc:Choice>
    <mc:Fallback xmlns="">
      <p:transition spd="slow" advTm="12748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B381-3980-4433-833F-93B1EFCB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might we apply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78575-DC61-47FC-BB4F-B636D5950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GDPR log file format</a:t>
            </a:r>
          </a:p>
          <a:p>
            <a:pPr lvl="1"/>
            <a:r>
              <a:rPr lang="en-US" dirty="0"/>
              <a:t>Server</a:t>
            </a:r>
            <a:r>
              <a:rPr lang="en-US" baseline="0" dirty="0"/>
              <a:t> starts up, performs key exchange</a:t>
            </a:r>
          </a:p>
          <a:p>
            <a:pPr lvl="2"/>
            <a:r>
              <a:rPr lang="en-US" dirty="0"/>
              <a:t>Writes records to log. Only</a:t>
            </a:r>
            <a:r>
              <a:rPr lang="en-US" baseline="0" dirty="0"/>
              <a:t> need a new salt per entry, not a key exchange</a:t>
            </a:r>
          </a:p>
          <a:p>
            <a:pPr lvl="1"/>
            <a:r>
              <a:rPr lang="en-US" dirty="0"/>
              <a:t>Can pull last</a:t>
            </a:r>
            <a:r>
              <a:rPr lang="en-US" baseline="0" dirty="0"/>
              <a:t> 100 records from the log efficiently</a:t>
            </a:r>
          </a:p>
          <a:p>
            <a:pPr lvl="1"/>
            <a:r>
              <a:rPr lang="en-US" baseline="0" dirty="0"/>
              <a:t>Log can contain substantial entries</a:t>
            </a:r>
          </a:p>
          <a:p>
            <a:pPr lvl="1"/>
            <a:r>
              <a:rPr lang="en-US" baseline="0" dirty="0"/>
              <a:t>Can redact every entry relating to Fred by deleting the salt entries</a:t>
            </a:r>
          </a:p>
          <a:p>
            <a:pPr lvl="2"/>
            <a:r>
              <a:rPr lang="en-US" dirty="0"/>
              <a:t>Sufficiently</a:t>
            </a:r>
            <a:r>
              <a:rPr lang="en-US" baseline="0" dirty="0"/>
              <a:t> erased for GDPR purposes</a:t>
            </a:r>
          </a:p>
        </p:txBody>
      </p:sp>
    </p:spTree>
    <p:extLst>
      <p:ext uri="{BB962C8B-B14F-4D97-AF65-F5344CB8AC3E}">
        <p14:creationId xmlns:p14="http://schemas.microsoft.com/office/powerpoint/2010/main" val="396433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14"/>
    </mc:Choice>
    <mc:Fallback xmlns="">
      <p:transition spd="slow" advTm="10581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4EB8-46A7-4F51-AF2C-CBDE3F80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Web/File Archive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F0672-69A6-4A45-8B24-F1B2DE97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presentation</a:t>
            </a:r>
          </a:p>
          <a:p>
            <a:r>
              <a:rPr lang="en-US" dirty="0"/>
              <a:t>Can create a collection of files</a:t>
            </a:r>
          </a:p>
          <a:p>
            <a:pPr lvl="1"/>
            <a:r>
              <a:rPr lang="en-US" dirty="0"/>
              <a:t>One</a:t>
            </a:r>
            <a:r>
              <a:rPr lang="en-US" baseline="0" dirty="0"/>
              <a:t> public key operation to verify</a:t>
            </a:r>
          </a:p>
          <a:p>
            <a:pPr lvl="1"/>
            <a:r>
              <a:rPr lang="en-US" dirty="0"/>
              <a:t>One private key operation to decrypt</a:t>
            </a:r>
          </a:p>
          <a:p>
            <a:pPr lvl="2"/>
            <a:r>
              <a:rPr lang="en-US" dirty="0"/>
              <a:t>This is especially useful when we are using the group encryption scheme.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Software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29703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992"/>
    </mc:Choice>
    <mc:Fallback xmlns="">
      <p:transition spd="slow" advTm="8899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3DB69-F139-4473-AA72-4E57B8DE7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Tamper</a:t>
            </a:r>
            <a:r>
              <a:rPr lang="en-US" baseline="0" dirty="0"/>
              <a:t> evident forensic evidence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A8133-2D03-4415-ABDE-B6FEF716A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</a:t>
            </a:r>
            <a:r>
              <a:rPr lang="en-US" baseline="0" dirty="0"/>
              <a:t> police logs, communications</a:t>
            </a:r>
          </a:p>
          <a:p>
            <a:r>
              <a:rPr lang="en-US" baseline="0" dirty="0"/>
              <a:t>All photographic evidence etc. taken at a crime scene</a:t>
            </a:r>
          </a:p>
          <a:p>
            <a:r>
              <a:rPr lang="en-US" baseline="0" dirty="0"/>
              <a:t>All court submissions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3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656"/>
    </mc:Choice>
    <mc:Fallback xmlns="">
      <p:transition spd="slow" advTm="5365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2661</TotalTime>
  <Words>514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DARE Sequence</vt:lpstr>
      <vt:lpstr>DARE Sequence</vt:lpstr>
      <vt:lpstr>Tree Positioning</vt:lpstr>
      <vt:lpstr>Indexes</vt:lpstr>
      <vt:lpstr>Integrity checking</vt:lpstr>
      <vt:lpstr>Incremental Encryption</vt:lpstr>
      <vt:lpstr>So how might we apply this</vt:lpstr>
      <vt:lpstr>Web/File Archive</vt:lpstr>
      <vt:lpstr>Tamper evident forensic evidence</vt:lpstr>
      <vt:lpstr>Mesh Spool</vt:lpstr>
      <vt:lpstr>Mesh Catalog</vt:lpstr>
      <vt:lpstr>Mesh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 Technology</dc:title>
  <dc:creator>Phillip Hallam-Baker</dc:creator>
  <cp:lastModifiedBy>Phillip Hallam-Baker</cp:lastModifiedBy>
  <cp:revision>20</cp:revision>
  <dcterms:created xsi:type="dcterms:W3CDTF">2019-09-13T16:33:35Z</dcterms:created>
  <dcterms:modified xsi:type="dcterms:W3CDTF">2019-10-10T19:41:41Z</dcterms:modified>
</cp:coreProperties>
</file>