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3" r:id="rId4"/>
    <p:sldId id="311" r:id="rId5"/>
    <p:sldId id="257" r:id="rId6"/>
    <p:sldId id="312" r:id="rId7"/>
    <p:sldId id="3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DDC96-B7BE-4980-92C3-DB61F4EE5B5D}" v="1332" dt="2019-09-27T20:45:4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58" d="100"/>
          <a:sy n="58" d="100"/>
        </p:scale>
        <p:origin x="80" y="1712"/>
      </p:cViewPr>
      <p:guideLst/>
    </p:cSldViewPr>
  </p:slideViewPr>
  <p:outlineViewPr>
    <p:cViewPr>
      <p:scale>
        <a:sx n="33" d="100"/>
        <a:sy n="33" d="100"/>
      </p:scale>
      <p:origin x="0" y="-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A9CDDC96-B7BE-4980-92C3-DB61F4EE5B5D}"/>
    <pc:docChg chg="addSld delSld modSld sldOrd">
      <pc:chgData name="Phillip Hallam-Baker" userId="7a99a80095056581" providerId="LiveId" clId="{A9CDDC96-B7BE-4980-92C3-DB61F4EE5B5D}" dt="2019-09-27T20:45:45.813" v="1334" actId="6549"/>
      <pc:docMkLst>
        <pc:docMk/>
      </pc:docMkLst>
      <pc:sldChg chg="modSp">
        <pc:chgData name="Phillip Hallam-Baker" userId="7a99a80095056581" providerId="LiveId" clId="{A9CDDC96-B7BE-4980-92C3-DB61F4EE5B5D}" dt="2019-09-27T20:32:29.454" v="5" actId="20577"/>
        <pc:sldMkLst>
          <pc:docMk/>
          <pc:sldMk cId="3916999654" sldId="256"/>
        </pc:sldMkLst>
        <pc:spChg chg="mod">
          <ac:chgData name="Phillip Hallam-Baker" userId="7a99a80095056581" providerId="LiveId" clId="{A9CDDC96-B7BE-4980-92C3-DB61F4EE5B5D}" dt="2019-09-27T20:32:29.454" v="5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addSp delSp modSp add">
        <pc:chgData name="Phillip Hallam-Baker" userId="7a99a80095056581" providerId="LiveId" clId="{A9CDDC96-B7BE-4980-92C3-DB61F4EE5B5D}" dt="2019-09-27T20:34:08.332" v="39" actId="1076"/>
        <pc:sldMkLst>
          <pc:docMk/>
          <pc:sldMk cId="3731209303" sldId="257"/>
        </pc:sldMkLst>
        <pc:spChg chg="del mod">
          <ac:chgData name="Phillip Hallam-Baker" userId="7a99a80095056581" providerId="LiveId" clId="{A9CDDC96-B7BE-4980-92C3-DB61F4EE5B5D}" dt="2019-09-27T20:33:57.468" v="36" actId="478"/>
          <ac:spMkLst>
            <pc:docMk/>
            <pc:sldMk cId="3731209303" sldId="257"/>
            <ac:spMk id="2" creationId="{00081AA3-188A-4F09-A89B-EB986A425894}"/>
          </ac:spMkLst>
        </pc:spChg>
        <pc:spChg chg="del mod">
          <ac:chgData name="Phillip Hallam-Baker" userId="7a99a80095056581" providerId="LiveId" clId="{A9CDDC96-B7BE-4980-92C3-DB61F4EE5B5D}" dt="2019-09-27T20:33:14.420" v="24" actId="478"/>
          <ac:spMkLst>
            <pc:docMk/>
            <pc:sldMk cId="3731209303" sldId="257"/>
            <ac:spMk id="3" creationId="{A81CC1A7-B863-402D-82BA-8ED271515DBD}"/>
          </ac:spMkLst>
        </pc:spChg>
        <pc:picChg chg="add mod">
          <ac:chgData name="Phillip Hallam-Baker" userId="7a99a80095056581" providerId="LiveId" clId="{A9CDDC96-B7BE-4980-92C3-DB61F4EE5B5D}" dt="2019-09-27T20:34:08.332" v="39" actId="1076"/>
          <ac:picMkLst>
            <pc:docMk/>
            <pc:sldMk cId="3731209303" sldId="257"/>
            <ac:picMk id="5" creationId="{2C9883E8-A15F-427F-A682-0E011AAC4C75}"/>
          </ac:picMkLst>
        </pc:picChg>
      </pc:sldChg>
      <pc:sldChg chg="modSp add del">
        <pc:chgData name="Phillip Hallam-Baker" userId="7a99a80095056581" providerId="LiveId" clId="{A9CDDC96-B7BE-4980-92C3-DB61F4EE5B5D}" dt="2019-09-27T20:32:39.734" v="21" actId="2696"/>
        <pc:sldMkLst>
          <pc:docMk/>
          <pc:sldMk cId="3945490150" sldId="258"/>
        </pc:sldMkLst>
        <pc:spChg chg="mod">
          <ac:chgData name="Phillip Hallam-Baker" userId="7a99a80095056581" providerId="LiveId" clId="{A9CDDC96-B7BE-4980-92C3-DB61F4EE5B5D}" dt="2019-09-27T20:32:37.455" v="20"/>
          <ac:spMkLst>
            <pc:docMk/>
            <pc:sldMk cId="3945490150" sldId="258"/>
            <ac:spMk id="2" creationId="{1ACE3016-1345-40A8-BFE4-DE56CB1C68A4}"/>
          </ac:spMkLst>
        </pc:spChg>
      </pc:sldChg>
      <pc:sldChg chg="add">
        <pc:chgData name="Phillip Hallam-Baker" userId="7a99a80095056581" providerId="LiveId" clId="{A9CDDC96-B7BE-4980-92C3-DB61F4EE5B5D}" dt="2019-09-27T20:32:59.849" v="23"/>
        <pc:sldMkLst>
          <pc:docMk/>
          <pc:sldMk cId="2001663424" sldId="310"/>
        </pc:sldMkLst>
      </pc:sldChg>
      <pc:sldChg chg="addSp delSp modSp add ord">
        <pc:chgData name="Phillip Hallam-Baker" userId="7a99a80095056581" providerId="LiveId" clId="{A9CDDC96-B7BE-4980-92C3-DB61F4EE5B5D}" dt="2019-09-27T20:33:53.252" v="35"/>
        <pc:sldMkLst>
          <pc:docMk/>
          <pc:sldMk cId="1874884481" sldId="311"/>
        </pc:sldMkLst>
        <pc:spChg chg="del mod">
          <ac:chgData name="Phillip Hallam-Baker" userId="7a99a80095056581" providerId="LiveId" clId="{A9CDDC96-B7BE-4980-92C3-DB61F4EE5B5D}" dt="2019-09-27T20:33:35.829" v="30" actId="478"/>
          <ac:spMkLst>
            <pc:docMk/>
            <pc:sldMk cId="1874884481" sldId="311"/>
            <ac:spMk id="2" creationId="{53B21E5D-772C-4C5A-8544-AD1B939E5339}"/>
          </ac:spMkLst>
        </pc:spChg>
        <pc:spChg chg="del">
          <ac:chgData name="Phillip Hallam-Baker" userId="7a99a80095056581" providerId="LiveId" clId="{A9CDDC96-B7BE-4980-92C3-DB61F4EE5B5D}" dt="2019-09-27T20:33:33.439" v="29"/>
          <ac:spMkLst>
            <pc:docMk/>
            <pc:sldMk cId="1874884481" sldId="311"/>
            <ac:spMk id="3" creationId="{165C4C00-FD32-4ADF-A339-166A1EED6724}"/>
          </ac:spMkLst>
        </pc:spChg>
        <pc:picChg chg="add mod">
          <ac:chgData name="Phillip Hallam-Baker" userId="7a99a80095056581" providerId="LiveId" clId="{A9CDDC96-B7BE-4980-92C3-DB61F4EE5B5D}" dt="2019-09-27T20:33:47.422" v="34" actId="1076"/>
          <ac:picMkLst>
            <pc:docMk/>
            <pc:sldMk cId="1874884481" sldId="311"/>
            <ac:picMk id="5" creationId="{6C79B991-7FE4-4148-8CD3-C9760CFDB2AA}"/>
          </ac:picMkLst>
        </pc:picChg>
      </pc:sldChg>
      <pc:sldChg chg="modSp add">
        <pc:chgData name="Phillip Hallam-Baker" userId="7a99a80095056581" providerId="LiveId" clId="{A9CDDC96-B7BE-4980-92C3-DB61F4EE5B5D}" dt="2019-09-27T20:42:09.326" v="885" actId="20577"/>
        <pc:sldMkLst>
          <pc:docMk/>
          <pc:sldMk cId="3697899808" sldId="312"/>
        </pc:sldMkLst>
        <pc:spChg chg="mod">
          <ac:chgData name="Phillip Hallam-Baker" userId="7a99a80095056581" providerId="LiveId" clId="{A9CDDC96-B7BE-4980-92C3-DB61F4EE5B5D}" dt="2019-09-27T20:41:26.283" v="775" actId="20577"/>
          <ac:spMkLst>
            <pc:docMk/>
            <pc:sldMk cId="3697899808" sldId="312"/>
            <ac:spMk id="2" creationId="{A4ADF042-F28F-4B11-A045-C02D79B402E4}"/>
          </ac:spMkLst>
        </pc:spChg>
        <pc:spChg chg="mod">
          <ac:chgData name="Phillip Hallam-Baker" userId="7a99a80095056581" providerId="LiveId" clId="{A9CDDC96-B7BE-4980-92C3-DB61F4EE5B5D}" dt="2019-09-27T20:42:09.326" v="885" actId="20577"/>
          <ac:spMkLst>
            <pc:docMk/>
            <pc:sldMk cId="3697899808" sldId="312"/>
            <ac:spMk id="3" creationId="{036BC9EB-0820-438A-B350-4BC81D4CB249}"/>
          </ac:spMkLst>
        </pc:spChg>
      </pc:sldChg>
      <pc:sldChg chg="modSp add ord">
        <pc:chgData name="Phillip Hallam-Baker" userId="7a99a80095056581" providerId="LiveId" clId="{A9CDDC96-B7BE-4980-92C3-DB61F4EE5B5D}" dt="2019-09-27T20:40:48.920" v="715" actId="20577"/>
        <pc:sldMkLst>
          <pc:docMk/>
          <pc:sldMk cId="2426576408" sldId="313"/>
        </pc:sldMkLst>
        <pc:spChg chg="mod">
          <ac:chgData name="Phillip Hallam-Baker" userId="7a99a80095056581" providerId="LiveId" clId="{A9CDDC96-B7BE-4980-92C3-DB61F4EE5B5D}" dt="2019-09-27T20:38:36.335" v="489" actId="20577"/>
          <ac:spMkLst>
            <pc:docMk/>
            <pc:sldMk cId="2426576408" sldId="313"/>
            <ac:spMk id="2" creationId="{96EC7D37-5250-453A-A7F7-38FEF8B05EA5}"/>
          </ac:spMkLst>
        </pc:spChg>
        <pc:spChg chg="mod">
          <ac:chgData name="Phillip Hallam-Baker" userId="7a99a80095056581" providerId="LiveId" clId="{A9CDDC96-B7BE-4980-92C3-DB61F4EE5B5D}" dt="2019-09-27T20:40:48.920" v="715" actId="20577"/>
          <ac:spMkLst>
            <pc:docMk/>
            <pc:sldMk cId="2426576408" sldId="313"/>
            <ac:spMk id="3" creationId="{44044EC9-AF9B-4622-82A6-948DF6C5342D}"/>
          </ac:spMkLst>
        </pc:spChg>
      </pc:sldChg>
      <pc:sldChg chg="modSp add del">
        <pc:chgData name="Phillip Hallam-Baker" userId="7a99a80095056581" providerId="LiveId" clId="{A9CDDC96-B7BE-4980-92C3-DB61F4EE5B5D}" dt="2019-09-27T20:34:32.470" v="69" actId="2696"/>
        <pc:sldMkLst>
          <pc:docMk/>
          <pc:sldMk cId="2508600746" sldId="313"/>
        </pc:sldMkLst>
        <pc:spChg chg="mod">
          <ac:chgData name="Phillip Hallam-Baker" userId="7a99a80095056581" providerId="LiveId" clId="{A9CDDC96-B7BE-4980-92C3-DB61F4EE5B5D}" dt="2019-09-27T20:34:32.098" v="68"/>
          <ac:spMkLst>
            <pc:docMk/>
            <pc:sldMk cId="2508600746" sldId="313"/>
            <ac:spMk id="2" creationId="{C2661975-C630-4672-9673-545D9BDE12E1}"/>
          </ac:spMkLst>
        </pc:spChg>
      </pc:sldChg>
      <pc:sldChg chg="modSp add del">
        <pc:chgData name="Phillip Hallam-Baker" userId="7a99a80095056581" providerId="LiveId" clId="{A9CDDC96-B7BE-4980-92C3-DB61F4EE5B5D}" dt="2019-09-27T20:38:41.395" v="492" actId="2696"/>
        <pc:sldMkLst>
          <pc:docMk/>
          <pc:sldMk cId="728023954" sldId="314"/>
        </pc:sldMkLst>
        <pc:spChg chg="mod">
          <ac:chgData name="Phillip Hallam-Baker" userId="7a99a80095056581" providerId="LiveId" clId="{A9CDDC96-B7BE-4980-92C3-DB61F4EE5B5D}" dt="2019-09-27T20:38:41.268" v="491"/>
          <ac:spMkLst>
            <pc:docMk/>
            <pc:sldMk cId="728023954" sldId="314"/>
            <ac:spMk id="2" creationId="{74AB2AF5-5355-4726-A8A1-5BF8C11F4900}"/>
          </ac:spMkLst>
        </pc:spChg>
      </pc:sldChg>
      <pc:sldChg chg="modSp add">
        <pc:chgData name="Phillip Hallam-Baker" userId="7a99a80095056581" providerId="LiveId" clId="{A9CDDC96-B7BE-4980-92C3-DB61F4EE5B5D}" dt="2019-09-27T20:45:45.813" v="1334" actId="6549"/>
        <pc:sldMkLst>
          <pc:docMk/>
          <pc:sldMk cId="2334441946" sldId="314"/>
        </pc:sldMkLst>
        <pc:spChg chg="mod">
          <ac:chgData name="Phillip Hallam-Baker" userId="7a99a80095056581" providerId="LiveId" clId="{A9CDDC96-B7BE-4980-92C3-DB61F4EE5B5D}" dt="2019-09-27T20:41:39.589" v="794" actId="20577"/>
          <ac:spMkLst>
            <pc:docMk/>
            <pc:sldMk cId="2334441946" sldId="314"/>
            <ac:spMk id="2" creationId="{E90BF0F4-CD6C-4DDD-A852-D99C59DF2999}"/>
          </ac:spMkLst>
        </pc:spChg>
        <pc:spChg chg="mod">
          <ac:chgData name="Phillip Hallam-Baker" userId="7a99a80095056581" providerId="LiveId" clId="{A9CDDC96-B7BE-4980-92C3-DB61F4EE5B5D}" dt="2019-09-27T20:45:45.813" v="1334" actId="6549"/>
          <ac:spMkLst>
            <pc:docMk/>
            <pc:sldMk cId="2334441946" sldId="314"/>
            <ac:spMk id="3" creationId="{3373066D-1B71-43F7-BA98-3DF1B57B3CE2}"/>
          </ac:spMkLst>
        </pc:spChg>
      </pc:sldChg>
      <pc:sldChg chg="modSp add del">
        <pc:chgData name="Phillip Hallam-Baker" userId="7a99a80095056581" providerId="LiveId" clId="{A9CDDC96-B7BE-4980-92C3-DB61F4EE5B5D}" dt="2019-09-27T20:41:40.366" v="796" actId="2696"/>
        <pc:sldMkLst>
          <pc:docMk/>
          <pc:sldMk cId="722430493" sldId="315"/>
        </pc:sldMkLst>
        <pc:spChg chg="mod">
          <ac:chgData name="Phillip Hallam-Baker" userId="7a99a80095056581" providerId="LiveId" clId="{A9CDDC96-B7BE-4980-92C3-DB61F4EE5B5D}" dt="2019-09-27T20:41:40.181" v="795"/>
          <ac:spMkLst>
            <pc:docMk/>
            <pc:sldMk cId="722430493" sldId="315"/>
            <ac:spMk id="2" creationId="{E29AFE34-EE95-4002-A74C-5C1901A49EF1}"/>
          </ac:spMkLst>
        </pc:spChg>
      </pc:sldChg>
      <pc:sldChg chg="modSp add del">
        <pc:chgData name="Phillip Hallam-Baker" userId="7a99a80095056581" providerId="LiveId" clId="{A9CDDC96-B7BE-4980-92C3-DB61F4EE5B5D}" dt="2019-09-27T20:42:14.153" v="887" actId="2696"/>
        <pc:sldMkLst>
          <pc:docMk/>
          <pc:sldMk cId="3956278417" sldId="315"/>
        </pc:sldMkLst>
        <pc:spChg chg="mod">
          <ac:chgData name="Phillip Hallam-Baker" userId="7a99a80095056581" providerId="LiveId" clId="{A9CDDC96-B7BE-4980-92C3-DB61F4EE5B5D}" dt="2019-09-27T20:42:13.911" v="886"/>
          <ac:spMkLst>
            <pc:docMk/>
            <pc:sldMk cId="3956278417" sldId="315"/>
            <ac:spMk id="2" creationId="{9CA1D146-BBCB-40A8-B474-7F5FB4B2E85C}"/>
          </ac:spMkLst>
        </pc:spChg>
      </pc:sldChg>
    </pc:docChg>
  </pc:docChgLst>
  <pc:docChgLst>
    <pc:chgData name="Phillip Hallam-Baker" userId="7a99a80095056581" providerId="LiveId" clId="{FE9AD69D-90DB-4478-8CCB-C24075733110}"/>
    <pc:docChg chg="delSld modSld">
      <pc:chgData name="Phillip Hallam-Baker" userId="7a99a80095056581" providerId="LiveId" clId="{FE9AD69D-90DB-4478-8CCB-C24075733110}" dt="2019-09-26T19:01:21.032" v="8" actId="2696"/>
      <pc:docMkLst>
        <pc:docMk/>
      </pc:docMkLst>
      <pc:sldChg chg="modSp">
        <pc:chgData name="Phillip Hallam-Baker" userId="7a99a80095056581" providerId="LiveId" clId="{FE9AD69D-90DB-4478-8CCB-C24075733110}" dt="2019-09-26T19:01:18.071" v="6" actId="20577"/>
        <pc:sldMkLst>
          <pc:docMk/>
          <pc:sldMk cId="3916999654" sldId="256"/>
        </pc:sldMkLst>
        <pc:spChg chg="mod">
          <ac:chgData name="Phillip Hallam-Baker" userId="7a99a80095056581" providerId="LiveId" clId="{FE9AD69D-90DB-4478-8CCB-C24075733110}" dt="2019-09-26T19:01:18.071" v="6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FE9AD69D-90DB-4478-8CCB-C24075733110}" dt="2019-09-26T19:01:20.134" v="7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FE9AD69D-90DB-4478-8CCB-C24075733110}" dt="2019-09-26T19:01:21.032" v="8" actId="2696"/>
        <pc:sldMkLst>
          <pc:docMk/>
          <pc:sldMk cId="205836523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CDF0-238D-4C2D-9844-3ECC52E0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EBC4-30C6-40DB-AC55-A32534C4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883A-91FD-45D5-9D9A-E301F1B2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1BFC-B0A7-47BF-88E3-2B3E9EF3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4CE4-3B16-47CF-B43C-A92F7528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C128-4D37-4EF3-8991-AD4E6AD0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3217A-71B9-4730-995D-911C707F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A936-F2BD-451B-912C-C0F143CA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FE35-0442-4196-A1DB-2EBF0ED9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6282-A56B-4E75-9A04-E36F4136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6B42F-B4E8-4C8C-8ED9-08A4BA6E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3C18-0F81-4B07-9144-4570638C3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3B3D-615F-42BF-A563-2E85F1ED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1857-672D-4B3F-8403-E5F9B06D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2AE4-347F-4FEA-86F9-E3D0D20F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E20D-3C78-4404-8099-205E3887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0EDE-1BA5-4EA2-84AC-8D681FCA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9BE9-7510-458B-8C16-9B9B8A78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364-2D05-4F97-99A0-B528C45A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B079-AF08-41DB-B747-86632F53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B8C8-77FE-48D8-97B1-8D4138F8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6AB4-0930-4801-8940-4CCBEA45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5335-4352-4AC0-B4B1-A52C46A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B82-05C1-4036-981F-7E81B0B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2EA2-47FD-470F-AB76-23BF9825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E95A-E4DB-4D73-8C7B-15753AD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6513-2862-473B-B461-19D04D40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891C1-DD54-4917-8060-1A292C5C1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546B-315B-417A-BBE7-0172D70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DDEA-2B0F-45B9-A636-D5EAD184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4683-3E93-4B6D-8E82-374249C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BE5-3705-430F-8018-B53C0CE3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1143-8E65-4868-BA66-0717B594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5FCCA-D7CE-4FCC-A335-20E3B6F2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1F60E-223A-4C31-860A-42338375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AB8EF-9352-4E94-A726-BD845CBF5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C775E-62FC-4214-B197-3404E48A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A623-307D-4FE9-AC8D-7E7C6F02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EAFD3-FD7A-480B-89E2-220E6113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F8FD-2E84-4DE3-B6D1-C3ED0A3C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9EE75-9D0F-4627-8505-DA4C1CB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F6901-6604-4408-9BDA-D8EEED85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CA67-2F60-47F8-902F-B1D7A7F1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3D421-0F62-4EFD-A48B-B8FC791E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4B5A2-B99D-4F0C-BB4A-EDAD2387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1EDD-1029-41E2-8FF3-C88AF8CB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CF2B-AF43-4C7C-B3DF-87D1A257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9358-E140-4207-8F58-F382D979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5BBE-AB7B-4DFE-A023-42695CCC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94CA0-D6BE-4A35-B058-E41BDDA7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3D84F-6BF6-4503-BCA0-A32ADA6C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3FAA-2322-4BA8-A55E-20D57213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7E7C-881D-4A8E-A218-A8EF75EE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13EFB-0F91-405E-BA45-DA936675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4DC82-06E2-4ADB-9ECD-3959702A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F5448-13A3-4AF5-B5DB-2CFD9057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3F16-F1FC-42B2-B312-7A014C57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B294-A397-4A4E-AD69-6CFD52E2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5205D-DE2B-461B-ADD8-343010D9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149C-5B1F-4AF1-B1BB-C1D0D044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184E-C306-4E6A-B8EE-272D01AB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E2B1-94E3-4601-9486-EAAA0A9A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E77E-D3D6-4A09-81FB-D28E292B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onion@example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F7C-F1F5-44F6-B744-A7A3B01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C7CD-C890-445C-99C5-2963631B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n end to end secure asynchronous messaging control plane</a:t>
            </a:r>
          </a:p>
          <a:p>
            <a:pPr lvl="1"/>
            <a:r>
              <a:rPr lang="en-US" dirty="0"/>
              <a:t>End-to-end</a:t>
            </a:r>
          </a:p>
          <a:p>
            <a:pPr lvl="2"/>
            <a:r>
              <a:rPr lang="en-US" dirty="0"/>
              <a:t>Mesh Services cannot read the content of</a:t>
            </a:r>
            <a:r>
              <a:rPr lang="en-US" baseline="0" dirty="0"/>
              <a:t> any message</a:t>
            </a:r>
          </a:p>
          <a:p>
            <a:pPr lvl="1"/>
            <a:r>
              <a:rPr lang="en-US" dirty="0"/>
              <a:t>Asynchronous</a:t>
            </a:r>
          </a:p>
          <a:p>
            <a:pPr lvl="2"/>
            <a:r>
              <a:rPr lang="en-US" dirty="0"/>
              <a:t>Store and forward</a:t>
            </a:r>
          </a:p>
          <a:p>
            <a:pPr lvl="2"/>
            <a:r>
              <a:rPr lang="en-US" dirty="0"/>
              <a:t>Sending</a:t>
            </a:r>
            <a:r>
              <a:rPr lang="en-US" baseline="0" dirty="0"/>
              <a:t> and receiving devices do not need to be connected at the same time</a:t>
            </a:r>
          </a:p>
          <a:p>
            <a:pPr lvl="1"/>
            <a:r>
              <a:rPr lang="en-US" dirty="0"/>
              <a:t>Control plane</a:t>
            </a:r>
          </a:p>
          <a:p>
            <a:pPr lvl="2"/>
            <a:r>
              <a:rPr lang="en-US" dirty="0"/>
              <a:t>Messages are limited to 32KB</a:t>
            </a:r>
          </a:p>
          <a:p>
            <a:pPr lvl="2"/>
            <a:r>
              <a:rPr lang="en-US" dirty="0"/>
              <a:t>This has security advantages (come back to)</a:t>
            </a:r>
          </a:p>
          <a:p>
            <a:pPr lvl="2"/>
            <a:r>
              <a:rPr lang="en-US" dirty="0"/>
              <a:t>Messages of unlimited size can be fetched as linked attachments.</a:t>
            </a:r>
          </a:p>
          <a:p>
            <a:pPr lvl="1"/>
            <a:r>
              <a:rPr lang="en-US" dirty="0"/>
              <a:t>Access controlled</a:t>
            </a:r>
          </a:p>
          <a:p>
            <a:pPr lvl="2"/>
            <a:r>
              <a:rPr lang="en-US" dirty="0"/>
              <a:t>All messages are authenticated</a:t>
            </a:r>
          </a:p>
          <a:p>
            <a:pPr lvl="2"/>
            <a:r>
              <a:rPr lang="en-US" dirty="0"/>
              <a:t>Access control on the outbound and inbound service to mitigate abuse</a:t>
            </a:r>
          </a:p>
        </p:txBody>
      </p:sp>
    </p:spTree>
    <p:extLst>
      <p:ext uri="{BB962C8B-B14F-4D97-AF65-F5344CB8AC3E}">
        <p14:creationId xmlns:p14="http://schemas.microsoft.com/office/powerpoint/2010/main" val="20016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147"/>
    </mc:Choice>
    <mc:Fallback xmlns="">
      <p:transition spd="slow" advTm="3421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7D37-5250-453A-A7F7-38FEF8B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Message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4EC9-AF9B-4622-82A6-948DF6C5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512"/>
          </a:xfrm>
        </p:spPr>
        <p:txBody>
          <a:bodyPr/>
          <a:lstStyle/>
          <a:p>
            <a:r>
              <a:rPr lang="en-US" dirty="0"/>
              <a:t>Signed by the originating</a:t>
            </a:r>
            <a:r>
              <a:rPr lang="en-US" baseline="0" dirty="0"/>
              <a:t> user (sender)</a:t>
            </a:r>
          </a:p>
          <a:p>
            <a:r>
              <a:rPr lang="en-US" baseline="0" dirty="0"/>
              <a:t>Countersigned by the originating service (forwarder)</a:t>
            </a:r>
          </a:p>
          <a:p>
            <a:r>
              <a:rPr lang="en-US" baseline="0" dirty="0"/>
              <a:t>End to end encrypted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Attributes (e.g. subject line)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Has</a:t>
            </a:r>
            <a:r>
              <a:rPr lang="en-US" baseline="0" dirty="0"/>
              <a:t> plaintext recipient Internet address</a:t>
            </a:r>
          </a:p>
        </p:txBody>
      </p:sp>
    </p:spTree>
    <p:extLst>
      <p:ext uri="{BB962C8B-B14F-4D97-AF65-F5344CB8AC3E}">
        <p14:creationId xmlns:p14="http://schemas.microsoft.com/office/powerpoint/2010/main" val="242657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9B991-7FE4-4148-8CD3-C9760CFDB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4470" y="716097"/>
            <a:ext cx="12947687" cy="5098046"/>
          </a:xfrm>
        </p:spPr>
      </p:pic>
    </p:spTree>
    <p:extLst>
      <p:ext uri="{BB962C8B-B14F-4D97-AF65-F5344CB8AC3E}">
        <p14:creationId xmlns:p14="http://schemas.microsoft.com/office/powerpoint/2010/main" val="187488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9883E8-A15F-427F-A682-0E011AAC4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30748"/>
            <a:ext cx="12191568" cy="59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0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F042-F28F-4B11-A045-C02D79B4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limit messages to 32KB?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C9EB-0820-438A-B350-4BC81D4CB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Prevents</a:t>
            </a:r>
            <a:r>
              <a:rPr lang="en-US" baseline="0" dirty="0"/>
              <a:t> large messages blocking the Mesh Service</a:t>
            </a:r>
          </a:p>
          <a:p>
            <a:r>
              <a:rPr lang="en-US" baseline="0" dirty="0"/>
              <a:t>Forces large messages to be sent as pull message</a:t>
            </a:r>
          </a:p>
          <a:p>
            <a:pPr lvl="1"/>
            <a:r>
              <a:rPr lang="en-US" dirty="0"/>
              <a:t>Alice sends Bob the video of</a:t>
            </a:r>
            <a:r>
              <a:rPr lang="en-US" baseline="0" dirty="0"/>
              <a:t> the presentation (50GB) for editing</a:t>
            </a:r>
          </a:p>
          <a:p>
            <a:pPr lvl="1"/>
            <a:r>
              <a:rPr lang="en-US" dirty="0"/>
              <a:t>Bob does not want that on his tablet or his watch</a:t>
            </a:r>
          </a:p>
          <a:p>
            <a:pPr lvl="1"/>
            <a:r>
              <a:rPr lang="en-US" dirty="0"/>
              <a:t>Bob pulls it across from his desktop PC with Premiere loaded</a:t>
            </a:r>
          </a:p>
          <a:p>
            <a:pPr lvl="0"/>
            <a:r>
              <a:rPr lang="en-US" dirty="0"/>
              <a:t>Allows messages to be</a:t>
            </a:r>
            <a:r>
              <a:rPr lang="en-US" baseline="0" dirty="0"/>
              <a:t> fixed size using padding</a:t>
            </a:r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32KB is sufficient for control plane</a:t>
            </a:r>
          </a:p>
          <a:p>
            <a:pPr lvl="1"/>
            <a:r>
              <a:rPr lang="en-US" dirty="0"/>
              <a:t>Ed448 Key Agreement</a:t>
            </a:r>
          </a:p>
          <a:p>
            <a:pPr lvl="1"/>
            <a:r>
              <a:rPr lang="en-US" dirty="0"/>
              <a:t>Ed448 Signature</a:t>
            </a:r>
          </a:p>
          <a:p>
            <a:pPr lvl="1"/>
            <a:r>
              <a:rPr lang="en-US" dirty="0"/>
              <a:t>Short message 8KB</a:t>
            </a:r>
            <a:r>
              <a:rPr lang="en-US" baseline="0" dirty="0"/>
              <a:t> or less</a:t>
            </a:r>
          </a:p>
        </p:txBody>
      </p:sp>
    </p:spTree>
    <p:extLst>
      <p:ext uri="{BB962C8B-B14F-4D97-AF65-F5344CB8AC3E}">
        <p14:creationId xmlns:p14="http://schemas.microsoft.com/office/powerpoint/2010/main" val="369789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F0F4-CD6C-4DDD-A852-D99C59DF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</a:t>
            </a:r>
            <a:r>
              <a:rPr lang="en-US" baseline="0" dirty="0"/>
              <a:t>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066D-1B71-43F7-BA98-3DF1B57B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Alice</a:t>
            </a:r>
            <a:r>
              <a:rPr lang="en-US" baseline="0" dirty="0"/>
              <a:t> sends message to Bob through four Mesh Services</a:t>
            </a:r>
          </a:p>
          <a:p>
            <a:pPr lvl="1"/>
            <a:r>
              <a:rPr lang="en-US" dirty="0"/>
              <a:t>Alice’s outbound service knows only that it is onion routed</a:t>
            </a:r>
          </a:p>
          <a:p>
            <a:pPr lvl="2"/>
            <a:r>
              <a:rPr lang="en-US" dirty="0"/>
              <a:t>‘To </a:t>
            </a:r>
            <a:r>
              <a:rPr lang="en-US" dirty="0">
                <a:hlinkClick r:id="rId2"/>
              </a:rPr>
              <a:t>onion@example.net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Does not know the ultimate recipient</a:t>
            </a:r>
          </a:p>
          <a:p>
            <a:pPr lvl="1"/>
            <a:r>
              <a:rPr lang="en-US" dirty="0"/>
              <a:t>Does</a:t>
            </a:r>
            <a:r>
              <a:rPr lang="en-US" baseline="0" dirty="0"/>
              <a:t> not know the number of hops</a:t>
            </a:r>
          </a:p>
          <a:p>
            <a:pPr lvl="0"/>
            <a:r>
              <a:rPr lang="en-US" dirty="0"/>
              <a:t>Next service</a:t>
            </a:r>
          </a:p>
          <a:p>
            <a:pPr lvl="1"/>
            <a:r>
              <a:rPr lang="en-US" baseline="0" dirty="0"/>
              <a:t>Decrypts envelope</a:t>
            </a:r>
          </a:p>
          <a:p>
            <a:pPr lvl="2"/>
            <a:r>
              <a:rPr lang="en-US" baseline="0" dirty="0"/>
              <a:t>If for local party, delivers</a:t>
            </a:r>
          </a:p>
          <a:p>
            <a:pPr lvl="2"/>
            <a:r>
              <a:rPr lang="en-US" baseline="0" dirty="0"/>
              <a:t>Otherwise forwards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Mixmaster class???? </a:t>
            </a:r>
          </a:p>
          <a:p>
            <a:pPr lvl="1"/>
            <a:r>
              <a:rPr lang="en-US" baseline="0" dirty="0"/>
              <a:t>Hmmm…. student projects…</a:t>
            </a:r>
          </a:p>
        </p:txBody>
      </p:sp>
    </p:spTree>
    <p:extLst>
      <p:ext uri="{BB962C8B-B14F-4D97-AF65-F5344CB8AC3E}">
        <p14:creationId xmlns:p14="http://schemas.microsoft.com/office/powerpoint/2010/main" val="233444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266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Mesh Messages</vt:lpstr>
      <vt:lpstr>Mesh Messages</vt:lpstr>
      <vt:lpstr>Every Message is </vt:lpstr>
      <vt:lpstr>PowerPoint Presentation</vt:lpstr>
      <vt:lpstr>PowerPoint Presentation</vt:lpstr>
      <vt:lpstr>Why limit messages to 32KB?</vt:lpstr>
      <vt:lpstr>Onion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2019-09-27T20:45:52Z</dcterms:modified>
</cp:coreProperties>
</file>