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4" r:id="rId4"/>
    <p:sldId id="315" r:id="rId5"/>
    <p:sldId id="316" r:id="rId6"/>
    <p:sldId id="313" r:id="rId7"/>
    <p:sldId id="318" r:id="rId8"/>
    <p:sldId id="317" r:id="rId9"/>
    <p:sldId id="322" r:id="rId10"/>
    <p:sldId id="323" r:id="rId11"/>
    <p:sldId id="32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B0A15-6FD3-4C02-B959-FC91D4840645}" v="2539" dt="2019-09-27T19:51:38"/>
    <p1510:client id="{FE9AD69D-90DB-4478-8CCB-C24075733110}" v="3" dt="2019-09-27T04:48:50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/>
  </p:normalViewPr>
  <p:slideViewPr>
    <p:cSldViewPr snapToGrid="0">
      <p:cViewPr varScale="1">
        <p:scale>
          <a:sx n="58" d="100"/>
          <a:sy n="58" d="100"/>
        </p:scale>
        <p:origin x="80" y="1712"/>
      </p:cViewPr>
      <p:guideLst/>
    </p:cSldViewPr>
  </p:slideViewPr>
  <p:outlineViewPr>
    <p:cViewPr>
      <p:scale>
        <a:sx n="33" d="100"/>
        <a:sy n="33" d="100"/>
      </p:scale>
      <p:origin x="0" y="-26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Hallam-Baker" userId="7a99a80095056581" providerId="LiveId" clId="{9E5B0A15-6FD3-4C02-B959-FC91D4840645}"/>
    <pc:docChg chg="addSld delSld modSld">
      <pc:chgData name="Phillip Hallam-Baker" userId="7a99a80095056581" providerId="LiveId" clId="{9E5B0A15-6FD3-4C02-B959-FC91D4840645}" dt="2019-09-27T19:51:38" v="2548" actId="20577"/>
      <pc:docMkLst>
        <pc:docMk/>
      </pc:docMkLst>
      <pc:sldChg chg="modSp">
        <pc:chgData name="Phillip Hallam-Baker" userId="7a99a80095056581" providerId="LiveId" clId="{9E5B0A15-6FD3-4C02-B959-FC91D4840645}" dt="2019-09-27T18:04:36.727" v="42" actId="20577"/>
        <pc:sldMkLst>
          <pc:docMk/>
          <pc:sldMk cId="3916999654" sldId="256"/>
        </pc:sldMkLst>
        <pc:spChg chg="mod">
          <ac:chgData name="Phillip Hallam-Baker" userId="7a99a80095056581" providerId="LiveId" clId="{9E5B0A15-6FD3-4C02-B959-FC91D4840645}" dt="2019-09-27T18:04:36.727" v="42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del">
        <pc:chgData name="Phillip Hallam-Baker" userId="7a99a80095056581" providerId="LiveId" clId="{9E5B0A15-6FD3-4C02-B959-FC91D4840645}" dt="2019-09-27T19:47:38.932" v="2058" actId="2696"/>
        <pc:sldMkLst>
          <pc:docMk/>
          <pc:sldMk cId="2044415203" sldId="311"/>
        </pc:sldMkLst>
      </pc:sldChg>
      <pc:sldChg chg="modSp add">
        <pc:chgData name="Phillip Hallam-Baker" userId="7a99a80095056581" providerId="LiveId" clId="{9E5B0A15-6FD3-4C02-B959-FC91D4840645}" dt="2019-09-27T18:05:53.417" v="272"/>
        <pc:sldMkLst>
          <pc:docMk/>
          <pc:sldMk cId="332552810" sldId="312"/>
        </pc:sldMkLst>
        <pc:spChg chg="mod">
          <ac:chgData name="Phillip Hallam-Baker" userId="7a99a80095056581" providerId="LiveId" clId="{9E5B0A15-6FD3-4C02-B959-FC91D4840645}" dt="2019-09-27T18:04:42.159" v="50" actId="20577"/>
          <ac:spMkLst>
            <pc:docMk/>
            <pc:sldMk cId="332552810" sldId="312"/>
            <ac:spMk id="2" creationId="{1463FB2F-7C18-4650-8767-5B859D1EFD33}"/>
          </ac:spMkLst>
        </pc:spChg>
        <pc:spChg chg="mod">
          <ac:chgData name="Phillip Hallam-Baker" userId="7a99a80095056581" providerId="LiveId" clId="{9E5B0A15-6FD3-4C02-B959-FC91D4840645}" dt="2019-09-27T18:05:53.417" v="272"/>
          <ac:spMkLst>
            <pc:docMk/>
            <pc:sldMk cId="332552810" sldId="312"/>
            <ac:spMk id="3" creationId="{DDFE51C7-CCE4-414A-B636-532EF7CDD698}"/>
          </ac:spMkLst>
        </pc:spChg>
      </pc:sldChg>
      <pc:sldChg chg="modSp add">
        <pc:chgData name="Phillip Hallam-Baker" userId="7a99a80095056581" providerId="LiveId" clId="{9E5B0A15-6FD3-4C02-B959-FC91D4840645}" dt="2019-09-27T19:39:53.107" v="1297" actId="20577"/>
        <pc:sldMkLst>
          <pc:docMk/>
          <pc:sldMk cId="3506082662" sldId="313"/>
        </pc:sldMkLst>
        <pc:spChg chg="mod">
          <ac:chgData name="Phillip Hallam-Baker" userId="7a99a80095056581" providerId="LiveId" clId="{9E5B0A15-6FD3-4C02-B959-FC91D4840645}" dt="2019-09-27T19:38:02.073" v="960" actId="20577"/>
          <ac:spMkLst>
            <pc:docMk/>
            <pc:sldMk cId="3506082662" sldId="313"/>
            <ac:spMk id="2" creationId="{DD09F911-A1DE-469C-80AF-AE5FDA3F86AA}"/>
          </ac:spMkLst>
        </pc:spChg>
        <pc:spChg chg="mod">
          <ac:chgData name="Phillip Hallam-Baker" userId="7a99a80095056581" providerId="LiveId" clId="{9E5B0A15-6FD3-4C02-B959-FC91D4840645}" dt="2019-09-27T19:39:53.107" v="1297" actId="20577"/>
          <ac:spMkLst>
            <pc:docMk/>
            <pc:sldMk cId="3506082662" sldId="313"/>
            <ac:spMk id="3" creationId="{18E83EBE-E6A6-4E3E-9773-8CD58EDF424E}"/>
          </ac:spMkLst>
        </pc:spChg>
      </pc:sldChg>
      <pc:sldChg chg="modSp add del">
        <pc:chgData name="Phillip Hallam-Baker" userId="7a99a80095056581" providerId="LiveId" clId="{9E5B0A15-6FD3-4C02-B959-FC91D4840645}" dt="2019-09-27T18:04:42.663" v="52" actId="2696"/>
        <pc:sldMkLst>
          <pc:docMk/>
          <pc:sldMk cId="1217298434" sldId="314"/>
        </pc:sldMkLst>
        <pc:spChg chg="mod">
          <ac:chgData name="Phillip Hallam-Baker" userId="7a99a80095056581" providerId="LiveId" clId="{9E5B0A15-6FD3-4C02-B959-FC91D4840645}" dt="2019-09-27T18:04:42.559" v="51"/>
          <ac:spMkLst>
            <pc:docMk/>
            <pc:sldMk cId="1217298434" sldId="314"/>
            <ac:spMk id="2" creationId="{C7205F7F-DA93-495A-8B4D-EFAF2725AF72}"/>
          </ac:spMkLst>
        </pc:spChg>
      </pc:sldChg>
      <pc:sldChg chg="modSp add">
        <pc:chgData name="Phillip Hallam-Baker" userId="7a99a80095056581" providerId="LiveId" clId="{9E5B0A15-6FD3-4C02-B959-FC91D4840645}" dt="2019-09-27T19:17:55.685" v="503" actId="20577"/>
        <pc:sldMkLst>
          <pc:docMk/>
          <pc:sldMk cId="2076148161" sldId="314"/>
        </pc:sldMkLst>
        <pc:spChg chg="mod">
          <ac:chgData name="Phillip Hallam-Baker" userId="7a99a80095056581" providerId="LiveId" clId="{9E5B0A15-6FD3-4C02-B959-FC91D4840645}" dt="2019-09-27T18:05:57.621" v="287" actId="20577"/>
          <ac:spMkLst>
            <pc:docMk/>
            <pc:sldMk cId="2076148161" sldId="314"/>
            <ac:spMk id="2" creationId="{85A15F07-606F-47D8-89FB-07A3EADDE2CC}"/>
          </ac:spMkLst>
        </pc:spChg>
        <pc:spChg chg="mod">
          <ac:chgData name="Phillip Hallam-Baker" userId="7a99a80095056581" providerId="LiveId" clId="{9E5B0A15-6FD3-4C02-B959-FC91D4840645}" dt="2019-09-27T19:17:55.685" v="503" actId="20577"/>
          <ac:spMkLst>
            <pc:docMk/>
            <pc:sldMk cId="2076148161" sldId="314"/>
            <ac:spMk id="3" creationId="{C59D82D3-48FD-49D4-A729-14AA7744EBA8}"/>
          </ac:spMkLst>
        </pc:spChg>
      </pc:sldChg>
      <pc:sldChg chg="modSp add">
        <pc:chgData name="Phillip Hallam-Baker" userId="7a99a80095056581" providerId="LiveId" clId="{9E5B0A15-6FD3-4C02-B959-FC91D4840645}" dt="2019-09-27T19:37:41.268" v="941" actId="20577"/>
        <pc:sldMkLst>
          <pc:docMk/>
          <pc:sldMk cId="3080370885" sldId="315"/>
        </pc:sldMkLst>
        <pc:spChg chg="mod">
          <ac:chgData name="Phillip Hallam-Baker" userId="7a99a80095056581" providerId="LiveId" clId="{9E5B0A15-6FD3-4C02-B959-FC91D4840645}" dt="2019-09-27T18:06:03.878" v="302" actId="20577"/>
          <ac:spMkLst>
            <pc:docMk/>
            <pc:sldMk cId="3080370885" sldId="315"/>
            <ac:spMk id="2" creationId="{C24E23D4-E187-4F84-AD14-43597AA579F3}"/>
          </ac:spMkLst>
        </pc:spChg>
        <pc:spChg chg="mod">
          <ac:chgData name="Phillip Hallam-Baker" userId="7a99a80095056581" providerId="LiveId" clId="{9E5B0A15-6FD3-4C02-B959-FC91D4840645}" dt="2019-09-27T19:37:41.268" v="941" actId="20577"/>
          <ac:spMkLst>
            <pc:docMk/>
            <pc:sldMk cId="3080370885" sldId="315"/>
            <ac:spMk id="3" creationId="{9695AEFD-9075-4D95-AEF1-5D0E3D2784D6}"/>
          </ac:spMkLst>
        </pc:spChg>
      </pc:sldChg>
      <pc:sldChg chg="modSp add">
        <pc:chgData name="Phillip Hallam-Baker" userId="7a99a80095056581" providerId="LiveId" clId="{9E5B0A15-6FD3-4C02-B959-FC91D4840645}" dt="2019-09-27T19:38:23.093" v="1015" actId="20577"/>
        <pc:sldMkLst>
          <pc:docMk/>
          <pc:sldMk cId="78084297" sldId="316"/>
        </pc:sldMkLst>
        <pc:spChg chg="mod">
          <ac:chgData name="Phillip Hallam-Baker" userId="7a99a80095056581" providerId="LiveId" clId="{9E5B0A15-6FD3-4C02-B959-FC91D4840645}" dt="2019-09-27T18:06:09.404" v="324" actId="20577"/>
          <ac:spMkLst>
            <pc:docMk/>
            <pc:sldMk cId="78084297" sldId="316"/>
            <ac:spMk id="2" creationId="{EF3BC290-7996-41FC-A0F2-F0BE390E15C0}"/>
          </ac:spMkLst>
        </pc:spChg>
        <pc:spChg chg="mod">
          <ac:chgData name="Phillip Hallam-Baker" userId="7a99a80095056581" providerId="LiveId" clId="{9E5B0A15-6FD3-4C02-B959-FC91D4840645}" dt="2019-09-27T19:38:23.093" v="1015" actId="20577"/>
          <ac:spMkLst>
            <pc:docMk/>
            <pc:sldMk cId="78084297" sldId="316"/>
            <ac:spMk id="3" creationId="{BB1A3B7E-555D-4411-806E-C36AA7EE46E8}"/>
          </ac:spMkLst>
        </pc:spChg>
      </pc:sldChg>
      <pc:sldChg chg="modSp add">
        <pc:chgData name="Phillip Hallam-Baker" userId="7a99a80095056581" providerId="LiveId" clId="{9E5B0A15-6FD3-4C02-B959-FC91D4840645}" dt="2019-09-27T19:44:12.722" v="1594"/>
        <pc:sldMkLst>
          <pc:docMk/>
          <pc:sldMk cId="1686299417" sldId="317"/>
        </pc:sldMkLst>
        <pc:spChg chg="mod">
          <ac:chgData name="Phillip Hallam-Baker" userId="7a99a80095056581" providerId="LiveId" clId="{9E5B0A15-6FD3-4C02-B959-FC91D4840645}" dt="2019-09-27T19:42:56.699" v="1353" actId="20577"/>
          <ac:spMkLst>
            <pc:docMk/>
            <pc:sldMk cId="1686299417" sldId="317"/>
            <ac:spMk id="2" creationId="{D0FF6798-ACFB-4903-8AC7-337EFA75EE92}"/>
          </ac:spMkLst>
        </pc:spChg>
        <pc:spChg chg="mod">
          <ac:chgData name="Phillip Hallam-Baker" userId="7a99a80095056581" providerId="LiveId" clId="{9E5B0A15-6FD3-4C02-B959-FC91D4840645}" dt="2019-09-27T19:44:12.722" v="1594"/>
          <ac:spMkLst>
            <pc:docMk/>
            <pc:sldMk cId="1686299417" sldId="317"/>
            <ac:spMk id="3" creationId="{E96F8F75-4868-4E24-A83E-2211BB5F9CD6}"/>
          </ac:spMkLst>
        </pc:spChg>
      </pc:sldChg>
      <pc:sldChg chg="modSp add del">
        <pc:chgData name="Phillip Hallam-Baker" userId="7a99a80095056581" providerId="LiveId" clId="{9E5B0A15-6FD3-4C02-B959-FC91D4840645}" dt="2019-09-27T18:06:11.151" v="326" actId="2696"/>
        <pc:sldMkLst>
          <pc:docMk/>
          <pc:sldMk cId="3510037736" sldId="317"/>
        </pc:sldMkLst>
        <pc:spChg chg="mod">
          <ac:chgData name="Phillip Hallam-Baker" userId="7a99a80095056581" providerId="LiveId" clId="{9E5B0A15-6FD3-4C02-B959-FC91D4840645}" dt="2019-09-27T18:06:10.957" v="325"/>
          <ac:spMkLst>
            <pc:docMk/>
            <pc:sldMk cId="3510037736" sldId="317"/>
            <ac:spMk id="2" creationId="{C8FD8637-869E-4FD5-A45A-D9AE8618EFDE}"/>
          </ac:spMkLst>
        </pc:spChg>
      </pc:sldChg>
      <pc:sldChg chg="modSp add del">
        <pc:chgData name="Phillip Hallam-Baker" userId="7a99a80095056581" providerId="LiveId" clId="{9E5B0A15-6FD3-4C02-B959-FC91D4840645}" dt="2019-09-27T19:31:00.706" v="634" actId="2696"/>
        <pc:sldMkLst>
          <pc:docMk/>
          <pc:sldMk cId="1803168762" sldId="318"/>
        </pc:sldMkLst>
        <pc:spChg chg="mod">
          <ac:chgData name="Phillip Hallam-Baker" userId="7a99a80095056581" providerId="LiveId" clId="{9E5B0A15-6FD3-4C02-B959-FC91D4840645}" dt="2019-09-27T19:31:00.202" v="633"/>
          <ac:spMkLst>
            <pc:docMk/>
            <pc:sldMk cId="1803168762" sldId="318"/>
            <ac:spMk id="2" creationId="{FC1EB444-BE9C-4D75-B02E-2434B2D89A0E}"/>
          </ac:spMkLst>
        </pc:spChg>
      </pc:sldChg>
      <pc:sldChg chg="modSp add del">
        <pc:chgData name="Phillip Hallam-Baker" userId="7a99a80095056581" providerId="LiveId" clId="{9E5B0A15-6FD3-4C02-B959-FC91D4840645}" dt="2019-09-27T19:38:03.267" v="962" actId="2696"/>
        <pc:sldMkLst>
          <pc:docMk/>
          <pc:sldMk cId="2129630049" sldId="318"/>
        </pc:sldMkLst>
        <pc:spChg chg="mod">
          <ac:chgData name="Phillip Hallam-Baker" userId="7a99a80095056581" providerId="LiveId" clId="{9E5B0A15-6FD3-4C02-B959-FC91D4840645}" dt="2019-09-27T19:38:02.804" v="961"/>
          <ac:spMkLst>
            <pc:docMk/>
            <pc:sldMk cId="2129630049" sldId="318"/>
            <ac:spMk id="2" creationId="{D415C0E3-F960-4F20-AAB5-6DCE55AD4F3B}"/>
          </ac:spMkLst>
        </pc:spChg>
      </pc:sldChg>
      <pc:sldChg chg="addSp delSp modSp add">
        <pc:chgData name="Phillip Hallam-Baker" userId="7a99a80095056581" providerId="LiveId" clId="{9E5B0A15-6FD3-4C02-B959-FC91D4840645}" dt="2019-09-27T19:42:22.768" v="1333" actId="1076"/>
        <pc:sldMkLst>
          <pc:docMk/>
          <pc:sldMk cId="3066285969" sldId="318"/>
        </pc:sldMkLst>
        <pc:spChg chg="del mod">
          <ac:chgData name="Phillip Hallam-Baker" userId="7a99a80095056581" providerId="LiveId" clId="{9E5B0A15-6FD3-4C02-B959-FC91D4840645}" dt="2019-09-27T19:42:06.255" v="1331" actId="478"/>
          <ac:spMkLst>
            <pc:docMk/>
            <pc:sldMk cId="3066285969" sldId="318"/>
            <ac:spMk id="2" creationId="{451D5067-4F49-4CEA-848F-968138B0FBAC}"/>
          </ac:spMkLst>
        </pc:spChg>
        <pc:spChg chg="add del">
          <ac:chgData name="Phillip Hallam-Baker" userId="7a99a80095056581" providerId="LiveId" clId="{9E5B0A15-6FD3-4C02-B959-FC91D4840645}" dt="2019-09-27T19:40:44.653" v="1323" actId="478"/>
          <ac:spMkLst>
            <pc:docMk/>
            <pc:sldMk cId="3066285969" sldId="318"/>
            <ac:spMk id="3" creationId="{3206B7C2-FD08-4171-802B-D2EC98229009}"/>
          </ac:spMkLst>
        </pc:spChg>
        <pc:spChg chg="add del">
          <ac:chgData name="Phillip Hallam-Baker" userId="7a99a80095056581" providerId="LiveId" clId="{9E5B0A15-6FD3-4C02-B959-FC91D4840645}" dt="2019-09-27T19:40:55.380" v="1325"/>
          <ac:spMkLst>
            <pc:docMk/>
            <pc:sldMk cId="3066285969" sldId="318"/>
            <ac:spMk id="5" creationId="{F05F2D42-7316-4E9B-BDD8-77BE328E2119}"/>
          </ac:spMkLst>
        </pc:spChg>
        <pc:spChg chg="add del mod">
          <ac:chgData name="Phillip Hallam-Baker" userId="7a99a80095056581" providerId="LiveId" clId="{9E5B0A15-6FD3-4C02-B959-FC91D4840645}" dt="2019-09-27T19:42:09.425" v="1332" actId="478"/>
          <ac:spMkLst>
            <pc:docMk/>
            <pc:sldMk cId="3066285969" sldId="318"/>
            <ac:spMk id="8" creationId="{48684F05-43D4-4474-B079-936DF4ADE85F}"/>
          </ac:spMkLst>
        </pc:spChg>
        <pc:picChg chg="add del mod">
          <ac:chgData name="Phillip Hallam-Baker" userId="7a99a80095056581" providerId="LiveId" clId="{9E5B0A15-6FD3-4C02-B959-FC91D4840645}" dt="2019-09-27T19:40:41.637" v="1322"/>
          <ac:picMkLst>
            <pc:docMk/>
            <pc:sldMk cId="3066285969" sldId="318"/>
            <ac:picMk id="4" creationId="{D2C62F29-C4C5-42A4-BDE8-6F7767701EA9}"/>
          </ac:picMkLst>
        </pc:picChg>
        <pc:picChg chg="add mod">
          <ac:chgData name="Phillip Hallam-Baker" userId="7a99a80095056581" providerId="LiveId" clId="{9E5B0A15-6FD3-4C02-B959-FC91D4840645}" dt="2019-09-27T19:42:22.768" v="1333" actId="1076"/>
          <ac:picMkLst>
            <pc:docMk/>
            <pc:sldMk cId="3066285969" sldId="318"/>
            <ac:picMk id="7" creationId="{33FD0941-8C4E-4654-896D-3793A99C1729}"/>
          </ac:picMkLst>
        </pc:picChg>
      </pc:sldChg>
      <pc:sldChg chg="modSp add del">
        <pc:chgData name="Phillip Hallam-Baker" userId="7a99a80095056581" providerId="LiveId" clId="{9E5B0A15-6FD3-4C02-B959-FC91D4840645}" dt="2019-09-27T19:43:01.319" v="1357" actId="2696"/>
        <pc:sldMkLst>
          <pc:docMk/>
          <pc:sldMk cId="2526048623" sldId="319"/>
        </pc:sldMkLst>
        <pc:spChg chg="mod">
          <ac:chgData name="Phillip Hallam-Baker" userId="7a99a80095056581" providerId="LiveId" clId="{9E5B0A15-6FD3-4C02-B959-FC91D4840645}" dt="2019-09-27T19:42:57.114" v="1354"/>
          <ac:spMkLst>
            <pc:docMk/>
            <pc:sldMk cId="2526048623" sldId="319"/>
            <ac:spMk id="2" creationId="{EBD1E005-179E-4211-AFB2-7FCF526FB17D}"/>
          </ac:spMkLst>
        </pc:spChg>
      </pc:sldChg>
      <pc:sldChg chg="modSp add del">
        <pc:chgData name="Phillip Hallam-Baker" userId="7a99a80095056581" providerId="LiveId" clId="{9E5B0A15-6FD3-4C02-B959-FC91D4840645}" dt="2019-09-27T19:47:38.926" v="2056" actId="2696"/>
        <pc:sldMkLst>
          <pc:docMk/>
          <pc:sldMk cId="1232985906" sldId="320"/>
        </pc:sldMkLst>
        <pc:spChg chg="mod">
          <ac:chgData name="Phillip Hallam-Baker" userId="7a99a80095056581" providerId="LiveId" clId="{9E5B0A15-6FD3-4C02-B959-FC91D4840645}" dt="2019-09-27T19:42:57.276" v="1355"/>
          <ac:spMkLst>
            <pc:docMk/>
            <pc:sldMk cId="1232985906" sldId="320"/>
            <ac:spMk id="2" creationId="{BEEE408C-0DB5-4C6C-A820-B23C439CF6A0}"/>
          </ac:spMkLst>
        </pc:spChg>
      </pc:sldChg>
      <pc:sldChg chg="modSp add del">
        <pc:chgData name="Phillip Hallam-Baker" userId="7a99a80095056581" providerId="LiveId" clId="{9E5B0A15-6FD3-4C02-B959-FC91D4840645}" dt="2019-09-27T19:47:38.928" v="2057" actId="2696"/>
        <pc:sldMkLst>
          <pc:docMk/>
          <pc:sldMk cId="3599375929" sldId="321"/>
        </pc:sldMkLst>
        <pc:spChg chg="mod">
          <ac:chgData name="Phillip Hallam-Baker" userId="7a99a80095056581" providerId="LiveId" clId="{9E5B0A15-6FD3-4C02-B959-FC91D4840645}" dt="2019-09-27T19:42:57.421" v="1356"/>
          <ac:spMkLst>
            <pc:docMk/>
            <pc:sldMk cId="3599375929" sldId="321"/>
            <ac:spMk id="2" creationId="{7A5AA0FC-9901-4BDC-839B-9046117876F8}"/>
          </ac:spMkLst>
        </pc:spChg>
      </pc:sldChg>
      <pc:sldChg chg="modSp add">
        <pc:chgData name="Phillip Hallam-Baker" userId="7a99a80095056581" providerId="LiveId" clId="{9E5B0A15-6FD3-4C02-B959-FC91D4840645}" dt="2019-09-27T19:47:52.454" v="2060"/>
        <pc:sldMkLst>
          <pc:docMk/>
          <pc:sldMk cId="1911240914" sldId="322"/>
        </pc:sldMkLst>
        <pc:spChg chg="mod">
          <ac:chgData name="Phillip Hallam-Baker" userId="7a99a80095056581" providerId="LiveId" clId="{9E5B0A15-6FD3-4C02-B959-FC91D4840645}" dt="2019-09-27T19:44:26.071" v="1613" actId="20577"/>
          <ac:spMkLst>
            <pc:docMk/>
            <pc:sldMk cId="1911240914" sldId="322"/>
            <ac:spMk id="2" creationId="{E4F36D4E-53D5-4E0A-89B7-010A90C597DC}"/>
          </ac:spMkLst>
        </pc:spChg>
        <pc:spChg chg="mod">
          <ac:chgData name="Phillip Hallam-Baker" userId="7a99a80095056581" providerId="LiveId" clId="{9E5B0A15-6FD3-4C02-B959-FC91D4840645}" dt="2019-09-27T19:47:52.454" v="2060"/>
          <ac:spMkLst>
            <pc:docMk/>
            <pc:sldMk cId="1911240914" sldId="322"/>
            <ac:spMk id="3" creationId="{05F9137A-8E66-4386-8218-CDDD5482178B}"/>
          </ac:spMkLst>
        </pc:spChg>
      </pc:sldChg>
      <pc:sldChg chg="modSp add del">
        <pc:chgData name="Phillip Hallam-Baker" userId="7a99a80095056581" providerId="LiveId" clId="{9E5B0A15-6FD3-4C02-B959-FC91D4840645}" dt="2019-09-27T19:43:02.150" v="1359" actId="2696"/>
        <pc:sldMkLst>
          <pc:docMk/>
          <pc:sldMk cId="2340003207" sldId="322"/>
        </pc:sldMkLst>
        <pc:spChg chg="mod">
          <ac:chgData name="Phillip Hallam-Baker" userId="7a99a80095056581" providerId="LiveId" clId="{9E5B0A15-6FD3-4C02-B959-FC91D4840645}" dt="2019-09-27T19:43:01.763" v="1358"/>
          <ac:spMkLst>
            <pc:docMk/>
            <pc:sldMk cId="2340003207" sldId="322"/>
            <ac:spMk id="2" creationId="{81729F8C-0787-4D0E-8FD4-941801419710}"/>
          </ac:spMkLst>
        </pc:spChg>
      </pc:sldChg>
      <pc:sldChg chg="modSp add">
        <pc:chgData name="Phillip Hallam-Baker" userId="7a99a80095056581" providerId="LiveId" clId="{9E5B0A15-6FD3-4C02-B959-FC91D4840645}" dt="2019-09-27T19:48:40.921" v="2154" actId="20577"/>
        <pc:sldMkLst>
          <pc:docMk/>
          <pc:sldMk cId="737839146" sldId="323"/>
        </pc:sldMkLst>
        <pc:spChg chg="mod">
          <ac:chgData name="Phillip Hallam-Baker" userId="7a99a80095056581" providerId="LiveId" clId="{9E5B0A15-6FD3-4C02-B959-FC91D4840645}" dt="2019-09-27T19:48:13.008" v="2104" actId="20577"/>
          <ac:spMkLst>
            <pc:docMk/>
            <pc:sldMk cId="737839146" sldId="323"/>
            <ac:spMk id="2" creationId="{45CD8A13-30BA-4397-A8A0-971DA1903013}"/>
          </ac:spMkLst>
        </pc:spChg>
        <pc:spChg chg="mod">
          <ac:chgData name="Phillip Hallam-Baker" userId="7a99a80095056581" providerId="LiveId" clId="{9E5B0A15-6FD3-4C02-B959-FC91D4840645}" dt="2019-09-27T19:48:40.921" v="2154" actId="20577"/>
          <ac:spMkLst>
            <pc:docMk/>
            <pc:sldMk cId="737839146" sldId="323"/>
            <ac:spMk id="3" creationId="{1F17FD6E-7075-4BB6-9748-284D3237EC54}"/>
          </ac:spMkLst>
        </pc:spChg>
      </pc:sldChg>
      <pc:sldChg chg="modSp add del">
        <pc:chgData name="Phillip Hallam-Baker" userId="7a99a80095056581" providerId="LiveId" clId="{9E5B0A15-6FD3-4C02-B959-FC91D4840645}" dt="2019-09-27T19:47:38.924" v="2055" actId="2696"/>
        <pc:sldMkLst>
          <pc:docMk/>
          <pc:sldMk cId="1849228271" sldId="323"/>
        </pc:sldMkLst>
        <pc:spChg chg="mod">
          <ac:chgData name="Phillip Hallam-Baker" userId="7a99a80095056581" providerId="LiveId" clId="{9E5B0A15-6FD3-4C02-B959-FC91D4840645}" dt="2019-09-27T19:46:55.933" v="2054"/>
          <ac:spMkLst>
            <pc:docMk/>
            <pc:sldMk cId="1849228271" sldId="323"/>
            <ac:spMk id="2" creationId="{4D112324-47A7-4943-B41D-AB3D97195DFE}"/>
          </ac:spMkLst>
        </pc:spChg>
      </pc:sldChg>
      <pc:sldChg chg="modSp add del">
        <pc:chgData name="Phillip Hallam-Baker" userId="7a99a80095056581" providerId="LiveId" clId="{9E5B0A15-6FD3-4C02-B959-FC91D4840645}" dt="2019-09-27T19:44:27.481" v="1615" actId="2696"/>
        <pc:sldMkLst>
          <pc:docMk/>
          <pc:sldMk cId="4168255146" sldId="323"/>
        </pc:sldMkLst>
        <pc:spChg chg="mod">
          <ac:chgData name="Phillip Hallam-Baker" userId="7a99a80095056581" providerId="LiveId" clId="{9E5B0A15-6FD3-4C02-B959-FC91D4840645}" dt="2019-09-27T19:44:27.312" v="1614"/>
          <ac:spMkLst>
            <pc:docMk/>
            <pc:sldMk cId="4168255146" sldId="323"/>
            <ac:spMk id="2" creationId="{5C961DF0-7F48-4AAA-8256-8760CC3F9400}"/>
          </ac:spMkLst>
        </pc:spChg>
      </pc:sldChg>
      <pc:sldChg chg="modSp add">
        <pc:chgData name="Phillip Hallam-Baker" userId="7a99a80095056581" providerId="LiveId" clId="{9E5B0A15-6FD3-4C02-B959-FC91D4840645}" dt="2019-09-27T19:51:38" v="2548" actId="20577"/>
        <pc:sldMkLst>
          <pc:docMk/>
          <pc:sldMk cId="1252380142" sldId="324"/>
        </pc:sldMkLst>
        <pc:spChg chg="mod">
          <ac:chgData name="Phillip Hallam-Baker" userId="7a99a80095056581" providerId="LiveId" clId="{9E5B0A15-6FD3-4C02-B959-FC91D4840645}" dt="2019-09-27T19:48:45.696" v="2165" actId="20577"/>
          <ac:spMkLst>
            <pc:docMk/>
            <pc:sldMk cId="1252380142" sldId="324"/>
            <ac:spMk id="2" creationId="{870CD56A-3411-4D4A-96F5-2F3363869D56}"/>
          </ac:spMkLst>
        </pc:spChg>
        <pc:spChg chg="mod">
          <ac:chgData name="Phillip Hallam-Baker" userId="7a99a80095056581" providerId="LiveId" clId="{9E5B0A15-6FD3-4C02-B959-FC91D4840645}" dt="2019-09-27T19:51:38" v="2548" actId="20577"/>
          <ac:spMkLst>
            <pc:docMk/>
            <pc:sldMk cId="1252380142" sldId="324"/>
            <ac:spMk id="3" creationId="{5DFFECE1-5E9B-4300-8282-F8A5A8769A47}"/>
          </ac:spMkLst>
        </pc:spChg>
      </pc:sldChg>
      <pc:sldChg chg="modSp add del">
        <pc:chgData name="Phillip Hallam-Baker" userId="7a99a80095056581" providerId="LiveId" clId="{9E5B0A15-6FD3-4C02-B959-FC91D4840645}" dt="2019-09-27T19:48:14.572" v="2106" actId="2696"/>
        <pc:sldMkLst>
          <pc:docMk/>
          <pc:sldMk cId="4277888336" sldId="324"/>
        </pc:sldMkLst>
        <pc:spChg chg="mod">
          <ac:chgData name="Phillip Hallam-Baker" userId="7a99a80095056581" providerId="LiveId" clId="{9E5B0A15-6FD3-4C02-B959-FC91D4840645}" dt="2019-09-27T19:48:14.411" v="2105"/>
          <ac:spMkLst>
            <pc:docMk/>
            <pc:sldMk cId="4277888336" sldId="324"/>
            <ac:spMk id="2" creationId="{64AE4BE5-529D-4CDA-BF58-2B76A9155F20}"/>
          </ac:spMkLst>
        </pc:spChg>
      </pc:sldChg>
      <pc:sldChg chg="modSp add del">
        <pc:chgData name="Phillip Hallam-Baker" userId="7a99a80095056581" providerId="LiveId" clId="{9E5B0A15-6FD3-4C02-B959-FC91D4840645}" dt="2019-09-27T19:48:46.375" v="2167" actId="2696"/>
        <pc:sldMkLst>
          <pc:docMk/>
          <pc:sldMk cId="682890975" sldId="325"/>
        </pc:sldMkLst>
        <pc:spChg chg="mod">
          <ac:chgData name="Phillip Hallam-Baker" userId="7a99a80095056581" providerId="LiveId" clId="{9E5B0A15-6FD3-4C02-B959-FC91D4840645}" dt="2019-09-27T19:48:46.267" v="2166"/>
          <ac:spMkLst>
            <pc:docMk/>
            <pc:sldMk cId="682890975" sldId="325"/>
            <ac:spMk id="2" creationId="{FFCAABA4-D70C-4C56-B31B-EB1385515BF4}"/>
          </ac:spMkLst>
        </pc:spChg>
      </pc:sldChg>
    </pc:docChg>
  </pc:docChgLst>
  <pc:docChgLst>
    <pc:chgData name="Phillip Hallam-Baker" userId="7a99a80095056581" providerId="LiveId" clId="{FE9AD69D-90DB-4478-8CCB-C24075733110}"/>
    <pc:docChg chg="undo custSel addSld delSld modSld">
      <pc:chgData name="Phillip Hallam-Baker" userId="7a99a80095056581" providerId="LiveId" clId="{FE9AD69D-90DB-4478-8CCB-C24075733110}" dt="2019-09-27T04:48:50.370" v="25"/>
      <pc:docMkLst>
        <pc:docMk/>
      </pc:docMkLst>
      <pc:sldChg chg="modSp">
        <pc:chgData name="Phillip Hallam-Baker" userId="7a99a80095056581" providerId="LiveId" clId="{FE9AD69D-90DB-4478-8CCB-C24075733110}" dt="2019-09-27T04:48:43.965" v="24"/>
        <pc:sldMkLst>
          <pc:docMk/>
          <pc:sldMk cId="3916999654" sldId="256"/>
        </pc:sldMkLst>
        <pc:spChg chg="mod">
          <ac:chgData name="Phillip Hallam-Baker" userId="7a99a80095056581" providerId="LiveId" clId="{FE9AD69D-90DB-4478-8CCB-C24075733110}" dt="2019-09-27T04:48:43.965" v="24"/>
          <ac:spMkLst>
            <pc:docMk/>
            <pc:sldMk cId="3916999654" sldId="256"/>
            <ac:spMk id="2" creationId="{ECEE91E5-80B0-4C5E-892D-A504B17FEA6F}"/>
          </ac:spMkLst>
        </pc:spChg>
      </pc:sldChg>
      <pc:sldChg chg="del">
        <pc:chgData name="Phillip Hallam-Baker" userId="7a99a80095056581" providerId="LiveId" clId="{FE9AD69D-90DB-4478-8CCB-C24075733110}" dt="2019-09-26T19:01:20.134" v="7" actId="2696"/>
        <pc:sldMkLst>
          <pc:docMk/>
          <pc:sldMk cId="4158271416" sldId="302"/>
        </pc:sldMkLst>
      </pc:sldChg>
      <pc:sldChg chg="del">
        <pc:chgData name="Phillip Hallam-Baker" userId="7a99a80095056581" providerId="LiveId" clId="{FE9AD69D-90DB-4478-8CCB-C24075733110}" dt="2019-09-26T19:01:21.032" v="8" actId="2696"/>
        <pc:sldMkLst>
          <pc:docMk/>
          <pc:sldMk cId="2058365236" sldId="303"/>
        </pc:sldMkLst>
      </pc:sldChg>
      <pc:sldChg chg="add">
        <pc:chgData name="Phillip Hallam-Baker" userId="7a99a80095056581" providerId="LiveId" clId="{FE9AD69D-90DB-4478-8CCB-C24075733110}" dt="2019-09-27T04:48:50.370" v="25"/>
        <pc:sldMkLst>
          <pc:docMk/>
          <pc:sldMk cId="2044415203" sldId="31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CDF0-238D-4C2D-9844-3ECC52E0A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7EBC4-30C6-40DB-AC55-A32534C49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883A-91FD-45D5-9D9A-E301F1B2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21BFC-B0A7-47BF-88E3-2B3E9EF3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4CE4-3B16-47CF-B43C-A92F7528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4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C128-4D37-4EF3-8991-AD4E6AD0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3217A-71B9-4730-995D-911C707F4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A936-F2BD-451B-912C-C0F143CA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AFE35-0442-4196-A1DB-2EBF0ED9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6282-A56B-4E75-9A04-E36F4136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8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6B42F-B4E8-4C8C-8ED9-08A4BA6E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43C18-0F81-4B07-9144-4570638C3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3B3D-615F-42BF-A563-2E85F1ED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1857-672D-4B3F-8403-E5F9B06D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A2AE4-347F-4FEA-86F9-E3D0D20F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8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E20D-3C78-4404-8099-205E3887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0EDE-1BA5-4EA2-84AC-8D681FCA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39BE9-7510-458B-8C16-9B9B8A78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1364-2D05-4F97-99A0-B528C45A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FB079-AF08-41DB-B747-86632F53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B8C8-77FE-48D8-97B1-8D4138F8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A6AB4-0930-4801-8940-4CCBEA458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5335-4352-4AC0-B4B1-A52C46AC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26B82-05C1-4036-981F-7E81B0BB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2EA2-47FD-470F-AB76-23BF9825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E95A-E4DB-4D73-8C7B-15753AD5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6513-2862-473B-B461-19D04D409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891C1-DD54-4917-8060-1A292C5C1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D546B-315B-417A-BBE7-0172D700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ADDEA-2B0F-45B9-A636-D5EAD184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B4683-3E93-4B6D-8E82-374249CC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2BE5-3705-430F-8018-B53C0CE3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61143-8E65-4868-BA66-0717B5941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5FCCA-D7CE-4FCC-A335-20E3B6F2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1F60E-223A-4C31-860A-42338375F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AB8EF-9352-4E94-A726-BD845CBF5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C775E-62FC-4214-B197-3404E48A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CA623-307D-4FE9-AC8D-7E7C6F02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EAFD3-FD7A-480B-89E2-220E6113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F8FD-2E84-4DE3-B6D1-C3ED0A3C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9EE75-9D0F-4627-8505-DA4C1CBB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F6901-6604-4408-9BDA-D8EEED85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ACA67-2F60-47F8-902F-B1D7A7F1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1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3D421-0F62-4EFD-A48B-B8FC791E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4B5A2-B99D-4F0C-BB4A-EDAD2387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31EDD-1029-41E2-8FF3-C88AF8CB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CF2B-AF43-4C7C-B3DF-87D1A257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9358-E140-4207-8F58-F382D9793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A5BBE-AB7B-4DFE-A023-42695CCC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94CA0-D6BE-4A35-B058-E41BDDA7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3D84F-6BF6-4503-BCA0-A32ADA6C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23FAA-2322-4BA8-A55E-20D57213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7E7C-881D-4A8E-A218-A8EF75EE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13EFB-0F91-405E-BA45-DA936675B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4DC82-06E2-4ADB-9ECD-3959702A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F5448-13A3-4AF5-B5DB-2CFD9057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B3F16-F1FC-42B2-B312-7A014C57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FB294-A397-4A4E-AD69-6CFD52E2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9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5205D-DE2B-461B-ADD8-343010D9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F149C-5B1F-4AF1-B1BB-C1D0D044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0184E-C306-4E6A-B8EE-272D01ABE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E2B1-94E3-4601-9486-EAAA0A9A3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5E77E-D3D6-4A09-81FB-D28E292B2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91E5-80B0-4C5E-892D-A504B17FE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Mesh Assertions</a:t>
            </a:r>
            <a:r>
              <a:rPr lang="en-US" baseline="0" dirty="0"/>
              <a:t> and Profiles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08B4D-FE9C-44DF-802E-9ABBADB7E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9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8A13-30BA-4397-A8A0-971DA190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</a:t>
            </a:r>
            <a:r>
              <a:rPr lang="en-US" baseline="0" dirty="0"/>
              <a:t>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FD6E-7075-4BB6-9748-284D3237E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</a:t>
            </a:r>
            <a:r>
              <a:rPr lang="en-US" baseline="0" dirty="0"/>
              <a:t> Profile</a:t>
            </a:r>
          </a:p>
          <a:p>
            <a:r>
              <a:rPr lang="en-US" baseline="0" dirty="0"/>
              <a:t>Host Profile</a:t>
            </a:r>
          </a:p>
          <a:p>
            <a:r>
              <a:rPr lang="en-US" baseline="0" dirty="0"/>
              <a:t>Host Connection</a:t>
            </a:r>
          </a:p>
        </p:txBody>
      </p:sp>
    </p:spTree>
    <p:extLst>
      <p:ext uri="{BB962C8B-B14F-4D97-AF65-F5344CB8AC3E}">
        <p14:creationId xmlns:p14="http://schemas.microsoft.com/office/powerpoint/2010/main" val="73783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D56A-3411-4D4A-96F5-2F336386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FECE1-5E9B-4300-8282-F8A5A8769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PKI looks very similar to PKIX except</a:t>
            </a:r>
            <a:r>
              <a:rPr lang="en-US" baseline="0" dirty="0"/>
              <a:t> that</a:t>
            </a:r>
          </a:p>
          <a:p>
            <a:pPr lvl="1"/>
            <a:r>
              <a:rPr lang="en-US" dirty="0"/>
              <a:t>It is in JSON</a:t>
            </a:r>
          </a:p>
          <a:p>
            <a:pPr lvl="1"/>
            <a:r>
              <a:rPr lang="en-US" dirty="0"/>
              <a:t>Nothing ever expires</a:t>
            </a:r>
          </a:p>
          <a:p>
            <a:pPr lvl="1"/>
            <a:r>
              <a:rPr lang="en-US" dirty="0"/>
              <a:t>Enable use of hash</a:t>
            </a:r>
            <a:r>
              <a:rPr lang="en-US" baseline="0" dirty="0"/>
              <a:t> chain notarization techniques (blockchain)</a:t>
            </a:r>
          </a:p>
          <a:p>
            <a:pPr lvl="1"/>
            <a:r>
              <a:rPr lang="en-US" baseline="0" dirty="0"/>
              <a:t>Every user manages their own root of trust</a:t>
            </a:r>
          </a:p>
          <a:p>
            <a:pPr lvl="2"/>
            <a:r>
              <a:rPr lang="en-US" dirty="0"/>
              <a:t>So it also looks like OpenPGP</a:t>
            </a:r>
          </a:p>
          <a:p>
            <a:pPr lvl="2"/>
            <a:r>
              <a:rPr lang="en-US" dirty="0"/>
              <a:t>Could call it a Web, but World Wide Web was chosen</a:t>
            </a:r>
          </a:p>
          <a:p>
            <a:pPr lvl="2"/>
            <a:r>
              <a:rPr lang="en-US"/>
              <a:t>So reflecting… MMM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8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FB2F-7C18-4650-8767-5B859D1E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51C7-CCE4-414A-B636-532EF7CD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described</a:t>
            </a:r>
            <a:r>
              <a:rPr lang="en-US" baseline="0" dirty="0"/>
              <a:t> the components that are used to build the Mesh</a:t>
            </a:r>
          </a:p>
          <a:p>
            <a:r>
              <a:rPr lang="en-US" baseline="0" dirty="0"/>
              <a:t>The Mesh itself is a thin layer on top.</a:t>
            </a:r>
          </a:p>
          <a:p>
            <a:pPr lvl="1"/>
            <a:r>
              <a:rPr lang="en-US" baseline="0" dirty="0"/>
              <a:t>Mesh Assertions</a:t>
            </a:r>
          </a:p>
          <a:p>
            <a:pPr lvl="2"/>
            <a:r>
              <a:rPr lang="en-US" baseline="0" dirty="0"/>
              <a:t>Are contained in a DARE Envelope</a:t>
            </a:r>
          </a:p>
          <a:p>
            <a:pPr lvl="1"/>
            <a:r>
              <a:rPr lang="en-US" baseline="0" dirty="0"/>
              <a:t>Mesh Profiles</a:t>
            </a:r>
          </a:p>
          <a:p>
            <a:pPr lvl="2"/>
            <a:r>
              <a:rPr lang="en-US" baseline="0" dirty="0"/>
              <a:t>Are a particular type of assertion</a:t>
            </a:r>
          </a:p>
        </p:txBody>
      </p:sp>
    </p:spTree>
    <p:extLst>
      <p:ext uri="{BB962C8B-B14F-4D97-AF65-F5344CB8AC3E}">
        <p14:creationId xmlns:p14="http://schemas.microsoft.com/office/powerpoint/2010/main" val="33255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5F07-606F-47D8-89FB-07A3EADD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Assertion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82D3-48FD-49D4-A729-14AA7744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Profile</a:t>
            </a:r>
          </a:p>
          <a:p>
            <a:r>
              <a:rPr lang="en-US" dirty="0"/>
              <a:t>Connection</a:t>
            </a:r>
          </a:p>
          <a:p>
            <a:endParaRPr lang="en-US" dirty="0"/>
          </a:p>
          <a:p>
            <a:r>
              <a:rPr lang="en-US" dirty="0"/>
              <a:t>Contains (all optional)</a:t>
            </a:r>
          </a:p>
          <a:p>
            <a:pPr lvl="1"/>
            <a:r>
              <a:rPr lang="en-US" dirty="0"/>
              <a:t>Names (list of UDF)</a:t>
            </a:r>
          </a:p>
          <a:p>
            <a:pPr lvl="1"/>
            <a:r>
              <a:rPr lang="en-US" dirty="0"/>
              <a:t>Conditions</a:t>
            </a:r>
          </a:p>
          <a:p>
            <a:pPr lvl="1"/>
            <a:r>
              <a:rPr lang="en-US" dirty="0"/>
              <a:t>Notary Token</a:t>
            </a:r>
          </a:p>
          <a:p>
            <a:pPr lvl="1"/>
            <a:r>
              <a:rPr lang="en-US" dirty="0"/>
              <a:t>Updated </a:t>
            </a:r>
            <a:r>
              <a:rPr lang="en-US" dirty="0" err="1"/>
              <a:t>DateTime</a:t>
            </a:r>
            <a:endParaRPr lang="en-US" dirty="0"/>
          </a:p>
          <a:p>
            <a:pPr lvl="0"/>
            <a:r>
              <a:rPr lang="en-US" dirty="0"/>
              <a:t>Envelope</a:t>
            </a:r>
          </a:p>
          <a:p>
            <a:pPr lvl="1"/>
            <a:r>
              <a:rPr lang="en-US" dirty="0"/>
              <a:t>Signed</a:t>
            </a:r>
          </a:p>
        </p:txBody>
      </p:sp>
    </p:spTree>
    <p:extLst>
      <p:ext uri="{BB962C8B-B14F-4D97-AF65-F5344CB8AC3E}">
        <p14:creationId xmlns:p14="http://schemas.microsoft.com/office/powerpoint/2010/main" val="207614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23D4-E187-4F84-AD14-43597AA5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5AEFD-9075-4D95-AEF1-5D0E3D27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Is a self signed Dare Assertion</a:t>
            </a:r>
          </a:p>
          <a:p>
            <a:pPr lvl="0"/>
            <a:r>
              <a:rPr lang="en-US" dirty="0"/>
              <a:t>Contains</a:t>
            </a:r>
          </a:p>
          <a:p>
            <a:pPr lvl="1"/>
            <a:r>
              <a:rPr lang="en-US" dirty="0"/>
              <a:t>Master/Offline Signature 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/>
              <a:t>Key</a:t>
            </a:r>
          </a:p>
          <a:p>
            <a:pPr lvl="2"/>
            <a:r>
              <a:rPr lang="en-US" dirty="0"/>
              <a:t>Used to sign the Mesh Profile</a:t>
            </a:r>
            <a:r>
              <a:rPr lang="en-US" baseline="0" dirty="0"/>
              <a:t> itself</a:t>
            </a:r>
          </a:p>
          <a:p>
            <a:pPr lvl="2"/>
            <a:r>
              <a:rPr lang="en-US" baseline="0" dirty="0"/>
              <a:t>Fingerprint of this key is the Mesh fingerprint</a:t>
            </a:r>
            <a:endParaRPr lang="en-US" dirty="0"/>
          </a:p>
          <a:p>
            <a:pPr lvl="1"/>
            <a:r>
              <a:rPr lang="en-US" dirty="0"/>
              <a:t>List of Administration/Online 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 Public </a:t>
            </a:r>
            <a:r>
              <a:rPr lang="en-US" dirty="0"/>
              <a:t>keys</a:t>
            </a:r>
          </a:p>
          <a:p>
            <a:pPr lvl="1"/>
            <a:endParaRPr lang="en-US" dirty="0"/>
          </a:p>
          <a:p>
            <a:r>
              <a:rPr lang="en-US" dirty="0"/>
              <a:t>Signs assertions used to manage the personal Mesh</a:t>
            </a:r>
          </a:p>
          <a:p>
            <a:pPr lvl="1"/>
            <a:r>
              <a:rPr lang="en-US" dirty="0"/>
              <a:t>Connection Device assertions</a:t>
            </a:r>
          </a:p>
          <a:p>
            <a:pPr lvl="1"/>
            <a:r>
              <a:rPr lang="en-US" dirty="0"/>
              <a:t>Connection Account assertions</a:t>
            </a:r>
          </a:p>
        </p:txBody>
      </p:sp>
    </p:spTree>
    <p:extLst>
      <p:ext uri="{BB962C8B-B14F-4D97-AF65-F5344CB8AC3E}">
        <p14:creationId xmlns:p14="http://schemas.microsoft.com/office/powerpoint/2010/main" val="308037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C290-7996-41FC-A0F2-F0BE390E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Personal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3B7E-555D-4411-806E-C36AA7EE4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truth for the user’s personal Mesh</a:t>
            </a:r>
          </a:p>
          <a:p>
            <a:pPr lvl="1"/>
            <a:r>
              <a:rPr lang="en-US" dirty="0"/>
              <a:t>Is life</a:t>
            </a:r>
            <a:r>
              <a:rPr lang="en-US" baseline="0" dirty="0"/>
              <a:t> long, no predetermined expiry</a:t>
            </a:r>
            <a:endParaRPr lang="en-US" dirty="0"/>
          </a:p>
          <a:p>
            <a:r>
              <a:rPr lang="en-US" dirty="0"/>
              <a:t>Every Mesh</a:t>
            </a:r>
            <a:r>
              <a:rPr lang="en-US" baseline="0" dirty="0"/>
              <a:t>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F911-A1DE-469C-80AF-AE5FDA3F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Device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83EBE-E6A6-4E3E-9773-8CD58EDF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truth for the device</a:t>
            </a:r>
          </a:p>
          <a:p>
            <a:pPr lvl="1"/>
            <a:r>
              <a:rPr lang="en-US" dirty="0"/>
              <a:t>Lasts</a:t>
            </a:r>
            <a:r>
              <a:rPr lang="en-US" baseline="0" dirty="0"/>
              <a:t> the life of the device, is not transferable</a:t>
            </a:r>
          </a:p>
          <a:p>
            <a:pPr lvl="0"/>
            <a:r>
              <a:rPr lang="en-US" dirty="0"/>
              <a:t>Contains a set of base keys bound to the device</a:t>
            </a:r>
          </a:p>
          <a:p>
            <a:pPr lvl="1"/>
            <a:r>
              <a:rPr lang="en-US" dirty="0"/>
              <a:t>Signature</a:t>
            </a:r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Authentication</a:t>
            </a:r>
          </a:p>
          <a:p>
            <a:pPr lvl="0"/>
            <a:r>
              <a:rPr lang="en-US" dirty="0"/>
              <a:t>These keys are only ever used in the process of connecting a device</a:t>
            </a:r>
            <a:r>
              <a:rPr lang="en-US" baseline="0" dirty="0"/>
              <a:t> to a Mesh</a:t>
            </a:r>
          </a:p>
        </p:txBody>
      </p:sp>
    </p:spTree>
    <p:extLst>
      <p:ext uri="{BB962C8B-B14F-4D97-AF65-F5344CB8AC3E}">
        <p14:creationId xmlns:p14="http://schemas.microsoft.com/office/powerpoint/2010/main" val="350608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3FD0941-8C4E-4654-896D-3793A99C1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3151" y="75727"/>
            <a:ext cx="8765697" cy="67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8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6798-ACFB-4903-8AC7-337EFA75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Account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F8F75-4868-4E24-A83E-2211BB5F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Truth for a user’s account</a:t>
            </a:r>
          </a:p>
          <a:p>
            <a:r>
              <a:rPr lang="en-US" dirty="0"/>
              <a:t>May be connected to the Personal Mesh </a:t>
            </a:r>
          </a:p>
          <a:p>
            <a:pPr lvl="1"/>
            <a:r>
              <a:rPr lang="en-US" dirty="0"/>
              <a:t>Is this necessary or desirable</a:t>
            </a:r>
          </a:p>
          <a:p>
            <a:pPr lvl="0"/>
            <a:r>
              <a:rPr lang="en-US" dirty="0"/>
              <a:t>Contains</a:t>
            </a:r>
            <a:r>
              <a:rPr lang="en-US" baseline="0" dirty="0"/>
              <a:t> a set of keys used in the context of the Mesh Account</a:t>
            </a:r>
          </a:p>
          <a:p>
            <a:pPr lvl="0"/>
            <a:endParaRPr lang="en-US" baseline="0" dirty="0"/>
          </a:p>
          <a:p>
            <a:pPr rtl="0" eaLnBrk="1" latinLnBrk="0" hangingPunct="1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endParaRPr lang="en-US" sz="2800" dirty="0">
              <a:effectLst/>
            </a:endParaRPr>
          </a:p>
          <a:p>
            <a:pPr rtl="0" eaLnBrk="1" latinLnBrk="0" hangingPunct="1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Encryption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629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6D4E-53D5-4E0A-89B7-010A90C5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137A-8E66-4386-8218-CDDD5482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2630"/>
          </a:xfrm>
        </p:spPr>
        <p:txBody>
          <a:bodyPr/>
          <a:lstStyle/>
          <a:p>
            <a:r>
              <a:rPr lang="en-US" dirty="0"/>
              <a:t>Same as connecting the device to the Mesh Profile</a:t>
            </a:r>
          </a:p>
          <a:p>
            <a:endParaRPr lang="en-US" dirty="0"/>
          </a:p>
          <a:p>
            <a:r>
              <a:rPr lang="en-US" dirty="0"/>
              <a:t>There is a lot of cryptography</a:t>
            </a:r>
            <a:r>
              <a:rPr lang="en-US" baseline="0" dirty="0"/>
              <a:t> here, why?</a:t>
            </a:r>
          </a:p>
          <a:p>
            <a:pPr lvl="1"/>
            <a:r>
              <a:rPr lang="en-US" dirty="0"/>
              <a:t>The</a:t>
            </a:r>
            <a:r>
              <a:rPr lang="en-US" baseline="0" dirty="0"/>
              <a:t> Mesh has no ‘advanced features’</a:t>
            </a:r>
          </a:p>
          <a:p>
            <a:pPr lvl="1"/>
            <a:r>
              <a:rPr lang="en-US" baseline="0" dirty="0"/>
              <a:t>Everyone gets it all. </a:t>
            </a:r>
          </a:p>
          <a:p>
            <a:pPr lvl="1"/>
            <a:r>
              <a:rPr lang="en-US" baseline="0" dirty="0"/>
              <a:t>This makes things simpler</a:t>
            </a:r>
          </a:p>
          <a:p>
            <a:pPr lvl="2"/>
            <a:r>
              <a:rPr lang="en-US" baseline="0" dirty="0"/>
              <a:t>No corner cases to consider</a:t>
            </a:r>
          </a:p>
          <a:p>
            <a:pPr lvl="1"/>
            <a:r>
              <a:rPr lang="en-US" baseline="0" dirty="0"/>
              <a:t>Each layer of isolation requires another layer of keys</a:t>
            </a:r>
          </a:p>
          <a:p>
            <a:pPr lvl="1"/>
            <a:endParaRPr lang="en-US" dirty="0"/>
          </a:p>
          <a:p>
            <a:r>
              <a:rPr lang="en-US" baseline="0" dirty="0"/>
              <a:t>We could have built the Mesh with 1995 tech</a:t>
            </a:r>
          </a:p>
          <a:p>
            <a:pPr lvl="1"/>
            <a:r>
              <a:rPr lang="en-US" dirty="0"/>
              <a:t>It would have been too slow to use</a:t>
            </a:r>
          </a:p>
        </p:txBody>
      </p:sp>
    </p:spTree>
    <p:extLst>
      <p:ext uri="{BB962C8B-B14F-4D97-AF65-F5344CB8AC3E}">
        <p14:creationId xmlns:p14="http://schemas.microsoft.com/office/powerpoint/2010/main" val="191124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355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Mesh Assertions and Profiles</vt:lpstr>
      <vt:lpstr>So far</vt:lpstr>
      <vt:lpstr>Mesh Assertion</vt:lpstr>
      <vt:lpstr>Mesh Profile</vt:lpstr>
      <vt:lpstr>Mesh Personal Profile</vt:lpstr>
      <vt:lpstr>Mesh Device Profile</vt:lpstr>
      <vt:lpstr>PowerPoint Presentation</vt:lpstr>
      <vt:lpstr>Mesh Account Profile</vt:lpstr>
      <vt:lpstr>Account Activation</vt:lpstr>
      <vt:lpstr>Mesh Services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Technology</dc:title>
  <dc:creator>Phillip Hallam-Baker</dc:creator>
  <cp:lastModifiedBy>Phillip Hallam-Baker</cp:lastModifiedBy>
  <cp:revision>20</cp:revision>
  <dcterms:created xsi:type="dcterms:W3CDTF">2019-09-13T16:33:35Z</dcterms:created>
  <dcterms:modified xsi:type="dcterms:W3CDTF">2019-09-27T19:51:44Z</dcterms:modified>
</cp:coreProperties>
</file>