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64" r:id="rId4"/>
    <p:sldId id="259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F39D5-B36A-4A8B-91E9-E4B9BE67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1" y="2072080"/>
            <a:ext cx="5787005" cy="1367405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br>
              <a:rPr lang="fr-FR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ru-RU" altLang="fr-FR" sz="28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ЛАБОРАТОРНАЯ РАБОТА № 1</a:t>
            </a:r>
            <a:br>
              <a:rPr lang="fr-FR" altLang="fr-FR" sz="28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fr-FR" altLang="fr-FR" sz="2800" b="1" i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ru-RU" altLang="fr-FR" sz="2800" b="1" i="1" dirty="0">
                <a:solidFill>
                  <a:srgbClr val="800000"/>
                </a:solidFill>
              </a:rPr>
              <a:t>&lt;&lt;операционные системы&gt;&gt;</a:t>
            </a:r>
            <a:endParaRPr lang="fr-FR" sz="1800" b="1" i="1" dirty="0">
              <a:ln w="0"/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9EA95-CF52-42FF-88ED-C230E15EE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851400"/>
            <a:ext cx="8123238" cy="114935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fr-FR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                                                        </a:t>
            </a:r>
            <a:r>
              <a:rPr lang="ru-RU" sz="15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Сделал</a:t>
            </a:r>
            <a:r>
              <a:rPr lang="fr-FR" sz="15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ru-RU" sz="1500" dirty="0">
                <a:latin typeface="Bahnschrift" panose="020B0502040204020203" pitchFamily="34" charset="0"/>
              </a:rPr>
              <a:t>:</a:t>
            </a:r>
            <a:r>
              <a:rPr lang="fr-FR" sz="1500" dirty="0">
                <a:latin typeface="Bahnschrift" panose="020B0502040204020203" pitchFamily="34" charset="0"/>
              </a:rPr>
              <a:t> </a:t>
            </a:r>
            <a:r>
              <a:rPr lang="ru-RU" sz="15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Ормиз Алламе  </a:t>
            </a:r>
          </a:p>
          <a:p>
            <a:pPr algn="l">
              <a:defRPr/>
            </a:pPr>
            <a:r>
              <a:rPr lang="fr-FR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                                                        </a:t>
            </a:r>
            <a:r>
              <a:rPr lang="ru-RU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НФИбд-01-21, 1032205541</a:t>
            </a:r>
            <a:endParaRPr lang="ru-RU" sz="15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>
              <a:defRPr/>
            </a:pPr>
            <a:r>
              <a:rPr lang="ru-RU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                                                               </a:t>
            </a:r>
            <a:endParaRPr lang="fr-FR" sz="15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34740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466" y="1966354"/>
            <a:ext cx="6096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fr-FR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опера-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ционной системы на виртуальную машину, настройки минимально необходимых для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дальнейшей работы сервисов.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572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739" y="814018"/>
            <a:ext cx="10326847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Ход работы</a:t>
            </a:r>
            <a:endParaRPr lang="fr-FR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endParaRPr lang="ru-RU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подразумевает установку на виртуальную машину VirtualBox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(https://www.virtualbox.org/) операционной системы Linux (дистрибутив Fedora).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выполнения работы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приведено для дисплейного класса со следующими характеристиками техники:</a:t>
            </a:r>
          </a:p>
          <a:p>
            <a:pPr indent="457200" algn="just">
              <a:spcAft>
                <a:spcPts val="60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i3-550 3.2 GHz, 4 GB оперативной памяти, 8 GB свободного места на жёстком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диске;</a:t>
            </a:r>
          </a:p>
          <a:p>
            <a:pPr indent="457200" algn="just">
              <a:spcAft>
                <a:spcPts val="60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Gentoo (http://www.gentoo.ru/);</a:t>
            </a:r>
          </a:p>
          <a:p>
            <a:pPr indent="457200" algn="just">
              <a:spcAft>
                <a:spcPts val="60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 версии 6.1 или новее.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в виртуальную машину используется дистрибутив Linux Fedora-35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(https://getfedora.org/ru/workstation/download/).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лабораторной работы на своей технике вам необходимо скачать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образ операционной системы.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9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6580" y="1071261"/>
            <a:ext cx="965572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конфигурация операционной системы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endParaRPr lang="ru-RU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Загрузите в дисплейном классе операционную систему Linux. Осуществите вход в си-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стему.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терминал. Перейдите в каталог /var/tmp: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конфигурация операционной системы …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/var/</a:t>
            </a:r>
            <a:r>
              <a:rPr lang="fr-FR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fr-FR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каталог с именем пользователя (совпадающий с логином студента в дисплей-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 классе). Для этого можно использовать команду:</a:t>
            </a:r>
          </a:p>
          <a:p>
            <a:pPr indent="457200" algn="just">
              <a:spcAft>
                <a:spcPts val="600"/>
              </a:spcAft>
            </a:pP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/var/</a:t>
            </a:r>
            <a:r>
              <a:rPr lang="fr-FR" sz="1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i="1" dirty="0">
                <a:solidFill>
                  <a:srgbClr val="BB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fr-FR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-un</a:t>
            </a:r>
            <a:r>
              <a:rPr lang="fr-FR" sz="1600" i="1" dirty="0">
                <a:solidFill>
                  <a:srgbClr val="BB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36367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350" y="815370"/>
            <a:ext cx="969767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имени пользователя и названия хоста</a:t>
            </a:r>
            <a:endParaRPr lang="fr-F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Запустите виртуальную машину и залогиньтесь.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Запустите терминал и получите полномочия администратора: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 -</a:t>
            </a:r>
            <a:endParaRPr lang="fr-FR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Создайте пользователя (вместо username укажите ваш логин в дисплейном классе):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adduser -G wheel username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Задайте пароль для пользователя (вместо username укажите ваш логин в дисплейном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классе):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 username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Установите имя хоста (вместо username укажите ваш логин в дисплейном классе):</a:t>
            </a:r>
          </a:p>
          <a:p>
            <a:pPr indent="457200" algn="just">
              <a:spcAft>
                <a:spcPts val="600"/>
              </a:spcAft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hostnamectl set-</a:t>
            </a:r>
            <a:r>
              <a:rPr lang="fr-FR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fr-FR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username</a:t>
            </a:r>
          </a:p>
          <a:p>
            <a:pPr indent="4572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Проверьте, что имя хоста установлено верно:</a:t>
            </a:r>
          </a:p>
          <a:p>
            <a:pPr indent="457200" algn="just">
              <a:spcAft>
                <a:spcPts val="600"/>
              </a:spcAft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hostnamectl</a:t>
            </a:r>
          </a:p>
        </p:txBody>
      </p:sp>
    </p:spTree>
    <p:extLst>
      <p:ext uri="{BB962C8B-B14F-4D97-AF65-F5344CB8AC3E}">
        <p14:creationId xmlns:p14="http://schemas.microsoft.com/office/powerpoint/2010/main" val="2076693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BCEA607-E5EF-4B40-9A42-DB2C076A1B18}"/>
              </a:ext>
            </a:extLst>
          </p:cNvPr>
          <p:cNvSpPr txBox="1"/>
          <p:nvPr/>
        </p:nvSpPr>
        <p:spPr>
          <a:xfrm>
            <a:off x="3047260" y="2355091"/>
            <a:ext cx="6094520" cy="269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endParaRPr lang="fr-FR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Виртуальная машина без операционной системы-это компьютер с пустым жестким диском. Его создание означает имитацию реальных компонентов компьютера в виртуальной среде. Но если программное обеспечение не установлено, нет никакой пользы как от виртуального устройства, так и от реального.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51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pied de page 1">
            <a:extLst>
              <a:ext uri="{FF2B5EF4-FFF2-40B4-BE49-F238E27FC236}">
                <a16:creationId xmlns:a16="http://schemas.microsoft.com/office/drawing/2014/main" id="{358E6DE9-3150-4F34-896C-83CA364B7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fr-FR"/>
              <a:t>Ормиз</a:t>
            </a:r>
            <a:endParaRPr lang="en-US" altLang="fr-FR"/>
          </a:p>
        </p:txBody>
      </p:sp>
      <p:sp>
        <p:nvSpPr>
          <p:cNvPr id="41987" name="Espace réservé du numéro de diapositive 2">
            <a:extLst>
              <a:ext uri="{FF2B5EF4-FFF2-40B4-BE49-F238E27FC236}">
                <a16:creationId xmlns:a16="http://schemas.microsoft.com/office/drawing/2014/main" id="{7D13E774-8A75-4058-AB9C-F4C297A04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51E6FD-5320-4085-94EB-03CFA766E62C}" type="slidenum">
              <a:rPr lang="en-US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47240-AE4D-4650-8FAD-9882429CBB5D}"/>
              </a:ext>
            </a:extLst>
          </p:cNvPr>
          <p:cNvSpPr/>
          <p:nvPr/>
        </p:nvSpPr>
        <p:spPr>
          <a:xfrm>
            <a:off x="3025776" y="2924176"/>
            <a:ext cx="5737225" cy="7143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405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43624559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43</TotalTime>
  <Words>391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Algerian</vt:lpstr>
      <vt:lpstr>Bahnschrift</vt:lpstr>
      <vt:lpstr>Broadway</vt:lpstr>
      <vt:lpstr>Franklin Gothic Book</vt:lpstr>
      <vt:lpstr>Times New Roman</vt:lpstr>
      <vt:lpstr>Tw Cen MT</vt:lpstr>
      <vt:lpstr>Crop</vt:lpstr>
      <vt:lpstr>         ЛАБОРАТОРНАЯ РАБОТА № 1  &lt;&lt;операционные системы&gt;&gt;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 &lt;&lt;операционные системы&gt;&gt;</dc:title>
  <dc:creator>utilisateur</dc:creator>
  <cp:lastModifiedBy>Алламе Ормиз</cp:lastModifiedBy>
  <cp:revision>8</cp:revision>
  <dcterms:created xsi:type="dcterms:W3CDTF">2022-04-22T07:40:24Z</dcterms:created>
  <dcterms:modified xsi:type="dcterms:W3CDTF">2022-04-22T08:27:03Z</dcterms:modified>
</cp:coreProperties>
</file>