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a1e004e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a1e004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a1e004e2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a1e004e2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a1e004e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a1e004e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a1e004e2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a1e004e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1e004e2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a1e004e2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a1e004e2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a1e004e2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a1e004e2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a1e004e2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a1e004e2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a1e004e2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Alison Schnoes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Criminal Activity vs Non-Criminal Activity Involvement in Car Crashes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not very many crashes involving criminal activity.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90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Activity Involvement in Car Crashes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3857250"/>
            <a:ext cx="85206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Many car crashes aren’t involved in active shooting, in school bus area, medical areas, crash fatal, and criminal involvement.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32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Crashes are expensive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3832600"/>
            <a:ext cx="85206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Only 13% of car crashes cost less than thousand dollars in damage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942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time play a factor into car crashes? Yes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3536825"/>
            <a:ext cx="85206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peak time of car crashes is at 16:00 (4pm). The least time of car crashes is at 4am.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88558" cy="221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Speeds = Fatal Crashes? Avg yes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74354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3536825"/>
            <a:ext cx="85206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faster you are driving the more fatal your crash is on average.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Longitude vs Latitude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3943500"/>
            <a:ext cx="85206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are in the state of TX.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19921" cy="26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has the highest crashes, January has the least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9284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8603" y="0"/>
            <a:ext cx="13353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Friday’s have the highest # of crashes while Sunday’s have the least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325" y="1268700"/>
            <a:ext cx="242466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