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47ec1db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847ec1db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847ec1db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847ec1db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847ec1db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847ec1db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47ec1db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847ec1db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47ec1db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847ec1db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47ec1db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847ec1db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47ec1db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847ec1db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47ec1d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47ec1d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47ec1d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47ec1d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847ec1d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847ec1d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47ec1d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47ec1d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47ec1d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847ec1d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847ec1d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847ec1d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47ec1d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847ec1d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47ec1d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47ec1d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26262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DSO104C in Tableau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Lesson 6 Hands On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Alison Schnoes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highlight>
                  <a:schemeClr val="lt1"/>
                </a:highlight>
              </a:rPr>
              <a:t>The most popular genre of video game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Rank it is gonna be Action, Sports, and Adventure.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 Global Sales it is gonna be Action, Sports, and Shooter.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A comparison of video game platforms by genre</a:t>
            </a:r>
            <a:endParaRPr sz="18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722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A comparison of video game platforms by genre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Availability wise on Platforms the top Genres are: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Adventure and Role-Playing at 26 platforms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Racing, Shooter, and Sports at 25 platforms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A visual looking at only games by Nintendo</a:t>
            </a:r>
            <a:endParaRPr sz="1800">
              <a:highlight>
                <a:schemeClr val="lt1"/>
              </a:highlight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566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A visual looking at only games by Nintendo</a:t>
            </a:r>
            <a:endParaRPr sz="1800">
              <a:highlight>
                <a:schemeClr val="lt1"/>
              </a:highlight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005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A visual looking at only games by Nintendo</a:t>
            </a:r>
            <a:endParaRPr sz="1800">
              <a:highlight>
                <a:schemeClr val="lt1"/>
              </a:highlight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177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A visual looking at only games by Nintendo</a:t>
            </a:r>
            <a:endParaRPr sz="1800">
              <a:highlight>
                <a:schemeClr val="lt1"/>
              </a:highlight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994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 sz="3400">
              <a:highlight>
                <a:schemeClr val="lt1"/>
              </a:highlight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152475"/>
            <a:ext cx="6491510" cy="39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 sz="3400">
              <a:highlight>
                <a:schemeClr val="lt1"/>
              </a:highlight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784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 sz="3400">
              <a:highlight>
                <a:schemeClr val="lt1"/>
              </a:highlight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714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 sz="3400">
              <a:highlight>
                <a:schemeClr val="lt1"/>
              </a:highlight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33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 sz="3400">
              <a:highlight>
                <a:schemeClr val="lt1"/>
              </a:highlight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489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During the time frame of 2008 to 2010, video game sales has peaked.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 set is between 1980 to 2020. It was a very slow </a:t>
            </a:r>
            <a:r>
              <a:rPr lang="en">
                <a:solidFill>
                  <a:schemeClr val="dk1"/>
                </a:solidFill>
              </a:rPr>
              <a:t>build</a:t>
            </a:r>
            <a:r>
              <a:rPr lang="en">
                <a:solidFill>
                  <a:schemeClr val="dk1"/>
                </a:solidFill>
              </a:rPr>
              <a:t> up but after 2010 it has been tearing down faster.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The most popular genre of video game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2942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The most popular genre of video game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253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