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1d44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1d44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21d445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21d445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21d445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21d445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21d445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21d445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21d445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21d445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21d445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21d445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Plots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Lesson 5 Hands-On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Alison Schnoes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must make sure that we are using the correct library and data set.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676" l="50646" r="14306" t="61409"/>
          <a:stretch/>
        </p:blipFill>
        <p:spPr>
          <a:xfrm>
            <a:off x="1875950" y="1657574"/>
            <a:ext cx="7268050" cy="34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Code &amp; Graph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36" l="50756" r="14306" t="60267"/>
          <a:stretch/>
        </p:blipFill>
        <p:spPr>
          <a:xfrm>
            <a:off x="2390927" y="1682025"/>
            <a:ext cx="6753075" cy="346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 &amp;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536" l="50001" r="14633" t="61636"/>
          <a:stretch/>
        </p:blipFill>
        <p:spPr>
          <a:xfrm>
            <a:off x="1948901" y="1634149"/>
            <a:ext cx="7195100" cy="35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</a:rPr>
              <a:t>Normal Probability Plot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 &amp;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2765" l="50000" r="14746" t="61180"/>
          <a:stretch/>
        </p:blipFill>
        <p:spPr>
          <a:xfrm>
            <a:off x="1969002" y="1610674"/>
            <a:ext cx="7174999" cy="35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Mathematically screen for outliers</a:t>
            </a:r>
            <a:endParaRPr sz="25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3675" l="50000" r="30676" t="60954"/>
          <a:stretch/>
        </p:blipFill>
        <p:spPr>
          <a:xfrm>
            <a:off x="4462269" y="1017725"/>
            <a:ext cx="468172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Are there any outliers in this data set? Are they high or low outliers?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Yes there are outliers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There are high and low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Do these data appear to come from a normal distribution?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No - these are not equal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Median : 425.0 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Mean   : 591.2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