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ffd339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ffd339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4ffd339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4ffd339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262626"/>
                </a:solidFill>
                <a:highlight>
                  <a:srgbClr val="FFFFFF"/>
                </a:highlight>
              </a:rPr>
              <a:t>Data Frames</a:t>
            </a:r>
            <a:endParaRPr b="1" sz="2550">
              <a:solidFill>
                <a:srgbClr val="262626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n" sz="2550">
                <a:solidFill>
                  <a:srgbClr val="262626"/>
                </a:solidFill>
                <a:highlight>
                  <a:srgbClr val="FFFFFF"/>
                </a:highlight>
              </a:rPr>
              <a:t>Lesson 6 Practice Hands-On</a:t>
            </a:r>
            <a:endParaRPr b="1" sz="2550">
              <a:solidFill>
                <a:srgbClr val="262626"/>
              </a:solidFill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Alison Schnoes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Code &amp; Graph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2762" l="50000" r="14746" t="63465"/>
          <a:stretch/>
        </p:blipFill>
        <p:spPr>
          <a:xfrm>
            <a:off x="1235651" y="1496001"/>
            <a:ext cx="7908352" cy="3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- group by cylinders per car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5355" l="49999" r="31666" t="63234"/>
          <a:stretch/>
        </p:blipFill>
        <p:spPr>
          <a:xfrm>
            <a:off x="311698" y="1152481"/>
            <a:ext cx="5843727" cy="175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27677" l="50189" r="44427" t="62738"/>
          <a:stretch/>
        </p:blipFill>
        <p:spPr>
          <a:xfrm>
            <a:off x="6155408" y="2563954"/>
            <a:ext cx="2988575" cy="256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