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316882-38EA-4A8E-9164-43197B29FA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CvsP2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E6D976-DC03-4A3E-9E95-C507395F5A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3/15/2022 10:13:00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78E1D5C0-B486-456A-91F8-A6249FF4A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533012BA-FD9D-4EFE-963C-7F4DA22EDC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90487"/>
            <a:ext cx="106870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2022-03-16T03:13:01Z</dcterms:created>
  <dcterms:modified xsi:type="dcterms:W3CDTF">2022-03-16T03:13:01Z</dcterms:modified>
</cp:coreProperties>
</file>