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8ADE7-B990-4074-BE17-0752C9F00523}" v="2" dt="2022-03-17T06:47:46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lett Tameka" userId="30c3cb3ded4f00f7" providerId="LiveId" clId="{B728ADE7-B990-4074-BE17-0752C9F00523}"/>
    <pc:docChg chg="undo custSel addSld modSld">
      <pc:chgData name="Gillett Tameka" userId="30c3cb3ded4f00f7" providerId="LiveId" clId="{B728ADE7-B990-4074-BE17-0752C9F00523}" dt="2022-03-17T06:48:22.487" v="47" actId="14100"/>
      <pc:docMkLst>
        <pc:docMk/>
      </pc:docMkLst>
      <pc:sldChg chg="addSp delSp modSp mod setBg setClrOvrMap">
        <pc:chgData name="Gillett Tameka" userId="30c3cb3ded4f00f7" providerId="LiveId" clId="{B728ADE7-B990-4074-BE17-0752C9F00523}" dt="2022-03-17T06:47:31.173" v="33" actId="26606"/>
        <pc:sldMkLst>
          <pc:docMk/>
          <pc:sldMk cId="41983428" sldId="257"/>
        </pc:sldMkLst>
        <pc:spChg chg="del">
          <ac:chgData name="Gillett Tameka" userId="30c3cb3ded4f00f7" providerId="LiveId" clId="{B728ADE7-B990-4074-BE17-0752C9F00523}" dt="2022-03-17T06:45:08.582" v="0" actId="26606"/>
          <ac:spMkLst>
            <pc:docMk/>
            <pc:sldMk cId="41983428" sldId="257"/>
            <ac:spMk id="16" creationId="{E1750109-3B91-4506-B997-0CD8E35A1488}"/>
          </ac:spMkLst>
        </pc:spChg>
        <pc:spChg chg="del">
          <ac:chgData name="Gillett Tameka" userId="30c3cb3ded4f00f7" providerId="LiveId" clId="{B728ADE7-B990-4074-BE17-0752C9F00523}" dt="2022-03-17T06:45:08.582" v="0" actId="26606"/>
          <ac:spMkLst>
            <pc:docMk/>
            <pc:sldMk cId="41983428" sldId="257"/>
            <ac:spMk id="18" creationId="{E72D8D1B-59F6-4FF3-8547-9BBB6129F2FA}"/>
          </ac:spMkLst>
        </pc:spChg>
        <pc:spChg chg="del">
          <ac:chgData name="Gillett Tameka" userId="30c3cb3ded4f00f7" providerId="LiveId" clId="{B728ADE7-B990-4074-BE17-0752C9F00523}" dt="2022-03-17T06:45:08.582" v="0" actId="26606"/>
          <ac:spMkLst>
            <pc:docMk/>
            <pc:sldMk cId="41983428" sldId="257"/>
            <ac:spMk id="20" creationId="{14044C96-7CFD-44DB-A579-D77B0D37C681}"/>
          </ac:spMkLst>
        </pc:spChg>
        <pc:spChg chg="del">
          <ac:chgData name="Gillett Tameka" userId="30c3cb3ded4f00f7" providerId="LiveId" clId="{B728ADE7-B990-4074-BE17-0752C9F00523}" dt="2022-03-17T06:45:08.582" v="0" actId="26606"/>
          <ac:spMkLst>
            <pc:docMk/>
            <pc:sldMk cId="41983428" sldId="257"/>
            <ac:spMk id="22" creationId="{8FC8C21F-9484-4A71-ABFA-6C10682FAC3E}"/>
          </ac:spMkLst>
        </pc:spChg>
        <pc:spChg chg="del">
          <ac:chgData name="Gillett Tameka" userId="30c3cb3ded4f00f7" providerId="LiveId" clId="{B728ADE7-B990-4074-BE17-0752C9F00523}" dt="2022-03-17T06:45:08.582" v="0" actId="26606"/>
          <ac:spMkLst>
            <pc:docMk/>
            <pc:sldMk cId="41983428" sldId="257"/>
            <ac:spMk id="24" creationId="{2C444748-5A8D-4B53-89FE-42B455DFA2D1}"/>
          </ac:spMkLst>
        </pc:spChg>
        <pc:spChg chg="del">
          <ac:chgData name="Gillett Tameka" userId="30c3cb3ded4f00f7" providerId="LiveId" clId="{B728ADE7-B990-4074-BE17-0752C9F00523}" dt="2022-03-17T06:45:08.582" v="0" actId="26606"/>
          <ac:spMkLst>
            <pc:docMk/>
            <pc:sldMk cId="41983428" sldId="257"/>
            <ac:spMk id="26" creationId="{F4FFA271-A10A-4AC3-8F06-E3313A197A80}"/>
          </ac:spMkLst>
        </pc:spChg>
        <pc:spChg chg="add del">
          <ac:chgData name="Gillett Tameka" userId="30c3cb3ded4f00f7" providerId="LiveId" clId="{B728ADE7-B990-4074-BE17-0752C9F00523}" dt="2022-03-17T06:45:16.817" v="2" actId="26606"/>
          <ac:spMkLst>
            <pc:docMk/>
            <pc:sldMk cId="41983428" sldId="257"/>
            <ac:spMk id="28" creationId="{B63E10B8-7A5C-4E1D-BE92-AAA068608C08}"/>
          </ac:spMkLst>
        </pc:spChg>
        <pc:spChg chg="add del">
          <ac:chgData name="Gillett Tameka" userId="30c3cb3ded4f00f7" providerId="LiveId" clId="{B728ADE7-B990-4074-BE17-0752C9F00523}" dt="2022-03-17T06:45:16.817" v="2" actId="26606"/>
          <ac:spMkLst>
            <pc:docMk/>
            <pc:sldMk cId="41983428" sldId="257"/>
            <ac:spMk id="29" creationId="{25C29AA3-A1AC-448F-A505-87CEAA1D90A1}"/>
          </ac:spMkLst>
        </pc:spChg>
        <pc:spChg chg="add del">
          <ac:chgData name="Gillett Tameka" userId="30c3cb3ded4f00f7" providerId="LiveId" clId="{B728ADE7-B990-4074-BE17-0752C9F00523}" dt="2022-03-17T06:45:16.817" v="2" actId="26606"/>
          <ac:spMkLst>
            <pc:docMk/>
            <pc:sldMk cId="41983428" sldId="257"/>
            <ac:spMk id="30" creationId="{E1C32068-6A8E-44A5-BE2D-65E7EC2DBF9A}"/>
          </ac:spMkLst>
        </pc:spChg>
        <pc:spChg chg="add del">
          <ac:chgData name="Gillett Tameka" userId="30c3cb3ded4f00f7" providerId="LiveId" clId="{B728ADE7-B990-4074-BE17-0752C9F00523}" dt="2022-03-17T06:45:16.817" v="2" actId="26606"/>
          <ac:spMkLst>
            <pc:docMk/>
            <pc:sldMk cId="41983428" sldId="257"/>
            <ac:spMk id="31" creationId="{83940A33-AE5F-4FC1-AFFF-1BC5DD32E14C}"/>
          </ac:spMkLst>
        </pc:spChg>
        <pc:spChg chg="add del">
          <ac:chgData name="Gillett Tameka" userId="30c3cb3ded4f00f7" providerId="LiveId" clId="{B728ADE7-B990-4074-BE17-0752C9F00523}" dt="2022-03-17T06:45:16.817" v="2" actId="26606"/>
          <ac:spMkLst>
            <pc:docMk/>
            <pc:sldMk cId="41983428" sldId="257"/>
            <ac:spMk id="32" creationId="{9310DD53-17D0-4A12-A0E2-72F3334878B5}"/>
          </ac:spMkLst>
        </pc:spChg>
        <pc:spChg chg="add del">
          <ac:chgData name="Gillett Tameka" userId="30c3cb3ded4f00f7" providerId="LiveId" clId="{B728ADE7-B990-4074-BE17-0752C9F00523}" dt="2022-03-17T06:45:22.617" v="4" actId="26606"/>
          <ac:spMkLst>
            <pc:docMk/>
            <pc:sldMk cId="41983428" sldId="257"/>
            <ac:spMk id="34" creationId="{F82BF3E2-EB0E-40D6-8835-2367A5316CA4}"/>
          </ac:spMkLst>
        </pc:spChg>
        <pc:spChg chg="add del">
          <ac:chgData name="Gillett Tameka" userId="30c3cb3ded4f00f7" providerId="LiveId" clId="{B728ADE7-B990-4074-BE17-0752C9F00523}" dt="2022-03-17T06:45:22.617" v="4" actId="26606"/>
          <ac:spMkLst>
            <pc:docMk/>
            <pc:sldMk cId="41983428" sldId="257"/>
            <ac:spMk id="35" creationId="{CB6FFAAC-8A48-4FBF-BAFE-BAD367694022}"/>
          </ac:spMkLst>
        </pc:spChg>
        <pc:spChg chg="add del">
          <ac:chgData name="Gillett Tameka" userId="30c3cb3ded4f00f7" providerId="LiveId" clId="{B728ADE7-B990-4074-BE17-0752C9F00523}" dt="2022-03-17T06:45:22.617" v="4" actId="26606"/>
          <ac:spMkLst>
            <pc:docMk/>
            <pc:sldMk cId="41983428" sldId="257"/>
            <ac:spMk id="36" creationId="{481E86DD-89E6-42B2-8675-84B7C56BFF7D}"/>
          </ac:spMkLst>
        </pc:spChg>
        <pc:spChg chg="add del">
          <ac:chgData name="Gillett Tameka" userId="30c3cb3ded4f00f7" providerId="LiveId" clId="{B728ADE7-B990-4074-BE17-0752C9F00523}" dt="2022-03-17T06:45:22.617" v="4" actId="26606"/>
          <ac:spMkLst>
            <pc:docMk/>
            <pc:sldMk cId="41983428" sldId="257"/>
            <ac:spMk id="37" creationId="{440EF577-B6F8-4C57-B956-AB860B388EB8}"/>
          </ac:spMkLst>
        </pc:spChg>
        <pc:spChg chg="add del">
          <ac:chgData name="Gillett Tameka" userId="30c3cb3ded4f00f7" providerId="LiveId" clId="{B728ADE7-B990-4074-BE17-0752C9F00523}" dt="2022-03-17T06:45:22.617" v="4" actId="26606"/>
          <ac:spMkLst>
            <pc:docMk/>
            <pc:sldMk cId="41983428" sldId="257"/>
            <ac:spMk id="38" creationId="{EA518CE4-E4D4-4D8A-980F-6D692AC96949}"/>
          </ac:spMkLst>
        </pc:spChg>
        <pc:spChg chg="add del">
          <ac:chgData name="Gillett Tameka" userId="30c3cb3ded4f00f7" providerId="LiveId" clId="{B728ADE7-B990-4074-BE17-0752C9F00523}" dt="2022-03-17T06:45:22.617" v="4" actId="26606"/>
          <ac:spMkLst>
            <pc:docMk/>
            <pc:sldMk cId="41983428" sldId="257"/>
            <ac:spMk id="39" creationId="{5E6FAE32-AB12-4E77-A677-F6BD5D71ADD0}"/>
          </ac:spMkLst>
        </pc:spChg>
        <pc:spChg chg="add del">
          <ac:chgData name="Gillett Tameka" userId="30c3cb3ded4f00f7" providerId="LiveId" clId="{B728ADE7-B990-4074-BE17-0752C9F00523}" dt="2022-03-17T06:45:30.368" v="6" actId="26606"/>
          <ac:spMkLst>
            <pc:docMk/>
            <pc:sldMk cId="41983428" sldId="257"/>
            <ac:spMk id="41" creationId="{112839B5-6527-4FE1-B5CA-71D5FFC47C0E}"/>
          </ac:spMkLst>
        </pc:spChg>
        <pc:spChg chg="add del">
          <ac:chgData name="Gillett Tameka" userId="30c3cb3ded4f00f7" providerId="LiveId" clId="{B728ADE7-B990-4074-BE17-0752C9F00523}" dt="2022-03-17T06:45:30.368" v="6" actId="26606"/>
          <ac:spMkLst>
            <pc:docMk/>
            <pc:sldMk cId="41983428" sldId="257"/>
            <ac:spMk id="42" creationId="{089B37F3-721E-4809-A50E-9EE306404ED8}"/>
          </ac:spMkLst>
        </pc:spChg>
        <pc:spChg chg="add del">
          <ac:chgData name="Gillett Tameka" userId="30c3cb3ded4f00f7" providerId="LiveId" clId="{B728ADE7-B990-4074-BE17-0752C9F00523}" dt="2022-03-17T06:45:30.368" v="6" actId="26606"/>
          <ac:spMkLst>
            <pc:docMk/>
            <pc:sldMk cId="41983428" sldId="257"/>
            <ac:spMk id="43" creationId="{BE12D8E2-6088-4997-A8C6-1794DA9E1D48}"/>
          </ac:spMkLst>
        </pc:spChg>
        <pc:spChg chg="add del">
          <ac:chgData name="Gillett Tameka" userId="30c3cb3ded4f00f7" providerId="LiveId" clId="{B728ADE7-B990-4074-BE17-0752C9F00523}" dt="2022-03-17T06:45:30.368" v="6" actId="26606"/>
          <ac:spMkLst>
            <pc:docMk/>
            <pc:sldMk cId="41983428" sldId="257"/>
            <ac:spMk id="44" creationId="{FAF10F47-1605-47C5-AE58-9062909ADA42}"/>
          </ac:spMkLst>
        </pc:spChg>
        <pc:spChg chg="add del">
          <ac:chgData name="Gillett Tameka" userId="30c3cb3ded4f00f7" providerId="LiveId" clId="{B728ADE7-B990-4074-BE17-0752C9F00523}" dt="2022-03-17T06:46:35.239" v="26" actId="26606"/>
          <ac:spMkLst>
            <pc:docMk/>
            <pc:sldMk cId="41983428" sldId="257"/>
            <ac:spMk id="56" creationId="{4AAA6991-1DF8-455A-9991-7F52F96659E0}"/>
          </ac:spMkLst>
        </pc:spChg>
        <pc:spChg chg="add del">
          <ac:chgData name="Gillett Tameka" userId="30c3cb3ded4f00f7" providerId="LiveId" clId="{B728ADE7-B990-4074-BE17-0752C9F00523}" dt="2022-03-17T06:46:51.113" v="28" actId="26606"/>
          <ac:spMkLst>
            <pc:docMk/>
            <pc:sldMk cId="41983428" sldId="257"/>
            <ac:spMk id="58" creationId="{25C29AA3-A1AC-448F-A505-87CEAA1D90A1}"/>
          </ac:spMkLst>
        </pc:spChg>
        <pc:spChg chg="add del">
          <ac:chgData name="Gillett Tameka" userId="30c3cb3ded4f00f7" providerId="LiveId" clId="{B728ADE7-B990-4074-BE17-0752C9F00523}" dt="2022-03-17T06:46:51.113" v="28" actId="26606"/>
          <ac:spMkLst>
            <pc:docMk/>
            <pc:sldMk cId="41983428" sldId="257"/>
            <ac:spMk id="59" creationId="{B63E10B8-7A5C-4E1D-BE92-AAA068608C08}"/>
          </ac:spMkLst>
        </pc:spChg>
        <pc:spChg chg="add del">
          <ac:chgData name="Gillett Tameka" userId="30c3cb3ded4f00f7" providerId="LiveId" clId="{B728ADE7-B990-4074-BE17-0752C9F00523}" dt="2022-03-17T06:46:51.113" v="28" actId="26606"/>
          <ac:spMkLst>
            <pc:docMk/>
            <pc:sldMk cId="41983428" sldId="257"/>
            <ac:spMk id="60" creationId="{E1C32068-6A8E-44A5-BE2D-65E7EC2DBF9A}"/>
          </ac:spMkLst>
        </pc:spChg>
        <pc:spChg chg="add del">
          <ac:chgData name="Gillett Tameka" userId="30c3cb3ded4f00f7" providerId="LiveId" clId="{B728ADE7-B990-4074-BE17-0752C9F00523}" dt="2022-03-17T06:46:51.113" v="28" actId="26606"/>
          <ac:spMkLst>
            <pc:docMk/>
            <pc:sldMk cId="41983428" sldId="257"/>
            <ac:spMk id="62" creationId="{83940A33-AE5F-4FC1-AFFF-1BC5DD32E14C}"/>
          </ac:spMkLst>
        </pc:spChg>
        <pc:spChg chg="add del">
          <ac:chgData name="Gillett Tameka" userId="30c3cb3ded4f00f7" providerId="LiveId" clId="{B728ADE7-B990-4074-BE17-0752C9F00523}" dt="2022-03-17T06:46:51.113" v="28" actId="26606"/>
          <ac:spMkLst>
            <pc:docMk/>
            <pc:sldMk cId="41983428" sldId="257"/>
            <ac:spMk id="64" creationId="{9310DD53-17D0-4A12-A0E2-72F3334878B5}"/>
          </ac:spMkLst>
        </pc:spChg>
        <pc:spChg chg="add del">
          <ac:chgData name="Gillett Tameka" userId="30c3cb3ded4f00f7" providerId="LiveId" clId="{B728ADE7-B990-4074-BE17-0752C9F00523}" dt="2022-03-17T06:47:00.523" v="30" actId="26606"/>
          <ac:spMkLst>
            <pc:docMk/>
            <pc:sldMk cId="41983428" sldId="257"/>
            <ac:spMk id="66" creationId="{1284CA7F-B696-4085-84C6-CD668817E685}"/>
          </ac:spMkLst>
        </pc:spChg>
        <pc:spChg chg="add del">
          <ac:chgData name="Gillett Tameka" userId="30c3cb3ded4f00f7" providerId="LiveId" clId="{B728ADE7-B990-4074-BE17-0752C9F00523}" dt="2022-03-17T06:47:00.523" v="30" actId="26606"/>
          <ac:spMkLst>
            <pc:docMk/>
            <pc:sldMk cId="41983428" sldId="257"/>
            <ac:spMk id="67" creationId="{858A10F4-B847-4777-BC82-782F6FB36E40}"/>
          </ac:spMkLst>
        </pc:spChg>
        <pc:spChg chg="add del">
          <ac:chgData name="Gillett Tameka" userId="30c3cb3ded4f00f7" providerId="LiveId" clId="{B728ADE7-B990-4074-BE17-0752C9F00523}" dt="2022-03-17T06:47:00.523" v="30" actId="26606"/>
          <ac:spMkLst>
            <pc:docMk/>
            <pc:sldMk cId="41983428" sldId="257"/>
            <ac:spMk id="68" creationId="{8883B597-C9A1-46EF-AB6B-71DF0B1ED4A6}"/>
          </ac:spMkLst>
        </pc:spChg>
        <pc:spChg chg="add del">
          <ac:chgData name="Gillett Tameka" userId="30c3cb3ded4f00f7" providerId="LiveId" clId="{B728ADE7-B990-4074-BE17-0752C9F00523}" dt="2022-03-17T06:47:00.523" v="30" actId="26606"/>
          <ac:spMkLst>
            <pc:docMk/>
            <pc:sldMk cId="41983428" sldId="257"/>
            <ac:spMk id="69" creationId="{A0B38421-369F-445C-9543-5BC17BC09040}"/>
          </ac:spMkLst>
        </pc:spChg>
        <pc:spChg chg="add del">
          <ac:chgData name="Gillett Tameka" userId="30c3cb3ded4f00f7" providerId="LiveId" clId="{B728ADE7-B990-4074-BE17-0752C9F00523}" dt="2022-03-17T06:47:00.523" v="30" actId="26606"/>
          <ac:spMkLst>
            <pc:docMk/>
            <pc:sldMk cId="41983428" sldId="257"/>
            <ac:spMk id="70" creationId="{FAA9CE81-CAF0-41E3-8E73-CAFA13A0B1A7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72" creationId="{8C9D831B-1474-4A35-98F0-2826A355CA81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73" creationId="{87DEBA14-FDA2-45EF-9928-4F56DAB2EEAD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74" creationId="{946410AA-0894-4BBC-A1E1-6BB8EF472BE8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75" creationId="{E1FB3D03-386F-4B20-BFF7-5A6FF3C2DF82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76" creationId="{21908082-D0BB-4FF0-A90D-6B6B3DE2AEC2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77" creationId="{9581B7DD-04B3-4856-8C61-59D7A3F653E2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78" creationId="{9419A395-0EE8-465E-9AAC-375DF289DDCD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79" creationId="{1F3C359C-B3DD-4FB2-A6F9-1D519B65BAF4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80" creationId="{0EB2088F-2F1B-43DE-957F-CF2F16D53C11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81" creationId="{FF417D09-0122-4227-8FDD-2C4C19C68318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82" creationId="{FF35A874-2690-497F-80A0-03675049438E}"/>
          </ac:spMkLst>
        </pc:spChg>
        <pc:spChg chg="add del">
          <ac:chgData name="Gillett Tameka" userId="30c3cb3ded4f00f7" providerId="LiveId" clId="{B728ADE7-B990-4074-BE17-0752C9F00523}" dt="2022-03-17T06:47:31.154" v="32" actId="26606"/>
          <ac:spMkLst>
            <pc:docMk/>
            <pc:sldMk cId="41983428" sldId="257"/>
            <ac:spMk id="83" creationId="{297C449B-67BB-4D99-86C4-E6ECDEA6913F}"/>
          </ac:spMkLst>
        </pc:spChg>
        <pc:spChg chg="add">
          <ac:chgData name="Gillett Tameka" userId="30c3cb3ded4f00f7" providerId="LiveId" clId="{B728ADE7-B990-4074-BE17-0752C9F00523}" dt="2022-03-17T06:47:31.173" v="33" actId="26606"/>
          <ac:spMkLst>
            <pc:docMk/>
            <pc:sldMk cId="41983428" sldId="257"/>
            <ac:spMk id="85" creationId="{E1750109-3B91-4506-B997-0CD8E35A1488}"/>
          </ac:spMkLst>
        </pc:spChg>
        <pc:spChg chg="add">
          <ac:chgData name="Gillett Tameka" userId="30c3cb3ded4f00f7" providerId="LiveId" clId="{B728ADE7-B990-4074-BE17-0752C9F00523}" dt="2022-03-17T06:47:31.173" v="33" actId="26606"/>
          <ac:spMkLst>
            <pc:docMk/>
            <pc:sldMk cId="41983428" sldId="257"/>
            <ac:spMk id="86" creationId="{E72D8D1B-59F6-4FF3-8547-9BBB6129F2FA}"/>
          </ac:spMkLst>
        </pc:spChg>
        <pc:spChg chg="add">
          <ac:chgData name="Gillett Tameka" userId="30c3cb3ded4f00f7" providerId="LiveId" clId="{B728ADE7-B990-4074-BE17-0752C9F00523}" dt="2022-03-17T06:47:31.173" v="33" actId="26606"/>
          <ac:spMkLst>
            <pc:docMk/>
            <pc:sldMk cId="41983428" sldId="257"/>
            <ac:spMk id="87" creationId="{14044C96-7CFD-44DB-A579-D77B0D37C681}"/>
          </ac:spMkLst>
        </pc:spChg>
        <pc:spChg chg="add">
          <ac:chgData name="Gillett Tameka" userId="30c3cb3ded4f00f7" providerId="LiveId" clId="{B728ADE7-B990-4074-BE17-0752C9F00523}" dt="2022-03-17T06:47:31.173" v="33" actId="26606"/>
          <ac:spMkLst>
            <pc:docMk/>
            <pc:sldMk cId="41983428" sldId="257"/>
            <ac:spMk id="88" creationId="{8FC8C21F-9484-4A71-ABFA-6C10682FAC3E}"/>
          </ac:spMkLst>
        </pc:spChg>
        <pc:spChg chg="add">
          <ac:chgData name="Gillett Tameka" userId="30c3cb3ded4f00f7" providerId="LiveId" clId="{B728ADE7-B990-4074-BE17-0752C9F00523}" dt="2022-03-17T06:47:31.173" v="33" actId="26606"/>
          <ac:spMkLst>
            <pc:docMk/>
            <pc:sldMk cId="41983428" sldId="257"/>
            <ac:spMk id="89" creationId="{2C444748-5A8D-4B53-89FE-42B455DFA2D1}"/>
          </ac:spMkLst>
        </pc:spChg>
        <pc:spChg chg="add">
          <ac:chgData name="Gillett Tameka" userId="30c3cb3ded4f00f7" providerId="LiveId" clId="{B728ADE7-B990-4074-BE17-0752C9F00523}" dt="2022-03-17T06:47:31.173" v="33" actId="26606"/>
          <ac:spMkLst>
            <pc:docMk/>
            <pc:sldMk cId="41983428" sldId="257"/>
            <ac:spMk id="90" creationId="{F4FFA271-A10A-4AC3-8F06-E3313A197A80}"/>
          </ac:spMkLst>
        </pc:spChg>
        <pc:picChg chg="mod ord">
          <ac:chgData name="Gillett Tameka" userId="30c3cb3ded4f00f7" providerId="LiveId" clId="{B728ADE7-B990-4074-BE17-0752C9F00523}" dt="2022-03-17T06:47:31.173" v="33" actId="26606"/>
          <ac:picMkLst>
            <pc:docMk/>
            <pc:sldMk cId="41983428" sldId="257"/>
            <ac:picMk id="3" creationId="{B48EDCD8-4C27-4ED9-9810-D038C0298A8B}"/>
          </ac:picMkLst>
        </pc:picChg>
        <pc:picChg chg="mod ord">
          <ac:chgData name="Gillett Tameka" userId="30c3cb3ded4f00f7" providerId="LiveId" clId="{B728ADE7-B990-4074-BE17-0752C9F00523}" dt="2022-03-17T06:47:31.173" v="33" actId="26606"/>
          <ac:picMkLst>
            <pc:docMk/>
            <pc:sldMk cId="41983428" sldId="257"/>
            <ac:picMk id="5" creationId="{FD232383-64A5-458E-B97C-C8B6477FB181}"/>
          </ac:picMkLst>
        </pc:picChg>
        <pc:picChg chg="mod ord">
          <ac:chgData name="Gillett Tameka" userId="30c3cb3ded4f00f7" providerId="LiveId" clId="{B728ADE7-B990-4074-BE17-0752C9F00523}" dt="2022-03-17T06:47:31.173" v="33" actId="26606"/>
          <ac:picMkLst>
            <pc:docMk/>
            <pc:sldMk cId="41983428" sldId="257"/>
            <ac:picMk id="7" creationId="{EAE3F22D-BB88-4BCC-B574-09E97FDC9B82}"/>
          </ac:picMkLst>
        </pc:picChg>
        <pc:picChg chg="mod ord">
          <ac:chgData name="Gillett Tameka" userId="30c3cb3ded4f00f7" providerId="LiveId" clId="{B728ADE7-B990-4074-BE17-0752C9F00523}" dt="2022-03-17T06:47:31.173" v="33" actId="26606"/>
          <ac:picMkLst>
            <pc:docMk/>
            <pc:sldMk cId="41983428" sldId="257"/>
            <ac:picMk id="9" creationId="{F00CCE9F-1C97-4BBA-851F-FAD03B5CA972}"/>
          </ac:picMkLst>
        </pc:picChg>
        <pc:picChg chg="mod ord">
          <ac:chgData name="Gillett Tameka" userId="30c3cb3ded4f00f7" providerId="LiveId" clId="{B728ADE7-B990-4074-BE17-0752C9F00523}" dt="2022-03-17T06:47:31.173" v="33" actId="26606"/>
          <ac:picMkLst>
            <pc:docMk/>
            <pc:sldMk cId="41983428" sldId="257"/>
            <ac:picMk id="11" creationId="{B4BDFAA5-60B0-407B-BC3C-E39442CD5A43}"/>
          </ac:picMkLst>
        </pc:picChg>
        <pc:cxnChg chg="add del">
          <ac:chgData name="Gillett Tameka" userId="30c3cb3ded4f00f7" providerId="LiveId" clId="{B728ADE7-B990-4074-BE17-0752C9F00523}" dt="2022-03-17T06:47:31.173" v="33" actId="26606"/>
          <ac:cxnSpMkLst>
            <pc:docMk/>
            <pc:sldMk cId="41983428" sldId="257"/>
            <ac:cxnSpMk id="46" creationId="{B817B4B8-5E01-4B44-BC25-876D56C12149}"/>
          </ac:cxnSpMkLst>
        </pc:cxnChg>
        <pc:cxnChg chg="add del">
          <ac:chgData name="Gillett Tameka" userId="30c3cb3ded4f00f7" providerId="LiveId" clId="{B728ADE7-B990-4074-BE17-0752C9F00523}" dt="2022-03-17T06:47:31.173" v="33" actId="26606"/>
          <ac:cxnSpMkLst>
            <pc:docMk/>
            <pc:sldMk cId="41983428" sldId="257"/>
            <ac:cxnSpMk id="47" creationId="{D683D1A4-93E5-4A4D-B103-8223A220EB2B}"/>
          </ac:cxnSpMkLst>
        </pc:cxnChg>
        <pc:cxnChg chg="add del">
          <ac:chgData name="Gillett Tameka" userId="30c3cb3ded4f00f7" providerId="LiveId" clId="{B728ADE7-B990-4074-BE17-0752C9F00523}" dt="2022-03-17T06:47:31.173" v="33" actId="26606"/>
          <ac:cxnSpMkLst>
            <pc:docMk/>
            <pc:sldMk cId="41983428" sldId="257"/>
            <ac:cxnSpMk id="48" creationId="{B0E8ABF4-C289-489E-BEFB-3077F9D9C773}"/>
          </ac:cxnSpMkLst>
        </pc:cxnChg>
        <pc:cxnChg chg="add del">
          <ac:chgData name="Gillett Tameka" userId="30c3cb3ded4f00f7" providerId="LiveId" clId="{B728ADE7-B990-4074-BE17-0752C9F00523}" dt="2022-03-17T06:47:31.173" v="33" actId="26606"/>
          <ac:cxnSpMkLst>
            <pc:docMk/>
            <pc:sldMk cId="41983428" sldId="257"/>
            <ac:cxnSpMk id="49" creationId="{7989CFA0-35DD-4943-B365-488C66B9B192}"/>
          </ac:cxnSpMkLst>
        </pc:cxnChg>
        <pc:cxnChg chg="add del">
          <ac:chgData name="Gillett Tameka" userId="30c3cb3ded4f00f7" providerId="LiveId" clId="{B728ADE7-B990-4074-BE17-0752C9F00523}" dt="2022-03-17T06:47:31.173" v="33" actId="26606"/>
          <ac:cxnSpMkLst>
            <pc:docMk/>
            <pc:sldMk cId="41983428" sldId="257"/>
            <ac:cxnSpMk id="50" creationId="{688AD040-1A2B-4FB4-A345-7B9F3E5ED9B0}"/>
          </ac:cxnSpMkLst>
        </pc:cxnChg>
        <pc:cxnChg chg="add del">
          <ac:chgData name="Gillett Tameka" userId="30c3cb3ded4f00f7" providerId="LiveId" clId="{B728ADE7-B990-4074-BE17-0752C9F00523}" dt="2022-03-17T06:47:31.173" v="33" actId="26606"/>
          <ac:cxnSpMkLst>
            <pc:docMk/>
            <pc:sldMk cId="41983428" sldId="257"/>
            <ac:cxnSpMk id="51" creationId="{823B704A-724B-41D6-8F33-76939E727D2A}"/>
          </ac:cxnSpMkLst>
        </pc:cxnChg>
      </pc:sldChg>
      <pc:sldChg chg="addSp modSp new mod setBg">
        <pc:chgData name="Gillett Tameka" userId="30c3cb3ded4f00f7" providerId="LiveId" clId="{B728ADE7-B990-4074-BE17-0752C9F00523}" dt="2022-03-17T06:48:22.487" v="47" actId="14100"/>
        <pc:sldMkLst>
          <pc:docMk/>
          <pc:sldMk cId="2748997576" sldId="258"/>
        </pc:sldMkLst>
        <pc:spChg chg="add">
          <ac:chgData name="Gillett Tameka" userId="30c3cb3ded4f00f7" providerId="LiveId" clId="{B728ADE7-B990-4074-BE17-0752C9F00523}" dt="2022-03-17T06:47:57.575" v="41" actId="26606"/>
          <ac:spMkLst>
            <pc:docMk/>
            <pc:sldMk cId="2748997576" sldId="258"/>
            <ac:spMk id="10" creationId="{A169D286-F4D7-4C8B-A6BD-D05384C7F1D8}"/>
          </ac:spMkLst>
        </pc:spChg>
        <pc:spChg chg="add">
          <ac:chgData name="Gillett Tameka" userId="30c3cb3ded4f00f7" providerId="LiveId" clId="{B728ADE7-B990-4074-BE17-0752C9F00523}" dt="2022-03-17T06:47:57.575" v="41" actId="26606"/>
          <ac:spMkLst>
            <pc:docMk/>
            <pc:sldMk cId="2748997576" sldId="258"/>
            <ac:spMk id="12" creationId="{39E8235E-135E-4261-8F54-2B316E493C42}"/>
          </ac:spMkLst>
        </pc:spChg>
        <pc:spChg chg="add">
          <ac:chgData name="Gillett Tameka" userId="30c3cb3ded4f00f7" providerId="LiveId" clId="{B728ADE7-B990-4074-BE17-0752C9F00523}" dt="2022-03-17T06:47:57.575" v="41" actId="26606"/>
          <ac:spMkLst>
            <pc:docMk/>
            <pc:sldMk cId="2748997576" sldId="258"/>
            <ac:spMk id="14" creationId="{D4ED8EC3-4D57-4620-93CE-4E6661F09A3E}"/>
          </ac:spMkLst>
        </pc:spChg>
        <pc:spChg chg="add">
          <ac:chgData name="Gillett Tameka" userId="30c3cb3ded4f00f7" providerId="LiveId" clId="{B728ADE7-B990-4074-BE17-0752C9F00523}" dt="2022-03-17T06:47:57.575" v="41" actId="26606"/>
          <ac:spMkLst>
            <pc:docMk/>
            <pc:sldMk cId="2748997576" sldId="258"/>
            <ac:spMk id="16" creationId="{83BCB34A-2F40-4F41-8488-A134C1C155B7}"/>
          </ac:spMkLst>
        </pc:spChg>
        <pc:spChg chg="add">
          <ac:chgData name="Gillett Tameka" userId="30c3cb3ded4f00f7" providerId="LiveId" clId="{B728ADE7-B990-4074-BE17-0752C9F00523}" dt="2022-03-17T06:47:57.575" v="41" actId="26606"/>
          <ac:spMkLst>
            <pc:docMk/>
            <pc:sldMk cId="2748997576" sldId="258"/>
            <ac:spMk id="18" creationId="{F78382DC-4207-465E-B379-1E16448AA222}"/>
          </ac:spMkLst>
        </pc:spChg>
        <pc:picChg chg="add mod">
          <ac:chgData name="Gillett Tameka" userId="30c3cb3ded4f00f7" providerId="LiveId" clId="{B728ADE7-B990-4074-BE17-0752C9F00523}" dt="2022-03-17T06:48:22.487" v="47" actId="14100"/>
          <ac:picMkLst>
            <pc:docMk/>
            <pc:sldMk cId="2748997576" sldId="258"/>
            <ac:picMk id="3" creationId="{D278D1AF-AE40-4306-AA03-54166A0C7DBF}"/>
          </ac:picMkLst>
        </pc:picChg>
        <pc:picChg chg="add mod">
          <ac:chgData name="Gillett Tameka" userId="30c3cb3ded4f00f7" providerId="LiveId" clId="{B728ADE7-B990-4074-BE17-0752C9F00523}" dt="2022-03-17T06:48:11.137" v="44" actId="14100"/>
          <ac:picMkLst>
            <pc:docMk/>
            <pc:sldMk cId="2748997576" sldId="258"/>
            <ac:picMk id="5" creationId="{66AA2BF8-0F50-4190-866F-F5AADB6754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C374-8836-4795-B253-54BC9274A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F4E83-3544-4794-A486-86FFAE047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1B73-FF1C-4876-9CE2-FA7744C1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1EE73-FB2F-43DE-928C-C8B9A307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0C48-F584-444D-AD88-665BBD79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0173-1BCD-41FF-8800-54D27FC5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1B9D0-85C2-4356-BD62-05E40F69F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474C-E32A-4D5D-A8BC-E9F8833C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66B5-275A-4AA6-8BE4-0473A127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8E87-D7BC-4EDF-83BE-487BC2A3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B5323-2A56-47D5-BC67-DC8575EA6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AD64D-BD2E-42CF-98EB-08BE636A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2D857-77D5-4174-A029-BFD6060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3F0D-8FD1-49E2-BD48-BC0AEBCE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B338-7E84-4FAA-8750-9FC2F03F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3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49FB-AA5A-4176-94DF-157D8748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AC75B-880C-41FF-8DB9-60883159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4966-1A75-418C-A634-7EF08F1F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92CD-98CD-464D-84F5-DA2F7A6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3BA3-948C-42BA-837F-4BDB2B21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06F6-FD46-462A-9392-57686903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C191-843A-4370-AED7-8A186720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64B2-63DE-4D76-925A-C11D254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907-8EB5-445F-8D02-5416872C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F095E-FDBF-4AD0-850F-3BE3E23E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9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D7F2-D674-489B-B0DD-D8D027E8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E1EB-08CB-4978-9F7A-4DA8F3DDF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1B028-94A7-4EC2-9CA0-D33BE08A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FAE8A-8629-46CF-8C2E-7A63DAC1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48D3-0EA7-4099-8D69-8E7A6754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F929A-2BBC-4398-AA1E-5148BBCB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D5CA-E5D9-4239-B023-255880C9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5AA3-972A-4DA2-9323-A5B16CFC6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B796-0AE3-442F-AD7E-0F18B4152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1B8C4-7584-4D2D-91C5-B42CC3A30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0892B-343C-4D34-AC3D-11216C4F8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FD48A-8293-45E9-BAB7-7658E595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9A06C-6678-43AE-8A4D-963D04B0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8B614-C400-49F7-8DC1-54D161E6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1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EBD1-6B67-4E4C-8C08-2BC282EF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E9092-D2FF-492A-993E-78EDC138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3F6FA-3F2B-44EA-92ED-E311A237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4D669-36DC-4897-8498-B491F1B4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ECD1A-1DEF-4076-9826-52597A37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10ED9-6EB3-4CE0-ADD0-AF6F3581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622F-C7E1-4D9F-97D4-C5A61BB3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B7EB-0700-4D06-87B0-68BDFFD7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C189-8AA2-458E-BCAC-A04E7DB0D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355E6-E4AF-48D0-A712-76E500342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7084-5E44-4818-892F-086FE169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5C22B-2E62-405E-9B41-45B5B724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F460A-14D3-460A-A426-7F1F22C7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2A70-E3B3-4F04-8E67-2D4B133A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4F330-05A6-4F0D-855E-E237C5812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63963-FF5A-4585-96B8-78846382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5BAB2-4D32-40D5-A106-2BC22963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AB65D-23ED-45CE-BBED-284EBA49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E46B3-8EFA-4989-B002-10F9FEF5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47716-9736-433F-BB7F-C08BFB84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531C9-07C1-499E-8DA0-208D00C6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D01F-8A64-4506-99EB-933BC20E5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E573-9A69-41B6-B8A4-F7DCA34854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2D575-546B-401D-BC32-0C34B153A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581E-2769-441E-BC49-704686269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003E-BE36-4AF1-9EC6-CACDBB940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5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57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4BDFAA5-60B0-407B-BC3C-E39442CD5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50" y="643467"/>
            <a:ext cx="2050540" cy="2475653"/>
          </a:xfrm>
          <a:prstGeom prst="rect">
            <a:avLst/>
          </a:prstGeom>
        </p:spPr>
      </p:pic>
      <p:sp>
        <p:nvSpPr>
          <p:cNvPr id="87" name="Rectangle 59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AE3F22D-BB88-4BCC-B574-09E97FDC9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11" y="650497"/>
            <a:ext cx="2044717" cy="2468623"/>
          </a:xfrm>
          <a:prstGeom prst="rect">
            <a:avLst/>
          </a:prstGeom>
        </p:spPr>
      </p:pic>
      <p:sp>
        <p:nvSpPr>
          <p:cNvPr id="88" name="Rectangle 61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00CCE9F-1C97-4BBA-851F-FAD03B5CA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16" y="3748194"/>
            <a:ext cx="2047209" cy="2471631"/>
          </a:xfrm>
          <a:prstGeom prst="rect">
            <a:avLst/>
          </a:prstGeom>
        </p:spPr>
      </p:pic>
      <p:sp>
        <p:nvSpPr>
          <p:cNvPr id="89" name="Rectangle 63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D232383-64A5-458E-B97C-C8B6477FB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1472387"/>
            <a:ext cx="3252903" cy="3927285"/>
          </a:xfrm>
          <a:prstGeom prst="rect">
            <a:avLst/>
          </a:prstGeom>
        </p:spPr>
      </p:pic>
      <p:sp>
        <p:nvSpPr>
          <p:cNvPr id="90" name="Rectangle 65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48EDCD8-4C27-4ED9-9810-D038C0298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276" y="3755224"/>
            <a:ext cx="2041386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278D1AF-AE40-4306-AA03-54166A0C7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1091516"/>
            <a:ext cx="4277032" cy="37262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6AA2BF8-0F50-4190-866F-F5AADB675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77" y="2697639"/>
            <a:ext cx="6934013" cy="29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9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Gillett Tameka</dc:creator>
  <cp:lastModifiedBy>Gillett Tameka</cp:lastModifiedBy>
  <cp:revision>1</cp:revision>
  <dcterms:created xsi:type="dcterms:W3CDTF">2022-03-17T06:43:18Z</dcterms:created>
  <dcterms:modified xsi:type="dcterms:W3CDTF">2022-03-17T06:48:24Z</dcterms:modified>
</cp:coreProperties>
</file>