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A00CB7-1DE3-4449-87D6-B897BD759D7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CvsP1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6500C7-1015-4D07-87D0-731326DFC45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3/15/2022 10:11:17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5EB8702-7870-4DB4-9E75-1F9667B16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8612"/>
            <a:ext cx="102108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F54B3DD-8066-43A5-A787-17BBD5C426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6" y="0"/>
            <a:ext cx="11695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2022-03-16T03:11:18Z</dcterms:created>
  <dcterms:modified xsi:type="dcterms:W3CDTF">2022-03-16T03:11:18Z</dcterms:modified>
</cp:coreProperties>
</file>