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4C61-AF5E-431F-A740-9E455CA4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B89DC-B5C5-4EFE-B927-5554AD2F2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8ED6B-3321-4602-835B-CE8036F2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7C97-B832-45BD-A8F0-0B3F3609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D2E70-DFB3-440D-A7B0-6B93F4C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D7C8-803A-48E2-A55E-E5DC82F1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47721-0BA4-4710-8421-4E8A63C08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BD09-2513-4057-BBDD-79A3B03B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A5F7-7D4A-4F03-9CD7-B6288857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539C-321F-4B18-872E-70D5FFC5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A46CB-00D6-4268-A656-4DCA7F406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3B234-3C8D-4D18-9025-3AF5DA892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92D2-FC1F-4F89-B5FE-DBE2B38B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4A3F-B8AA-408C-A213-F997E65D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2697-C0ED-4423-8CE0-62C24651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6B9-B789-4902-88BD-77354E03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9479-44C3-4C2C-BCDD-743BA9BD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A2AD-470E-4EF5-A4C6-8A250B5A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39A11-1945-42F5-9590-78015763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7366-C884-40DE-8AA1-8CF1BB8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D415-8BA1-4C86-9F1E-DD1FA06B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0CADE-EF27-4465-90B8-B107300B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0771-61A4-4C79-8101-7053412A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97BD-C5EE-47EB-A555-7C7062E2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C05-8712-47B2-B398-2ACE2A0E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797F-1B0A-4504-ACE2-7BF1B9D6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38C6-2CB8-404E-A7C1-F0DD6A326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48066-0B8E-474D-A513-F192983C3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620C2-24DE-400A-95B0-C480EF34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47C77-A24B-41EF-9901-942D2051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3415-3334-40B8-968E-6F8555D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1C5-2BE8-4FF5-8B33-734D7AE0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94DD-A114-4C33-A610-A8E844067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6A676-DECE-46B2-9CB9-69C5D9F3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0B466-6B68-4C92-8A4E-4FC627F31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0A2AD-8B03-48D5-B550-914AD051B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2962B-BFFF-4788-ADAE-376FCDC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5AD0B-8822-47DA-86FF-9202E26B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84567-539F-492D-9189-22A0F1D5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E76-781A-4210-8B4A-26DEF8C9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8C651-352A-492B-A75B-B01D8BC2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EED22-8A7A-4A9F-8DE2-4D9F205C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00C22-058A-44DD-A0D2-ABB6F946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E0DD9-1465-4362-988D-7ABF42E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F6FD8-0C4A-4B2D-B69A-ADB0B79B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6718-895B-4DEE-9266-6685DF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6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EC24-0730-4F3B-ABD2-A16B5E85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3DF9-915A-43BF-9D0A-30837A32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B5C6F-8696-489E-9371-3C395B154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5E18B-B6C9-4545-A231-7C4184BF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01BF8-E825-48EA-AEB6-CE051E0F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3831-1087-495A-B54D-0025D9D8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1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841D-51B0-44E8-9C72-3516CDB7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052A1-4631-4548-8FCE-2B0B7A4ED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EC6EA-3E45-4B79-8A23-569FF1C65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2FE56-20CC-4019-B118-C258E587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D00C9-1739-454C-81EA-A28E38B0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0F2CD-F325-49A3-86E5-E1D1A570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1D074-458D-4DD6-A97E-72996F9A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4093-B059-4CB8-965E-8C7F29D9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FFF8-154B-4714-8C84-0123A780A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457-9F19-4A22-8DF3-BC8FF118505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2874-DB0B-4C2D-89BF-43291F9F3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D375-5D31-4929-9222-1B930D48F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38C7-D06F-4FEF-9C33-AC4D9A7D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map&#10;&#10;Description automatically generated">
            <a:extLst>
              <a:ext uri="{FF2B5EF4-FFF2-40B4-BE49-F238E27FC236}">
                <a16:creationId xmlns:a16="http://schemas.microsoft.com/office/drawing/2014/main" id="{ADC1B8C9-94A1-46B1-8A25-FA7476F1D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367115"/>
            <a:ext cx="3683111" cy="2145412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B57AD62-D3A1-4CDD-AF0F-CDD6E22C8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92" y="501765"/>
            <a:ext cx="2416551" cy="1884909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91440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A51DDA7-5C5B-46F9-B986-E4155BE50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03" y="3006496"/>
            <a:ext cx="6126984" cy="3385159"/>
          </a:xfrm>
          <a:prstGeom prst="rect">
            <a:avLst/>
          </a:prstGeom>
        </p:spPr>
      </p:pic>
      <p:sp>
        <p:nvSpPr>
          <p:cNvPr id="28" name="Rectangle 1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BF37990-6FBA-4DF3-AD72-7CA0CABFF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68" y="693878"/>
            <a:ext cx="3567362" cy="256850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A606D9E6-5523-48DA-94B4-D57FFD7F5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38" y="4172622"/>
            <a:ext cx="3564299" cy="22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4BD4A2D2-84C6-4812-94A7-EB04E7BD0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9" y="321734"/>
            <a:ext cx="4944970" cy="2905170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BA3BF74-A0F1-47D1-8B54-BD3FA7CA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81819"/>
            <a:ext cx="5426764" cy="2659113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BDFFF409-99B4-4409-B649-BE83C17CD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674398"/>
            <a:ext cx="5426764" cy="33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Gillett Tameka</dc:creator>
  <cp:lastModifiedBy>Gillett Tameka</cp:lastModifiedBy>
  <cp:revision>1</cp:revision>
  <dcterms:created xsi:type="dcterms:W3CDTF">2022-03-16T03:33:46Z</dcterms:created>
  <dcterms:modified xsi:type="dcterms:W3CDTF">2022-03-16T03:45:51Z</dcterms:modified>
</cp:coreProperties>
</file>