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0054-7604-430C-9AD2-F9667023E581}" type="datetimeFigureOut">
              <a:rPr lang="ko-KR" altLang="en-US" smtClean="0"/>
              <a:pPr/>
              <a:t>2014-06-11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6868-47CF-4077-88D5-70F368C293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 ZOO OOP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20132329 Chan-</a:t>
            </a:r>
            <a:r>
              <a:rPr lang="en-US" altLang="ko-KR" dirty="0" err="1" smtClean="0"/>
              <a:t>gyu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20132377 Sung-min Shin</a:t>
            </a:r>
          </a:p>
          <a:p>
            <a:r>
              <a:rPr lang="en-US" altLang="ko-KR" dirty="0" smtClean="0"/>
              <a:t>20132385 </a:t>
            </a:r>
            <a:r>
              <a:rPr lang="en-US" altLang="ko-KR" dirty="0" err="1" smtClean="0"/>
              <a:t>Seon</a:t>
            </a:r>
            <a:r>
              <a:rPr lang="en-US" altLang="ko-KR" dirty="0" smtClean="0"/>
              <a:t> Oh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Setting Stroke and Color when draw Animal</a:t>
            </a:r>
          </a:p>
          <a:p>
            <a:pPr lvl="1"/>
            <a:r>
              <a:rPr lang="en-US" altLang="ko-KR" dirty="0" smtClean="0"/>
              <a:t>Data from the File I/O</a:t>
            </a:r>
          </a:p>
          <a:p>
            <a:r>
              <a:rPr lang="en-US" altLang="ko-KR" dirty="0" smtClean="0"/>
              <a:t>Find pivot the animal</a:t>
            </a:r>
          </a:p>
          <a:p>
            <a:pPr lvl="1"/>
            <a:r>
              <a:rPr lang="en-US" altLang="ko-KR" dirty="0" smtClean="0"/>
              <a:t>That used for Bounding </a:t>
            </a:r>
            <a:endParaRPr lang="ko-KR" altLang="en-US" dirty="0"/>
          </a:p>
        </p:txBody>
      </p:sp>
      <p:pic>
        <p:nvPicPr>
          <p:cNvPr id="6146" name="Picture 2" descr="C:\Documents and Settings\Susan\Local Settings\Temporary Internet Files\Content.IE5\RP6QTRO5\MC9004122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924944"/>
            <a:ext cx="1698625" cy="183515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6" t="3540" b="12634"/>
          <a:stretch/>
        </p:blipFill>
        <p:spPr>
          <a:xfrm>
            <a:off x="4716016" y="1484784"/>
            <a:ext cx="4059657" cy="454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Play </a:t>
            </a:r>
            <a:r>
              <a:rPr lang="en-US" altLang="ko-KR" dirty="0" err="1" smtClean="0"/>
              <a:t>musicfile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format is MPEG-3</a:t>
            </a:r>
          </a:p>
          <a:p>
            <a:r>
              <a:rPr lang="en-US" altLang="ko-KR" dirty="0" smtClean="0"/>
              <a:t>Using external library</a:t>
            </a:r>
          </a:p>
          <a:p>
            <a:pPr lvl="1"/>
            <a:r>
              <a:rPr lang="en-US" altLang="ko-KR" dirty="0" smtClean="0"/>
              <a:t>Open </a:t>
            </a:r>
            <a:r>
              <a:rPr lang="en-US" altLang="ko-KR" dirty="0" err="1" smtClean="0"/>
              <a:t>souce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Jlayout</a:t>
            </a:r>
            <a:r>
              <a:rPr lang="en-US" altLang="ko-KR" dirty="0" smtClean="0"/>
              <a:t> that is refers Java Media Framework (JMF) etc</a:t>
            </a:r>
          </a:p>
        </p:txBody>
      </p:sp>
      <p:pic>
        <p:nvPicPr>
          <p:cNvPr id="7179" name="Picture 11" descr="C:\Documents and Settings\Susan\Local Settings\Temporary Internet Files\Content.IE5\61M3ONYY\MC9004417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276872"/>
            <a:ext cx="2743200" cy="27432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01" t="3596" b="9243"/>
          <a:stretch/>
        </p:blipFill>
        <p:spPr>
          <a:xfrm>
            <a:off x="4860033" y="1617262"/>
            <a:ext cx="3681404" cy="4548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Frame</a:t>
            </a:r>
            <a:endParaRPr lang="ko-KR" altLang="en-US" dirty="0"/>
          </a:p>
        </p:txBody>
      </p:sp>
      <p:pic>
        <p:nvPicPr>
          <p:cNvPr id="8195" name="Picture 3" descr="C:\Documents and Settings\Susan\Local Settings\Temporary Internet Files\Content.IE5\RP6QTRO5\MC9004348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852936"/>
            <a:ext cx="1828800" cy="182880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7" t="4375" b="6594"/>
          <a:stretch/>
        </p:blipFill>
        <p:spPr>
          <a:xfrm>
            <a:off x="5580112" y="1850139"/>
            <a:ext cx="2736304" cy="3790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Thanks to Listen!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4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dirty="0" smtClean="0"/>
              <a:t>Contents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Total program Structure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Class description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Animal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 smtClean="0"/>
              <a:t>Controler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Manager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Scene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Viewer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Sample screenshots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Total program Structure </a:t>
            </a:r>
            <a:endParaRPr lang="ko-KR" altLang="en-US" dirty="0"/>
          </a:p>
        </p:txBody>
      </p:sp>
      <p:pic>
        <p:nvPicPr>
          <p:cNvPr id="4" name="내용 개체 틀 3" descr="KakaoTalk_20140611_2104167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2032400"/>
            <a:ext cx="8120062" cy="39092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Class description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Animal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Controller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Manager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Monitor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Scene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Sound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Viewer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76872"/>
            <a:ext cx="2336259" cy="273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 Point the File I/O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Draw Animal</a:t>
            </a:r>
          </a:p>
          <a:p>
            <a:pPr lvl="1"/>
            <a:r>
              <a:rPr lang="en-US" altLang="ko-KR" dirty="0" smtClean="0"/>
              <a:t>Using Graphics2D</a:t>
            </a:r>
          </a:p>
          <a:p>
            <a:r>
              <a:rPr lang="en-US" altLang="ko-KR" dirty="0" smtClean="0"/>
              <a:t>Moving Animal</a:t>
            </a:r>
          </a:p>
          <a:p>
            <a:pPr lvl="1"/>
            <a:r>
              <a:rPr lang="en-US" altLang="ko-KR" dirty="0" smtClean="0"/>
              <a:t>Using Thread</a:t>
            </a:r>
          </a:p>
          <a:p>
            <a:endParaRPr lang="en-US" altLang="ko-KR" dirty="0"/>
          </a:p>
          <a:p>
            <a:r>
              <a:rPr lang="en-US" altLang="ko-KR" dirty="0" smtClean="0"/>
              <a:t>Bounding when</a:t>
            </a:r>
            <a:br>
              <a:rPr lang="en-US" altLang="ko-KR" dirty="0" smtClean="0"/>
            </a:br>
            <a:r>
              <a:rPr lang="en-US" altLang="ko-KR" dirty="0" smtClean="0"/>
              <a:t>crash the Cage</a:t>
            </a:r>
          </a:p>
        </p:txBody>
      </p:sp>
      <p:pic>
        <p:nvPicPr>
          <p:cNvPr id="1028" name="Picture 4" descr="C:\Documents and Settings\Susan\Local Settings\Temporary Internet Files\Content.IE5\61M3ONYY\MP90018063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492896"/>
            <a:ext cx="3657600" cy="2401887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7" t="13392" b="8963"/>
          <a:stretch/>
        </p:blipFill>
        <p:spPr>
          <a:xfrm>
            <a:off x="4630933" y="1412776"/>
            <a:ext cx="4115798" cy="487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Made cage</a:t>
            </a:r>
          </a:p>
          <a:p>
            <a:pPr lvl="1"/>
            <a:r>
              <a:rPr lang="en-US" altLang="ko-KR" dirty="0" smtClean="0"/>
              <a:t>That has just Point</a:t>
            </a:r>
          </a:p>
          <a:p>
            <a:r>
              <a:rPr lang="en-US" altLang="ko-KR" dirty="0" smtClean="0"/>
              <a:t>Checking is Manager</a:t>
            </a:r>
            <a:endParaRPr lang="ko-KR" altLang="en-US" dirty="0"/>
          </a:p>
        </p:txBody>
      </p:sp>
      <p:pic>
        <p:nvPicPr>
          <p:cNvPr id="2050" name="Picture 2" descr="C:\Documents and Settings\Susan\Local Settings\Temporary Internet Files\Content.IE5\RP6QTRO5\MP90039018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62200"/>
            <a:ext cx="3657600" cy="260985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6" t="4151" b="12852"/>
          <a:stretch/>
        </p:blipFill>
        <p:spPr>
          <a:xfrm>
            <a:off x="4665528" y="1700808"/>
            <a:ext cx="4045220" cy="4327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Make control system on animal and other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ActionListener</a:t>
            </a:r>
            <a:endParaRPr lang="en-US" altLang="ko-KR" dirty="0" smtClean="0"/>
          </a:p>
          <a:p>
            <a:r>
              <a:rPr lang="en-US" altLang="ko-KR" dirty="0" smtClean="0"/>
              <a:t>We can choice Background image and clear whole thing</a:t>
            </a:r>
            <a:endParaRPr lang="ko-KR" altLang="en-US" dirty="0"/>
          </a:p>
        </p:txBody>
      </p:sp>
      <p:pic>
        <p:nvPicPr>
          <p:cNvPr id="3074" name="Picture 2" descr="C:\Documents and Settings\Susan\Local Settings\Temporary Internet Files\Content.IE5\61M3ONYY\MC90043162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492896"/>
            <a:ext cx="2699419" cy="2699419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b="10660"/>
          <a:stretch/>
        </p:blipFill>
        <p:spPr>
          <a:xfrm>
            <a:off x="4649487" y="1606748"/>
            <a:ext cx="3984603" cy="4471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Make a viewer</a:t>
            </a:r>
          </a:p>
          <a:p>
            <a:pPr lvl="1"/>
            <a:r>
              <a:rPr lang="en-US" altLang="ko-KR" dirty="0" smtClean="0"/>
              <a:t>That is Frame for this program</a:t>
            </a:r>
          </a:p>
          <a:p>
            <a:r>
              <a:rPr lang="en-US" altLang="ko-KR" dirty="0" smtClean="0"/>
              <a:t>Listen </a:t>
            </a:r>
            <a:r>
              <a:rPr lang="en-US" altLang="ko-KR" dirty="0" err="1" smtClean="0"/>
              <a:t>MouseEvent</a:t>
            </a:r>
            <a:endParaRPr lang="ko-KR" altLang="en-US" dirty="0"/>
          </a:p>
        </p:txBody>
      </p:sp>
      <p:pic>
        <p:nvPicPr>
          <p:cNvPr id="4099" name="Picture 3" descr="C:\Documents and Settings\Susan\Local Settings\Temporary Internet Files\Content.IE5\RP6QTRO5\MP9004425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636912"/>
            <a:ext cx="3564545" cy="2376363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15" t="3920" b="13135"/>
          <a:stretch/>
        </p:blipFill>
        <p:spPr>
          <a:xfrm>
            <a:off x="4473488" y="1669985"/>
            <a:ext cx="4257605" cy="4207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Drawing Animal and Cage</a:t>
            </a:r>
          </a:p>
          <a:p>
            <a:pPr lvl="1"/>
            <a:r>
              <a:rPr lang="en-US" altLang="ko-KR" dirty="0" err="1" smtClean="0"/>
              <a:t>paintComponent</a:t>
            </a:r>
            <a:endParaRPr lang="en-US" altLang="ko-KR" dirty="0" smtClean="0"/>
          </a:p>
          <a:p>
            <a:r>
              <a:rPr lang="en-US" altLang="ko-KR" dirty="0" smtClean="0"/>
              <a:t>Setting Stroke and Color is working Scene</a:t>
            </a:r>
          </a:p>
        </p:txBody>
      </p:sp>
      <p:pic>
        <p:nvPicPr>
          <p:cNvPr id="5126" name="Picture 6" descr="C:\Documents and Settings\Susan\Local Settings\Temporary Internet Files\Content.IE5\RT3I6M4O\MC9002504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492896"/>
            <a:ext cx="2115493" cy="2328250"/>
          </a:xfrm>
          <a:prstGeom prst="rect">
            <a:avLst/>
          </a:prstGeom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7" t="3484" b="14663"/>
          <a:stretch/>
        </p:blipFill>
        <p:spPr>
          <a:xfrm>
            <a:off x="4702380" y="1484784"/>
            <a:ext cx="3870955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TC010237557[[fn=디지털 테마]]</Template>
  <TotalTime>147</TotalTime>
  <Words>150</Words>
  <Application>Microsoft Office PowerPoint</Application>
  <PresentationFormat>화면 슬라이드 쇼(4:3)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New_3D02</vt:lpstr>
      <vt:lpstr>MY ZOO OOP</vt:lpstr>
      <vt:lpstr>Contents</vt:lpstr>
      <vt:lpstr>Total program Structure </vt:lpstr>
      <vt:lpstr>Class description</vt:lpstr>
      <vt:lpstr>Animal</vt:lpstr>
      <vt:lpstr>Cage</vt:lpstr>
      <vt:lpstr>Controller</vt:lpstr>
      <vt:lpstr>Manager</vt:lpstr>
      <vt:lpstr>Monitor</vt:lpstr>
      <vt:lpstr>Scene</vt:lpstr>
      <vt:lpstr>Sound</vt:lpstr>
      <vt:lpstr>Viewer</vt:lpstr>
      <vt:lpstr>Thanks to Listen!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ZOO OOP</dc:title>
  <dc:creator>1</dc:creator>
  <cp:lastModifiedBy>김찬규</cp:lastModifiedBy>
  <cp:revision>19</cp:revision>
  <dcterms:created xsi:type="dcterms:W3CDTF">2014-06-11T09:06:17Z</dcterms:created>
  <dcterms:modified xsi:type="dcterms:W3CDTF">2014-06-11T15:00:46Z</dcterms:modified>
</cp:coreProperties>
</file>